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34"/>
  </p:notesMasterIdLst>
  <p:sldIdLst>
    <p:sldId id="261" r:id="rId5"/>
    <p:sldId id="266" r:id="rId6"/>
    <p:sldId id="268" r:id="rId7"/>
    <p:sldId id="256" r:id="rId8"/>
    <p:sldId id="280" r:id="rId9"/>
    <p:sldId id="281" r:id="rId10"/>
    <p:sldId id="282" r:id="rId11"/>
    <p:sldId id="298" r:id="rId12"/>
    <p:sldId id="292" r:id="rId13"/>
    <p:sldId id="286" r:id="rId14"/>
    <p:sldId id="283" r:id="rId15"/>
    <p:sldId id="284" r:id="rId16"/>
    <p:sldId id="285" r:id="rId17"/>
    <p:sldId id="276" r:id="rId18"/>
    <p:sldId id="289" r:id="rId19"/>
    <p:sldId id="296" r:id="rId20"/>
    <p:sldId id="295" r:id="rId21"/>
    <p:sldId id="297" r:id="rId22"/>
    <p:sldId id="290" r:id="rId23"/>
    <p:sldId id="272" r:id="rId24"/>
    <p:sldId id="273" r:id="rId25"/>
    <p:sldId id="287" r:id="rId26"/>
    <p:sldId id="288" r:id="rId27"/>
    <p:sldId id="274" r:id="rId28"/>
    <p:sldId id="275" r:id="rId29"/>
    <p:sldId id="279" r:id="rId30"/>
    <p:sldId id="293" r:id="rId31"/>
    <p:sldId id="294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04285-B74C-40D7-9EEA-DEA4334A4FE0}" v="73" dt="2022-11-16T07:57:43.118"/>
    <p1510:client id="{A0E69695-2D66-4394-B958-5115DBA59161}" v="2" dt="2022-11-16T07:53:02.289"/>
    <p1510:client id="{CAA5061F-88B9-CB43-A36D-6F69F743DD5D}" v="2" dt="2022-11-16T07:54:1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1" autoAdjust="0"/>
    <p:restoredTop sz="82399"/>
  </p:normalViewPr>
  <p:slideViewPr>
    <p:cSldViewPr snapToGrid="0">
      <p:cViewPr varScale="1">
        <p:scale>
          <a:sx n="90" d="100"/>
          <a:sy n="90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A0E69695-2D66-4394-B958-5115DBA59161}"/>
    <pc:docChg chg="addSld addMainMaster modMainMaster">
      <pc:chgData name="Xiaolei Bi" userId="S::xbi@eamv.dk::4defdd0b-eb6b-464a-acc0-49fc44ef47a7" providerId="AD" clId="Web-{A0E69695-2D66-4394-B958-5115DBA59161}" dt="2022-11-16T07:53:02.289" v="1"/>
      <pc:docMkLst>
        <pc:docMk/>
      </pc:docMkLst>
      <pc:sldChg chg="add">
        <pc:chgData name="Xiaolei Bi" userId="S::xbi@eamv.dk::4defdd0b-eb6b-464a-acc0-49fc44ef47a7" providerId="AD" clId="Web-{A0E69695-2D66-4394-B958-5115DBA59161}" dt="2022-11-16T07:53:02.227" v="0"/>
        <pc:sldMkLst>
          <pc:docMk/>
          <pc:sldMk cId="1153953429" sldId="256"/>
        </pc:sldMkLst>
      </pc:sldChg>
      <pc:sldChg chg="add">
        <pc:chgData name="Xiaolei Bi" userId="S::xbi@eamv.dk::4defdd0b-eb6b-464a-acc0-49fc44ef47a7" providerId="AD" clId="Web-{A0E69695-2D66-4394-B958-5115DBA59161}" dt="2022-11-16T07:53:02.289" v="1"/>
        <pc:sldMkLst>
          <pc:docMk/>
          <pc:sldMk cId="3654524344" sldId="257"/>
        </pc:sldMkLst>
      </pc:sldChg>
      <pc:sldMasterChg chg="add addSldLayout">
        <pc:chgData name="Xiaolei Bi" userId="S::xbi@eamv.dk::4defdd0b-eb6b-464a-acc0-49fc44ef47a7" providerId="AD" clId="Web-{A0E69695-2D66-4394-B958-5115DBA59161}" dt="2022-11-16T07:53:02.227" v="0"/>
        <pc:sldMasterMkLst>
          <pc:docMk/>
          <pc:sldMasterMk cId="0" sldId="2147483648"/>
        </pc:sldMasterMkLst>
        <pc:sldLayoutChg chg="ad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0" sldId="2147483648"/>
            <pc:sldLayoutMk cId="307515001" sldId="2147483666"/>
          </pc:sldLayoutMkLst>
        </pc:sldLayoutChg>
      </pc:sldMasterChg>
      <pc:sldMasterChg chg="modSldLayout">
        <pc:chgData name="Xiaolei Bi" userId="S::xbi@eamv.dk::4defdd0b-eb6b-464a-acc0-49fc44ef47a7" providerId="AD" clId="Web-{A0E69695-2D66-4394-B958-5115DBA59161}" dt="2022-11-16T07:53:02.227" v="0"/>
        <pc:sldMasterMkLst>
          <pc:docMk/>
          <pc:sldMasterMk cId="2460954070" sldId="2147483660"/>
        </pc:sldMasterMkLst>
        <pc:sldLayoutChg chg="replI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2460954070" sldId="2147483660"/>
            <pc:sldLayoutMk cId="2385387890" sldId="2147483672"/>
          </pc:sldLayoutMkLst>
        </pc:sldLayoutChg>
        <pc:sldLayoutChg chg="replI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2460954070" sldId="2147483660"/>
            <pc:sldLayoutMk cId="949138452" sldId="2147483673"/>
          </pc:sldLayoutMkLst>
        </pc:sldLayoutChg>
        <pc:sldLayoutChg chg="replI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2460954070" sldId="2147483660"/>
            <pc:sldLayoutMk cId="2591524520" sldId="2147483674"/>
          </pc:sldLayoutMkLst>
        </pc:sldLayoutChg>
        <pc:sldLayoutChg chg="replI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2460954070" sldId="2147483660"/>
            <pc:sldLayoutMk cId="1203092039" sldId="2147483675"/>
          </pc:sldLayoutMkLst>
        </pc:sldLayoutChg>
        <pc:sldLayoutChg chg="replI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2460954070" sldId="2147483660"/>
            <pc:sldLayoutMk cId="3733172339" sldId="2147483676"/>
          </pc:sldLayoutMkLst>
        </pc:sldLayoutChg>
        <pc:sldLayoutChg chg="replI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2460954070" sldId="2147483660"/>
            <pc:sldLayoutMk cId="3210312558" sldId="2147483677"/>
          </pc:sldLayoutMkLst>
        </pc:sldLayoutChg>
      </pc:sldMasterChg>
    </pc:docChg>
  </pc:docChgLst>
  <pc:docChgLst>
    <pc:chgData name="Xiaolei Bi" userId="4defdd0b-eb6b-464a-acc0-49fc44ef47a7" providerId="ADAL" clId="{CAA5061F-88B9-CB43-A36D-6F69F743DD5D}"/>
    <pc:docChg chg="custSel delSld delMainMaster modMainMaster">
      <pc:chgData name="Xiaolei Bi" userId="4defdd0b-eb6b-464a-acc0-49fc44ef47a7" providerId="ADAL" clId="{CAA5061F-88B9-CB43-A36D-6F69F743DD5D}" dt="2022-11-16T07:54:30.738" v="6" actId="2696"/>
      <pc:docMkLst>
        <pc:docMk/>
      </pc:docMkLst>
      <pc:sldChg chg="del">
        <pc:chgData name="Xiaolei Bi" userId="4defdd0b-eb6b-464a-acc0-49fc44ef47a7" providerId="ADAL" clId="{CAA5061F-88B9-CB43-A36D-6F69F743DD5D}" dt="2022-11-16T07:54:30.738" v="6" actId="2696"/>
        <pc:sldMkLst>
          <pc:docMk/>
          <pc:sldMk cId="1153953429" sldId="256"/>
        </pc:sldMkLst>
      </pc:sldChg>
      <pc:sldChg chg="del">
        <pc:chgData name="Xiaolei Bi" userId="4defdd0b-eb6b-464a-acc0-49fc44ef47a7" providerId="ADAL" clId="{CAA5061F-88B9-CB43-A36D-6F69F743DD5D}" dt="2022-11-16T07:54:30.738" v="6" actId="2696"/>
        <pc:sldMkLst>
          <pc:docMk/>
          <pc:sldMk cId="3654524344" sldId="257"/>
        </pc:sldMkLst>
      </pc:sldChg>
      <pc:sldMasterChg chg="del delSldLayout modSldLayout">
        <pc:chgData name="Xiaolei Bi" userId="4defdd0b-eb6b-464a-acc0-49fc44ef47a7" providerId="ADAL" clId="{CAA5061F-88B9-CB43-A36D-6F69F743DD5D}" dt="2022-11-16T07:54:30.738" v="6" actId="2696"/>
        <pc:sldMasterMkLst>
          <pc:docMk/>
          <pc:sldMasterMk cId="0" sldId="2147483648"/>
        </pc:sldMasterMkLst>
        <pc:sldLayoutChg chg="del">
          <pc:chgData name="Xiaolei Bi" userId="4defdd0b-eb6b-464a-acc0-49fc44ef47a7" providerId="ADAL" clId="{CAA5061F-88B9-CB43-A36D-6F69F743DD5D}" dt="2022-11-16T07:54:30.738" v="6" actId="2696"/>
          <pc:sldLayoutMkLst>
            <pc:docMk/>
            <pc:sldMasterMk cId="0" sldId="2147483648"/>
            <pc:sldLayoutMk cId="0" sldId="2147483661"/>
          </pc:sldLayoutMkLst>
        </pc:sldLayoutChg>
        <pc:sldLayoutChg chg="addSp delSp modSp del mod">
          <pc:chgData name="Xiaolei Bi" userId="4defdd0b-eb6b-464a-acc0-49fc44ef47a7" providerId="ADAL" clId="{CAA5061F-88B9-CB43-A36D-6F69F743DD5D}" dt="2022-11-16T07:54:30.738" v="6" actId="2696"/>
          <pc:sldLayoutMkLst>
            <pc:docMk/>
            <pc:sldMasterMk cId="0" sldId="2147483648"/>
            <pc:sldLayoutMk cId="0" sldId="2147483662"/>
          </pc:sldLayoutMkLst>
          <pc:spChg chg="del">
            <ac:chgData name="Xiaolei Bi" userId="4defdd0b-eb6b-464a-acc0-49fc44ef47a7" providerId="ADAL" clId="{CAA5061F-88B9-CB43-A36D-6F69F743DD5D}" dt="2022-11-16T07:54:14.909" v="1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del">
            <ac:chgData name="Xiaolei Bi" userId="4defdd0b-eb6b-464a-acc0-49fc44ef47a7" providerId="ADAL" clId="{CAA5061F-88B9-CB43-A36D-6F69F743DD5D}" dt="2022-11-16T07:54:16.663" v="2" actId="478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del mod">
            <ac:chgData name="Xiaolei Bi" userId="4defdd0b-eb6b-464a-acc0-49fc44ef47a7" providerId="ADAL" clId="{CAA5061F-88B9-CB43-A36D-6F69F743DD5D}" dt="2022-11-16T07:54:14.909" v="1" actId="478"/>
            <ac:spMkLst>
              <pc:docMk/>
              <pc:sldMasterMk cId="0" sldId="2147483648"/>
              <pc:sldLayoutMk cId="0" sldId="2147483662"/>
              <ac:spMk id="7" creationId="{4A4D0CC1-EFE5-1FF1-14D4-26F7E2ECCBFE}"/>
            </ac:spMkLst>
          </pc:spChg>
          <pc:spChg chg="add del mod">
            <ac:chgData name="Xiaolei Bi" userId="4defdd0b-eb6b-464a-acc0-49fc44ef47a7" providerId="ADAL" clId="{CAA5061F-88B9-CB43-A36D-6F69F743DD5D}" dt="2022-11-16T07:54:21.600" v="5"/>
            <ac:spMkLst>
              <pc:docMk/>
              <pc:sldMasterMk cId="0" sldId="2147483648"/>
              <pc:sldLayoutMk cId="0" sldId="2147483662"/>
              <ac:spMk id="8" creationId="{667B81D1-2A08-F0F3-3A47-156843EA6B62}"/>
            </ac:spMkLst>
          </pc:spChg>
        </pc:sldLayoutChg>
        <pc:sldLayoutChg chg="del">
          <pc:chgData name="Xiaolei Bi" userId="4defdd0b-eb6b-464a-acc0-49fc44ef47a7" providerId="ADAL" clId="{CAA5061F-88B9-CB43-A36D-6F69F743DD5D}" dt="2022-11-16T07:54:30.738" v="6" actId="2696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Xiaolei Bi" userId="4defdd0b-eb6b-464a-acc0-49fc44ef47a7" providerId="ADAL" clId="{CAA5061F-88B9-CB43-A36D-6F69F743DD5D}" dt="2022-11-16T07:54:30.738" v="6" actId="2696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Xiaolei Bi" userId="4defdd0b-eb6b-464a-acc0-49fc44ef47a7" providerId="ADAL" clId="{CAA5061F-88B9-CB43-A36D-6F69F743DD5D}" dt="2022-11-16T07:54:30.738" v="6" actId="2696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Xiaolei Bi" userId="4defdd0b-eb6b-464a-acc0-49fc44ef47a7" providerId="ADAL" clId="{CAA5061F-88B9-CB43-A36D-6F69F743DD5D}" dt="2022-11-16T07:54:30.738" v="6" actId="2696"/>
          <pc:sldLayoutMkLst>
            <pc:docMk/>
            <pc:sldMasterMk cId="0" sldId="2147483648"/>
            <pc:sldLayoutMk cId="307515001" sldId="2147483666"/>
          </pc:sldLayoutMkLst>
        </pc:sldLayoutChg>
      </pc:sldMasterChg>
    </pc:docChg>
  </pc:docChgLst>
  <pc:docChgLst>
    <pc:chgData name="Xiaolei Bi" userId="S::xbi@eamv.dk::4defdd0b-eb6b-464a-acc0-49fc44ef47a7" providerId="AD" clId="Web-{9B204285-B74C-40D7-9EEA-DEA4334A4FE0}"/>
    <pc:docChg chg="addSld delSld modSld addMainMaster">
      <pc:chgData name="Xiaolei Bi" userId="S::xbi@eamv.dk::4defdd0b-eb6b-464a-acc0-49fc44ef47a7" providerId="AD" clId="Web-{9B204285-B74C-40D7-9EEA-DEA4334A4FE0}" dt="2022-11-16T07:57:43.118" v="53"/>
      <pc:docMkLst>
        <pc:docMk/>
      </pc:docMkLst>
      <pc:sldChg chg="addSp delSp modSp new mod setBg">
        <pc:chgData name="Xiaolei Bi" userId="S::xbi@eamv.dk::4defdd0b-eb6b-464a-acc0-49fc44ef47a7" providerId="AD" clId="Web-{9B204285-B74C-40D7-9EEA-DEA4334A4FE0}" dt="2022-11-16T07:55:22.444" v="6" actId="1076"/>
        <pc:sldMkLst>
          <pc:docMk/>
          <pc:sldMk cId="1846885451" sldId="256"/>
        </pc:sldMkLst>
        <pc:spChg chg="mod">
          <ac:chgData name="Xiaolei Bi" userId="S::xbi@eamv.dk::4defdd0b-eb6b-464a-acc0-49fc44ef47a7" providerId="AD" clId="Web-{9B204285-B74C-40D7-9EEA-DEA4334A4FE0}" dt="2022-11-16T07:55:15.210" v="4"/>
          <ac:spMkLst>
            <pc:docMk/>
            <pc:sldMk cId="1846885451" sldId="256"/>
            <ac:spMk id="2" creationId="{2E1D8922-EB9C-3BC1-C5DA-D69FFFDFAAC9}"/>
          </ac:spMkLst>
        </pc:spChg>
        <pc:spChg chg="mod">
          <ac:chgData name="Xiaolei Bi" userId="S::xbi@eamv.dk::4defdd0b-eb6b-464a-acc0-49fc44ef47a7" providerId="AD" clId="Web-{9B204285-B74C-40D7-9EEA-DEA4334A4FE0}" dt="2022-11-16T07:55:15.210" v="4"/>
          <ac:spMkLst>
            <pc:docMk/>
            <pc:sldMk cId="1846885451" sldId="256"/>
            <ac:spMk id="3" creationId="{6AC49F3A-8686-1463-B2B8-0E13E1792187}"/>
          </ac:spMkLst>
        </pc:spChg>
        <pc:spChg chg="add del">
          <ac:chgData name="Xiaolei Bi" userId="S::xbi@eamv.dk::4defdd0b-eb6b-464a-acc0-49fc44ef47a7" providerId="AD" clId="Web-{9B204285-B74C-40D7-9EEA-DEA4334A4FE0}" dt="2022-11-16T07:55:15.210" v="3"/>
          <ac:spMkLst>
            <pc:docMk/>
            <pc:sldMk cId="1846885451" sldId="256"/>
            <ac:spMk id="9" creationId="{87CC2527-562A-4F69-B487-4371E5B243E7}"/>
          </ac:spMkLst>
        </pc:spChg>
        <pc:picChg chg="add mod ord">
          <ac:chgData name="Xiaolei Bi" userId="S::xbi@eamv.dk::4defdd0b-eb6b-464a-acc0-49fc44ef47a7" providerId="AD" clId="Web-{9B204285-B74C-40D7-9EEA-DEA4334A4FE0}" dt="2022-11-16T07:55:22.444" v="6" actId="1076"/>
          <ac:picMkLst>
            <pc:docMk/>
            <pc:sldMk cId="1846885451" sldId="256"/>
            <ac:picMk id="4" creationId="{D00F6BA9-7B6B-4F52-5111-2581287CA15D}"/>
          </ac:picMkLst>
        </pc:picChg>
        <pc:cxnChg chg="add del">
          <ac:chgData name="Xiaolei Bi" userId="S::xbi@eamv.dk::4defdd0b-eb6b-464a-acc0-49fc44ef47a7" providerId="AD" clId="Web-{9B204285-B74C-40D7-9EEA-DEA4334A4FE0}" dt="2022-11-16T07:55:15.210" v="3"/>
          <ac:cxnSpMkLst>
            <pc:docMk/>
            <pc:sldMk cId="1846885451" sldId="256"/>
            <ac:cxnSpMk id="11" creationId="{BCDAEC91-5BCE-4B55-9CC0-43EF94CB734B}"/>
          </ac:cxnSpMkLst>
        </pc:cxnChg>
      </pc:sldChg>
      <pc:sldChg chg="addSp delSp modSp new mod setBg">
        <pc:chgData name="Xiaolei Bi" userId="S::xbi@eamv.dk::4defdd0b-eb6b-464a-acc0-49fc44ef47a7" providerId="AD" clId="Web-{9B204285-B74C-40D7-9EEA-DEA4334A4FE0}" dt="2022-11-16T07:55:47.538" v="9"/>
        <pc:sldMkLst>
          <pc:docMk/>
          <pc:sldMk cId="3670799222" sldId="257"/>
        </pc:sldMkLst>
        <pc:spChg chg="del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2" creationId="{F2C37659-C24D-378F-2425-C6C10C19A802}"/>
          </ac:spMkLst>
        </pc:spChg>
        <pc:spChg chg="del">
          <ac:chgData name="Xiaolei Bi" userId="S::xbi@eamv.dk::4defdd0b-eb6b-464a-acc0-49fc44ef47a7" providerId="AD" clId="Web-{9B204285-B74C-40D7-9EEA-DEA4334A4FE0}" dt="2022-11-16T07:55:44.382" v="8"/>
          <ac:spMkLst>
            <pc:docMk/>
            <pc:sldMk cId="3670799222" sldId="257"/>
            <ac:spMk id="3" creationId="{646D4A7A-9B3C-C9A1-5053-1F325304845D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9" creationId="{F3060C83-F051-4F0E-ABAD-AA0DFC48B218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11" creationId="{83C98ABE-055B-441F-B07E-44F97F083C39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13" creationId="{29FDB030-9B49-4CED-8CCD-4D99382388AC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15" creationId="{3783CA14-24A1-485C-8B30-D6A5D87987AD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17" creationId="{9A97C86A-04D6-40F7-AE84-31AB43E6A846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19" creationId="{FF9F2414-84E8-453E-B1F3-389FDE8192D9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21" creationId="{3ECA69A1-7536-43AC-85EF-C7106179F5ED}"/>
          </ac:spMkLst>
        </pc:spChg>
        <pc:picChg chg="add mod ord">
          <ac:chgData name="Xiaolei Bi" userId="S::xbi@eamv.dk::4defdd0b-eb6b-464a-acc0-49fc44ef47a7" providerId="AD" clId="Web-{9B204285-B74C-40D7-9EEA-DEA4334A4FE0}" dt="2022-11-16T07:55:47.538" v="9"/>
          <ac:picMkLst>
            <pc:docMk/>
            <pc:sldMk cId="3670799222" sldId="257"/>
            <ac:picMk id="4" creationId="{E1A322AC-D20D-5E5A-89E4-4FDB3922DAF8}"/>
          </ac:picMkLst>
        </pc:picChg>
      </pc:sldChg>
      <pc:sldChg chg="addSp delSp modSp new">
        <pc:chgData name="Xiaolei Bi" userId="S::xbi@eamv.dk::4defdd0b-eb6b-464a-acc0-49fc44ef47a7" providerId="AD" clId="Web-{9B204285-B74C-40D7-9EEA-DEA4334A4FE0}" dt="2022-11-16T07:56:26.304" v="25" actId="20577"/>
        <pc:sldMkLst>
          <pc:docMk/>
          <pc:sldMk cId="2868405003" sldId="258"/>
        </pc:sldMkLst>
        <pc:spChg chg="mod">
          <ac:chgData name="Xiaolei Bi" userId="S::xbi@eamv.dk::4defdd0b-eb6b-464a-acc0-49fc44ef47a7" providerId="AD" clId="Web-{9B204285-B74C-40D7-9EEA-DEA4334A4FE0}" dt="2022-11-16T07:56:26.304" v="25" actId="20577"/>
          <ac:spMkLst>
            <pc:docMk/>
            <pc:sldMk cId="2868405003" sldId="258"/>
            <ac:spMk id="2" creationId="{250A1F16-08CA-CB1D-C327-FF44C9E06AAB}"/>
          </ac:spMkLst>
        </pc:spChg>
        <pc:spChg chg="del">
          <ac:chgData name="Xiaolei Bi" userId="S::xbi@eamv.dk::4defdd0b-eb6b-464a-acc0-49fc44ef47a7" providerId="AD" clId="Web-{9B204285-B74C-40D7-9EEA-DEA4334A4FE0}" dt="2022-11-16T07:56:01.820" v="11"/>
          <ac:spMkLst>
            <pc:docMk/>
            <pc:sldMk cId="2868405003" sldId="258"/>
            <ac:spMk id="3" creationId="{BF89935A-B7E8-7E1D-2C92-883B051008F4}"/>
          </ac:spMkLst>
        </pc:spChg>
        <pc:picChg chg="add mod ord">
          <ac:chgData name="Xiaolei Bi" userId="S::xbi@eamv.dk::4defdd0b-eb6b-464a-acc0-49fc44ef47a7" providerId="AD" clId="Web-{9B204285-B74C-40D7-9EEA-DEA4334A4FE0}" dt="2022-11-16T07:56:01.820" v="11"/>
          <ac:picMkLst>
            <pc:docMk/>
            <pc:sldMk cId="2868405003" sldId="258"/>
            <ac:picMk id="4" creationId="{9E1CFBA9-583D-2AC1-A0EA-D8D1818316A5}"/>
          </ac:picMkLst>
        </pc:picChg>
      </pc:sldChg>
      <pc:sldChg chg="new del">
        <pc:chgData name="Xiaolei Bi" userId="S::xbi@eamv.dk::4defdd0b-eb6b-464a-acc0-49fc44ef47a7" providerId="AD" clId="Web-{9B204285-B74C-40D7-9EEA-DEA4334A4FE0}" dt="2022-11-16T07:57:43.118" v="53"/>
        <pc:sldMkLst>
          <pc:docMk/>
          <pc:sldMk cId="700254093" sldId="259"/>
        </pc:sldMkLst>
      </pc:sldChg>
      <pc:sldChg chg="modSp add">
        <pc:chgData name="Xiaolei Bi" userId="S::xbi@eamv.dk::4defdd0b-eb6b-464a-acc0-49fc44ef47a7" providerId="AD" clId="Web-{9B204285-B74C-40D7-9EEA-DEA4334A4FE0}" dt="2022-11-16T07:57:40.461" v="52" actId="20577"/>
        <pc:sldMkLst>
          <pc:docMk/>
          <pc:sldMk cId="2446165472" sldId="260"/>
        </pc:sldMkLst>
        <pc:spChg chg="mod">
          <ac:chgData name="Xiaolei Bi" userId="S::xbi@eamv.dk::4defdd0b-eb6b-464a-acc0-49fc44ef47a7" providerId="AD" clId="Web-{9B204285-B74C-40D7-9EEA-DEA4334A4FE0}" dt="2022-11-16T07:57:40.461" v="52" actId="20577"/>
          <ac:spMkLst>
            <pc:docMk/>
            <pc:sldMk cId="2446165472" sldId="260"/>
            <ac:spMk id="3" creationId="{A1176283-E8AA-45F3-A25E-B300394A203F}"/>
          </ac:spMkLst>
        </pc:spChg>
      </pc:sldChg>
      <pc:sldMasterChg chg="add addSldLayout">
        <pc:chgData name="Xiaolei Bi" userId="S::xbi@eamv.dk::4defdd0b-eb6b-464a-acc0-49fc44ef47a7" providerId="AD" clId="Web-{9B204285-B74C-40D7-9EEA-DEA4334A4FE0}" dt="2022-11-16T07:56:56.664" v="27"/>
        <pc:sldMasterMkLst>
          <pc:docMk/>
          <pc:sldMasterMk cId="0" sldId="2147483648"/>
        </pc:sldMasterMkLst>
        <pc:sldLayoutChg chg="add">
          <pc:chgData name="Xiaolei Bi" userId="S::xbi@eamv.dk::4defdd0b-eb6b-464a-acc0-49fc44ef47a7" providerId="AD" clId="Web-{9B204285-B74C-40D7-9EEA-DEA4334A4FE0}" dt="2022-11-16T07:56:56.664" v="27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Xiaolei Bi" userId="S::xbi@eamv.dk::4defdd0b-eb6b-464a-acc0-49fc44ef47a7" providerId="AD" clId="Web-{9B204285-B74C-40D7-9EEA-DEA4334A4FE0}" dt="2022-11-16T07:56:56.664" v="27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Xiaolei Bi" userId="S::xbi@eamv.dk::4defdd0b-eb6b-464a-acc0-49fc44ef47a7" providerId="AD" clId="Web-{9B204285-B74C-40D7-9EEA-DEA4334A4FE0}" dt="2022-11-16T07:56:56.664" v="27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Xiaolei Bi" userId="S::xbi@eamv.dk::4defdd0b-eb6b-464a-acc0-49fc44ef47a7" providerId="AD" clId="Web-{9B204285-B74C-40D7-9EEA-DEA4334A4FE0}" dt="2022-11-16T07:56:56.664" v="27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Xiaolei Bi" userId="S::xbi@eamv.dk::4defdd0b-eb6b-464a-acc0-49fc44ef47a7" providerId="AD" clId="Web-{9B204285-B74C-40D7-9EEA-DEA4334A4FE0}" dt="2022-11-16T07:56:56.664" v="27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Xiaolei Bi" userId="S::xbi@eamv.dk::4defdd0b-eb6b-464a-acc0-49fc44ef47a7" providerId="AD" clId="Web-{9B204285-B74C-40D7-9EEA-DEA4334A4FE0}" dt="2022-11-16T07:56:56.664" v="27"/>
          <pc:sldLayoutMkLst>
            <pc:docMk/>
            <pc:sldMasterMk cId="0" sldId="2147483648"/>
            <pc:sldLayoutMk cId="307515001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877E7-CA71-4671-B837-354BB4205947}" type="datetimeFigureOut">
              <a:t>06/03/2025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32492-29C1-40E0-86DE-D4C85F6BD6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Wordfence plugin, https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2492-29C1-40E0-86DE-D4C85F6BD6E3}" type="slidenum">
              <a:rPr lang="en-DK" smtClean="0"/>
              <a:t>19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646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2492-29C1-40E0-86DE-D4C85F6BD6E3}" type="slidenum">
              <a:rPr lang="en-DK" smtClean="0"/>
              <a:t>28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080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7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8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hrefs.com/blog/pagespeed-insights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earch.google.com/test/mobile-friendly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p-rocket.me/blog/technical-seo-wordpress/?utm_source=chatgpt.com#section-18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p-rocket.me/blog/technical-seo-wordpress" TargetMode="External"/><Relationship Id="rId2" Type="http://schemas.openxmlformats.org/officeDocument/2006/relationships/hyperlink" Target="https://www.wpbeginner.com/beginners-guide/technical-wordpress-seo-framework-checklist/#aioseo-3-make-sure-your-website-is-secure-with-http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hrefs.com/blog/googlebo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iose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AB93A-DA70-2F36-0881-838771211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DK" sz="7200"/>
              <a:t>Technical SEO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17182-DE58-FB27-81AA-E99BDEC5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DK" sz="2800" dirty="0"/>
              <a:t>xbi@2025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68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254730AA-2EDA-4289-80C1-11ED2844F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r="1395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DF941-5078-A7F0-9A55-E0E40864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 b="0" i="0" dirty="0">
                <a:effectLst/>
                <a:latin typeface="IBM Plex Sans" panose="020B0503050203000203" pitchFamily="34" charset="0"/>
              </a:rPr>
              <a:t>index your web pages</a:t>
            </a:r>
            <a:endParaRPr lang="en-D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7C9-DA3B-4C36-34BC-7916921F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endParaRPr lang="en-DK" sz="2000"/>
          </a:p>
        </p:txBody>
      </p:sp>
    </p:spTree>
    <p:extLst>
      <p:ext uri="{BB962C8B-B14F-4D97-AF65-F5344CB8AC3E}">
        <p14:creationId xmlns:p14="http://schemas.microsoft.com/office/powerpoint/2010/main" val="155608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1100-59E0-94B8-55B3-B2F43546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Sitemap</a:t>
            </a:r>
            <a:br>
              <a:rPr lang="en-GB" dirty="0"/>
            </a:br>
            <a:endParaRPr lang="en-DK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46149EC-7FB1-4A95-6A23-E7F36DD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917700"/>
            <a:ext cx="7772400" cy="27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0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1113-1777-F23B-B089-CEEFDBB9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K" dirty="0"/>
              <a:t>ite maps in WP</a:t>
            </a:r>
          </a:p>
        </p:txBody>
      </p:sp>
      <p:pic>
        <p:nvPicPr>
          <p:cNvPr id="7" name="Content Placeholder 6" descr="A screenshot of a web page&#10;&#10;AI-generated content may be incorrect.">
            <a:extLst>
              <a:ext uri="{FF2B5EF4-FFF2-40B4-BE49-F238E27FC236}">
                <a16:creationId xmlns:a16="http://schemas.microsoft.com/office/drawing/2014/main" id="{18A72632-E2D4-F361-D2D0-A9DB61AE2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02" y="1825625"/>
            <a:ext cx="5011595" cy="4351338"/>
          </a:xfrm>
        </p:spPr>
      </p:pic>
    </p:spTree>
    <p:extLst>
      <p:ext uri="{BB962C8B-B14F-4D97-AF65-F5344CB8AC3E}">
        <p14:creationId xmlns:p14="http://schemas.microsoft.com/office/powerpoint/2010/main" val="306074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4EF8C-B39D-1538-A74B-5EFEFDDD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GB" sz="3700" b="1"/>
              <a:t>health and hygiene of your website</a:t>
            </a:r>
            <a:br>
              <a:rPr lang="en-GB" sz="3700" b="1"/>
            </a:br>
            <a:endParaRPr lang="en-DK" sz="370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B2CA37E9-F719-2FB7-0A7B-B2F6ADE63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2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D0BD3-B2E0-AFD5-1FCD-9D6E3B31BB6A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Response code</a:t>
            </a:r>
          </a:p>
        </p:txBody>
      </p:sp>
      <p:pic>
        <p:nvPicPr>
          <p:cNvPr id="1026" name="Picture 2" descr="REST API Response Codes ~ Hello Salesforce!">
            <a:extLst>
              <a:ext uri="{FF2B5EF4-FFF2-40B4-BE49-F238E27FC236}">
                <a16:creationId xmlns:a16="http://schemas.microsoft.com/office/drawing/2014/main" id="{072E68B1-5ED0-C384-1D78-D32D57653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0"/>
          <a:stretch/>
        </p:blipFill>
        <p:spPr bwMode="auto">
          <a:xfrm>
            <a:off x="4976099" y="1828884"/>
            <a:ext cx="6780700" cy="320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3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D471C-5061-03BC-4BD0-CA5821F6BF15}"/>
              </a:ext>
            </a:extLst>
          </p:cNvPr>
          <p:cNvSpPr txBox="1"/>
          <p:nvPr/>
        </p:nvSpPr>
        <p:spPr>
          <a:xfrm>
            <a:off x="409128" y="419827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Internal 404s</a:t>
            </a:r>
          </a:p>
          <a:p>
            <a:r>
              <a:rPr lang="en-GB" sz="3200" dirty="0"/>
              <a:t>WP </a:t>
            </a:r>
          </a:p>
          <a:p>
            <a:r>
              <a:rPr lang="en-GB" sz="3200" dirty="0"/>
              <a:t>Twenty-twenty</a:t>
            </a:r>
          </a:p>
          <a:p>
            <a:r>
              <a:rPr lang="en-GB" sz="3200" dirty="0"/>
              <a:t>Four theme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FA032B-D283-D142-D46B-798405975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72" y="106018"/>
            <a:ext cx="7772400" cy="6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8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E6724-2C36-7714-7F0F-3D428143D91C}"/>
              </a:ext>
            </a:extLst>
          </p:cNvPr>
          <p:cNvSpPr txBox="1"/>
          <p:nvPr/>
        </p:nvSpPr>
        <p:spPr>
          <a:xfrm>
            <a:off x="1593056" y="958334"/>
            <a:ext cx="61007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dirty="0">
                <a:solidFill>
                  <a:srgbClr val="252525"/>
                </a:solidFill>
                <a:highlight>
                  <a:srgbClr val="FFFFFF"/>
                </a:highlight>
                <a:latin typeface="Raleway" pitchFamily="2" charset="77"/>
              </a:rPr>
              <a:t>Note:</a:t>
            </a:r>
          </a:p>
          <a:p>
            <a:pPr algn="l"/>
            <a:endParaRPr lang="en-GB" sz="2800" b="1" i="0" dirty="0">
              <a:solidFill>
                <a:srgbClr val="252525"/>
              </a:solidFill>
              <a:effectLst/>
              <a:highlight>
                <a:srgbClr val="FFFFFF"/>
              </a:highlight>
              <a:latin typeface="Raleway" pitchFamily="2" charset="77"/>
            </a:endParaRPr>
          </a:p>
          <a:p>
            <a:pPr algn="l"/>
            <a:endParaRPr lang="en-GB" sz="2800" b="1" dirty="0">
              <a:solidFill>
                <a:srgbClr val="252525"/>
              </a:solidFill>
              <a:highlight>
                <a:srgbClr val="FFFFFF"/>
              </a:highlight>
              <a:latin typeface="Raleway" pitchFamily="2" charset="77"/>
            </a:endParaRPr>
          </a:p>
          <a:p>
            <a:pPr algn="l"/>
            <a:r>
              <a:rPr lang="en-GB" sz="28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aleway" pitchFamily="2" charset="77"/>
              </a:rPr>
              <a:t>Do not edit </a:t>
            </a:r>
            <a:r>
              <a:rPr lang="en-GB" sz="2800" b="1" dirty="0" err="1">
                <a:solidFill>
                  <a:srgbClr val="252525"/>
                </a:solidFill>
                <a:highlight>
                  <a:srgbClr val="FFFFFF"/>
                </a:highlight>
                <a:latin typeface="Raleway" pitchFamily="2" charset="77"/>
              </a:rPr>
              <a:t>diretly</a:t>
            </a:r>
            <a:r>
              <a:rPr lang="en-GB" sz="2800" b="1" dirty="0">
                <a:solidFill>
                  <a:srgbClr val="252525"/>
                </a:solidFill>
                <a:highlight>
                  <a:srgbClr val="FFFFFF"/>
                </a:highlight>
                <a:latin typeface="Raleway" pitchFamily="2" charset="77"/>
              </a:rPr>
              <a:t> the 404.html and </a:t>
            </a:r>
            <a:r>
              <a:rPr lang="en-GB" sz="2800" b="1" dirty="0" err="1">
                <a:solidFill>
                  <a:srgbClr val="252525"/>
                </a:solidFill>
                <a:highlight>
                  <a:srgbClr val="FFFFFF"/>
                </a:highlight>
                <a:latin typeface="Raleway" pitchFamily="2" charset="77"/>
              </a:rPr>
              <a:t>php</a:t>
            </a:r>
            <a:r>
              <a:rPr lang="en-GB" sz="2800" b="1" dirty="0">
                <a:solidFill>
                  <a:srgbClr val="252525"/>
                </a:solidFill>
                <a:highlight>
                  <a:srgbClr val="FFFFFF"/>
                </a:highlight>
                <a:latin typeface="Raleway" pitchFamily="2" charset="77"/>
              </a:rPr>
              <a:t> file  in </a:t>
            </a:r>
            <a:r>
              <a:rPr lang="en-GB" sz="2800" b="1" dirty="0" err="1">
                <a:solidFill>
                  <a:srgbClr val="252525"/>
                </a:solidFill>
                <a:highlight>
                  <a:srgbClr val="FFFFFF"/>
                </a:highlight>
                <a:latin typeface="Raleway" pitchFamily="2" charset="77"/>
              </a:rPr>
              <a:t>VSCode</a:t>
            </a:r>
            <a:endParaRPr lang="en-GB" sz="2800" b="1" dirty="0">
              <a:solidFill>
                <a:srgbClr val="252525"/>
              </a:solidFill>
              <a:highlight>
                <a:srgbClr val="FFFFFF"/>
              </a:highlight>
              <a:latin typeface="Raleway" pitchFamily="2" charset="77"/>
            </a:endParaRPr>
          </a:p>
          <a:p>
            <a:pPr algn="l"/>
            <a:r>
              <a:rPr lang="en-GB" sz="28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aleway" pitchFamily="2" charset="77"/>
              </a:rPr>
              <a:t>That will not work!</a:t>
            </a:r>
          </a:p>
        </p:txBody>
      </p:sp>
    </p:spTree>
    <p:extLst>
      <p:ext uri="{BB962C8B-B14F-4D97-AF65-F5344CB8AC3E}">
        <p14:creationId xmlns:p14="http://schemas.microsoft.com/office/powerpoint/2010/main" val="297775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EC979B-20FE-574A-C242-A22A56491743}"/>
              </a:ext>
            </a:extLst>
          </p:cNvPr>
          <p:cNvSpPr txBox="1"/>
          <p:nvPr/>
        </p:nvSpPr>
        <p:spPr>
          <a:xfrm>
            <a:off x="1593056" y="958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Inter"/>
              </a:rPr>
              <a:t>Workshop -404 page- How to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31AE0C-1B40-D23B-F8D2-085D9B2A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28" y="1790700"/>
            <a:ext cx="7772400" cy="46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B8019-3211-7880-1481-9B9262A0FB05}"/>
              </a:ext>
            </a:extLst>
          </p:cNvPr>
          <p:cNvSpPr txBox="1"/>
          <p:nvPr/>
        </p:nvSpPr>
        <p:spPr>
          <a:xfrm>
            <a:off x="1578769" y="2115622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aleway" pitchFamily="2" charset="77"/>
              </a:rPr>
              <a:t>Test your 404 page </a:t>
            </a:r>
          </a:p>
        </p:txBody>
      </p:sp>
    </p:spTree>
    <p:extLst>
      <p:ext uri="{BB962C8B-B14F-4D97-AF65-F5344CB8AC3E}">
        <p14:creationId xmlns:p14="http://schemas.microsoft.com/office/powerpoint/2010/main" val="296332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DD905-F150-A406-BB2E-B128F7D186CB}"/>
              </a:ext>
            </a:extLst>
          </p:cNvPr>
          <p:cNvSpPr txBox="1"/>
          <p:nvPr/>
        </p:nvSpPr>
        <p:spPr>
          <a:xfrm>
            <a:off x="503582" y="200194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Website</a:t>
            </a:r>
            <a:r>
              <a:rPr lang="en-GB" sz="3200" b="1" dirty="0"/>
              <a:t> security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F68A8-47FE-7128-1F18-B5307EB44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33" y="1352274"/>
            <a:ext cx="79375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23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1981-F902-1F9A-320B-E4986FD3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K" dirty="0"/>
              <a:t>hat is 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Technical SEO 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8394-088E-6679-18E0-1EFA7337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Technical SEO is the practice of optimizing your website to help search 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BM Plex Sans" panose="020B0503050203000203" pitchFamily="34" charset="0"/>
              </a:rPr>
              <a:t>engines find, crawl, understand, and index your pages.</a:t>
            </a:r>
            <a:endParaRPr lang="en-DK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4127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41FAC2-7865-992B-8B8A-BC17257719C0}"/>
              </a:ext>
            </a:extLst>
          </p:cNvPr>
          <p:cNvSpPr txBox="1"/>
          <p:nvPr/>
        </p:nvSpPr>
        <p:spPr>
          <a:xfrm>
            <a:off x="879529" y="2229195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Website Performance Optimization</a:t>
            </a:r>
            <a:endParaRPr lang="en-DK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0197D-494C-DD93-3DF5-8EEF8DB657CD}"/>
              </a:ext>
            </a:extLst>
          </p:cNvPr>
          <p:cNvSpPr txBox="1"/>
          <p:nvPr/>
        </p:nvSpPr>
        <p:spPr>
          <a:xfrm>
            <a:off x="1135251" y="2937324"/>
            <a:ext cx="6098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key areas of website performance optimization, such as optimizing page load speed, compressing images, and leveraging </a:t>
            </a:r>
            <a:r>
              <a:rPr lang="en-GB" b="1" dirty="0"/>
              <a:t>caching techniques.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425532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2A96DBF5-DE4F-2097-49E3-217EE295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83B23-15BE-CF17-9F8B-D283BA54B2F1}"/>
              </a:ext>
            </a:extLst>
          </p:cNvPr>
          <p:cNvSpPr txBox="1"/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highlight>
                <a:srgbClr val="808080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ighlight>
                  <a:srgbClr val="808080"/>
                </a:highlight>
              </a:rPr>
              <a:t>https://</a:t>
            </a:r>
            <a:r>
              <a:rPr lang="en-US" sz="2000" dirty="0" err="1">
                <a:highlight>
                  <a:srgbClr val="808080"/>
                </a:highlight>
              </a:rPr>
              <a:t>www.simply.com</a:t>
            </a:r>
            <a:r>
              <a:rPr lang="en-US" sz="2000" dirty="0">
                <a:highlight>
                  <a:srgbClr val="808080"/>
                </a:highlight>
              </a:rPr>
              <a:t>/</a:t>
            </a:r>
            <a:r>
              <a:rPr lang="en-US" sz="2000" dirty="0" err="1">
                <a:highlight>
                  <a:srgbClr val="808080"/>
                </a:highlight>
              </a:rPr>
              <a:t>en</a:t>
            </a:r>
            <a:r>
              <a:rPr lang="en-US" sz="2000" dirty="0">
                <a:highlight>
                  <a:srgbClr val="808080"/>
                </a:highlight>
              </a:rPr>
              <a:t>/support/</a:t>
            </a:r>
            <a:r>
              <a:rPr lang="en-US" sz="2000" dirty="0" err="1">
                <a:highlight>
                  <a:srgbClr val="808080"/>
                </a:highlight>
              </a:rPr>
              <a:t>faq</a:t>
            </a:r>
            <a:r>
              <a:rPr lang="en-US" sz="2000" dirty="0">
                <a:highlight>
                  <a:srgbClr val="808080"/>
                </a:highlight>
              </a:rPr>
              <a:t>/</a:t>
            </a:r>
            <a:r>
              <a:rPr lang="en-US" sz="2000" dirty="0" err="1">
                <a:highlight>
                  <a:srgbClr val="808080"/>
                </a:highlight>
              </a:rPr>
              <a:t>php</a:t>
            </a:r>
            <a:r>
              <a:rPr lang="en-US" sz="2000" dirty="0">
                <a:highlight>
                  <a:srgbClr val="808080"/>
                </a:highlight>
              </a:rPr>
              <a:t>/596/</a:t>
            </a:r>
          </a:p>
        </p:txBody>
      </p:sp>
      <p:pic>
        <p:nvPicPr>
          <p:cNvPr id="12" name="Graphic 11" descr="Compass">
            <a:extLst>
              <a:ext uri="{FF2B5EF4-FFF2-40B4-BE49-F238E27FC236}">
                <a16:creationId xmlns:a16="http://schemas.microsoft.com/office/drawing/2014/main" id="{8B1BD1A1-ADA2-4DB4-997F-819383F0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05156-BFA0-989E-DE23-A591FC5DA765}"/>
              </a:ext>
            </a:extLst>
          </p:cNvPr>
          <p:cNvSpPr txBox="1"/>
          <p:nvPr/>
        </p:nvSpPr>
        <p:spPr>
          <a:xfrm>
            <a:off x="2223022" y="3105834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DM Sans" pitchFamily="2" charset="77"/>
              </a:rPr>
              <a:t>Changing PHP settings with .</a:t>
            </a:r>
            <a:r>
              <a:rPr lang="en-GB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DM Sans" pitchFamily="2" charset="77"/>
              </a:rPr>
              <a:t>htaccess</a:t>
            </a:r>
            <a:endParaRPr lang="en-GB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DM Sans" pitchFamily="2" charset="77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7746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2E5102-97B8-42BA-2892-38D09EC4E9CA}"/>
              </a:ext>
            </a:extLst>
          </p:cNvPr>
          <p:cNvSpPr/>
          <p:nvPr/>
        </p:nvSpPr>
        <p:spPr>
          <a:xfrm>
            <a:off x="5285041" y="2967335"/>
            <a:ext cx="1621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4623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ntage compass">
            <a:extLst>
              <a:ext uri="{FF2B5EF4-FFF2-40B4-BE49-F238E27FC236}">
                <a16:creationId xmlns:a16="http://schemas.microsoft.com/office/drawing/2014/main" id="{EBDC829A-0694-F7B3-C2B4-FEFCCC4F6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77" r="2179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DA9C1A-2729-F8A6-44E6-144FE2B74B35}"/>
              </a:ext>
            </a:extLst>
          </p:cNvPr>
          <p:cNvSpPr txBox="1"/>
          <p:nvPr/>
        </p:nvSpPr>
        <p:spPr>
          <a:xfrm>
            <a:off x="6823878" y="2533476"/>
            <a:ext cx="4491820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highlight>
                  <a:srgbClr val="FFFFFF"/>
                </a:highlight>
                <a:hlinkClick r:id="rId3"/>
              </a:rPr>
              <a:t>PageSpeed Insights</a:t>
            </a:r>
            <a:endParaRPr lang="en-US" sz="2000" b="0" i="0" u="none" strike="noStrike" dirty="0">
              <a:effectLst/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FF8800"/>
                </a:solidFill>
                <a:effectLst/>
                <a:highlight>
                  <a:srgbClr val="FFFFFF"/>
                </a:highlight>
                <a:latin typeface="Ahrefs"/>
                <a:hlinkClick r:id="rId4"/>
              </a:rPr>
              <a:t>Google’s Mobile-Friendly Test</a:t>
            </a:r>
            <a:endParaRPr lang="en-GB" sz="20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href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31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Mobile device with apps">
            <a:extLst>
              <a:ext uri="{FF2B5EF4-FFF2-40B4-BE49-F238E27FC236}">
                <a16:creationId xmlns:a16="http://schemas.microsoft.com/office/drawing/2014/main" id="{07164C15-EA71-E5B4-1BD0-D76AF755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EFFE0-5DA4-753B-9B67-FE4AB251A8C0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1351C-677F-EBC9-654A-9A5045D5F9F4}"/>
              </a:ext>
            </a:extLst>
          </p:cNvPr>
          <p:cNvSpPr txBox="1"/>
          <p:nvPr/>
        </p:nvSpPr>
        <p:spPr>
          <a:xfrm>
            <a:off x="1100051" y="4072043"/>
            <a:ext cx="10058400" cy="1282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>
                <a:solidFill>
                  <a:srgbClr val="FFFFFF"/>
                </a:solidFill>
              </a:rPr>
              <a:t>The significance of mobile optimization in today's digital landscape. </a:t>
            </a:r>
          </a:p>
        </p:txBody>
      </p:sp>
    </p:spTree>
    <p:extLst>
      <p:ext uri="{BB962C8B-B14F-4D97-AF65-F5344CB8AC3E}">
        <p14:creationId xmlns:p14="http://schemas.microsoft.com/office/powerpoint/2010/main" val="1865797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AD0CA1E-D269-119C-B38E-1258FBF0B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9" t="9091" r="739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85E1A-E884-33A0-BD12-E9044166EB2F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Discuss mobile-responsive design, mobile site speed optimization, and the importance of mobile-friendly multimedia content.</a:t>
            </a:r>
          </a:p>
        </p:txBody>
      </p:sp>
    </p:spTree>
    <p:extLst>
      <p:ext uri="{BB962C8B-B14F-4D97-AF65-F5344CB8AC3E}">
        <p14:creationId xmlns:p14="http://schemas.microsoft.com/office/powerpoint/2010/main" val="32394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FDDAE9-01B1-3410-4EC5-0234F6793E09}"/>
              </a:ext>
            </a:extLst>
          </p:cNvPr>
          <p:cNvSpPr txBox="1"/>
          <p:nvPr/>
        </p:nvSpPr>
        <p:spPr>
          <a:xfrm>
            <a:off x="3049030" y="3244334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Inter"/>
              </a:rPr>
              <a:t>A look into </a:t>
            </a:r>
            <a:r>
              <a:rPr lang="en-GB" sz="3200" b="1" dirty="0">
                <a:solidFill>
                  <a:srgbClr val="252525"/>
                </a:solidFill>
                <a:highlight>
                  <a:srgbClr val="FFFFFF"/>
                </a:highlight>
                <a:latin typeface="Inter"/>
              </a:rPr>
              <a:t>future -&gt; </a:t>
            </a:r>
            <a:r>
              <a:rPr lang="en-GB" sz="32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Inter"/>
              </a:rPr>
              <a:t>Google SGE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B7AD3-0641-410E-01B8-3E4AF9DF766A}"/>
              </a:ext>
            </a:extLst>
          </p:cNvPr>
          <p:cNvSpPr txBox="1"/>
          <p:nvPr/>
        </p:nvSpPr>
        <p:spPr>
          <a:xfrm>
            <a:off x="3049030" y="4430582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https://youtu.be/dVsiusLQy5Q?si=22Zlp2LutMWZmTEw</a:t>
            </a:r>
          </a:p>
        </p:txBody>
      </p:sp>
    </p:spTree>
    <p:extLst>
      <p:ext uri="{BB962C8B-B14F-4D97-AF65-F5344CB8AC3E}">
        <p14:creationId xmlns:p14="http://schemas.microsoft.com/office/powerpoint/2010/main" val="2785944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85A83-3157-81E2-4EE4-2FCF6C2464A6}"/>
              </a:ext>
            </a:extLst>
          </p:cNvPr>
          <p:cNvSpPr txBox="1"/>
          <p:nvPr/>
        </p:nvSpPr>
        <p:spPr>
          <a:xfrm>
            <a:off x="1085850" y="0"/>
            <a:ext cx="805917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Inter"/>
              </a:rPr>
              <a:t>Work in Groups and find out how to do in WP</a:t>
            </a:r>
          </a:p>
          <a:p>
            <a:pPr algn="l"/>
            <a:endParaRPr lang="en-GB" sz="3200" b="1" dirty="0">
              <a:solidFill>
                <a:srgbClr val="252525"/>
              </a:solidFill>
              <a:highlight>
                <a:srgbClr val="FFFFFF"/>
              </a:highlight>
              <a:latin typeface="Inter"/>
            </a:endParaRPr>
          </a:p>
          <a:p>
            <a:pPr algn="l"/>
            <a:r>
              <a:rPr lang="en-GB" sz="3200" dirty="0">
                <a:effectLst/>
              </a:rPr>
              <a:t>Optimize Images</a:t>
            </a:r>
          </a:p>
          <a:p>
            <a:pPr algn="l"/>
            <a:r>
              <a:rPr lang="en-GB" sz="3200" dirty="0">
                <a:effectLst/>
              </a:rPr>
              <a:t> </a:t>
            </a:r>
            <a:endParaRPr lang="en-GB" sz="3200" dirty="0"/>
          </a:p>
          <a:p>
            <a:pPr algn="l"/>
            <a:r>
              <a:rPr lang="en-GB" sz="3200" dirty="0">
                <a:effectLst/>
              </a:rPr>
              <a:t>Protect Your Website From Malware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>
                <a:effectLst/>
              </a:rPr>
              <a:t>Invest in Accessibility</a:t>
            </a:r>
          </a:p>
          <a:p>
            <a:pPr algn="l"/>
            <a:endParaRPr lang="en-GB" sz="3200" b="1" i="0" dirty="0">
              <a:solidFill>
                <a:srgbClr val="252525"/>
              </a:solidFill>
              <a:highlight>
                <a:srgbClr val="FFFFFF"/>
              </a:highlight>
              <a:latin typeface="Inter"/>
            </a:endParaRPr>
          </a:p>
          <a:p>
            <a:pPr algn="l"/>
            <a:r>
              <a:rPr lang="en-GB" sz="3200" b="1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Inter"/>
              </a:rPr>
              <a:t>Source </a:t>
            </a:r>
          </a:p>
          <a:p>
            <a:pPr algn="l"/>
            <a:r>
              <a:rPr lang="en-GB" sz="2000" b="1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https://wp-rocket.me/blog/technical-seo-wordpress/?utm_source=chatgpt.com#section-18</a:t>
            </a:r>
            <a:endParaRPr lang="en-GB" sz="2000" b="1" dirty="0">
              <a:solidFill>
                <a:srgbClr val="252525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algn="l"/>
            <a:endParaRPr lang="en-GB" sz="3200" b="1" i="0" dirty="0">
              <a:solidFill>
                <a:srgbClr val="252525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68148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icky notes with question marks">
            <a:extLst>
              <a:ext uri="{FF2B5EF4-FFF2-40B4-BE49-F238E27FC236}">
                <a16:creationId xmlns:a16="http://schemas.microsoft.com/office/drawing/2014/main" id="{0B570DC7-6E1D-4477-6C85-4FC473A5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62" b="556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06F2A-8314-CC02-CFB7-74216FDF4ABA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0" dirty="0">
                <a:solidFill>
                  <a:srgbClr val="FFFFFF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Questions for today?</a:t>
            </a:r>
          </a:p>
        </p:txBody>
      </p:sp>
    </p:spTree>
    <p:extLst>
      <p:ext uri="{BB962C8B-B14F-4D97-AF65-F5344CB8AC3E}">
        <p14:creationId xmlns:p14="http://schemas.microsoft.com/office/powerpoint/2010/main" val="1824794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0134-560F-9051-03CE-77EDD70E037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Reference</a:t>
            </a:r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D54AD-E659-AEEB-9F95-AFE085636F39}"/>
              </a:ext>
            </a:extLst>
          </p:cNvPr>
          <p:cNvSpPr txBox="1"/>
          <p:nvPr/>
        </p:nvSpPr>
        <p:spPr>
          <a:xfrm>
            <a:off x="1050131" y="1690688"/>
            <a:ext cx="610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1</a:t>
            </a:r>
            <a:endParaRPr lang="en-DK" dirty="0">
              <a:hlinkClick r:id="rId2"/>
            </a:endParaRPr>
          </a:p>
          <a:p>
            <a:endParaRPr lang="en-DK" dirty="0">
              <a:hlinkClick r:id="rId2"/>
            </a:endParaRPr>
          </a:p>
          <a:p>
            <a:endParaRPr lang="en-DK" dirty="0">
              <a:hlinkClick r:id="rId2"/>
            </a:endParaRPr>
          </a:p>
          <a:p>
            <a:r>
              <a:rPr lang="en-DK" dirty="0">
                <a:hlinkClick r:id="rId2"/>
              </a:rPr>
              <a:t>https://www.wpbeginner.com/beginners-guide/technical-wordpress-seo-framework-checklist/#aioseo-3-make-sure-your-website-is-secure-with-https</a:t>
            </a:r>
            <a:endParaRPr lang="en-DK" dirty="0"/>
          </a:p>
          <a:p>
            <a:endParaRPr lang="en-DK" dirty="0"/>
          </a:p>
          <a:p>
            <a:r>
              <a:rPr lang="en-DK" dirty="0"/>
              <a:t>2</a:t>
            </a:r>
          </a:p>
          <a:p>
            <a:r>
              <a:rPr lang="en-GB" dirty="0">
                <a:hlinkClick r:id="rId3"/>
              </a:rPr>
              <a:t>https://wp-rocket.me/blog/technical-seo-wordpress</a:t>
            </a:r>
            <a:endParaRPr lang="en-DK" dirty="0"/>
          </a:p>
          <a:p>
            <a:r>
              <a:rPr lang="da-DK" dirty="0"/>
              <a:t> </a:t>
            </a:r>
            <a:endParaRPr lang="en-DK" dirty="0"/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3791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40906-C063-7AE5-3DDD-40443931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i="0">
                <a:effectLst/>
                <a:latin typeface="Ahrefs"/>
              </a:rPr>
              <a:t>Understanding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63B1-3A47-2A44-02C9-8F944832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0" i="0"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A </a:t>
            </a:r>
            <a:r>
              <a:rPr lang="en-GB" sz="2000" b="0" i="0" u="none" strike="noStrike"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robots.txt</a:t>
            </a:r>
            <a:r>
              <a:rPr lang="en-GB" sz="2000" b="0" i="0"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 file tells search engines where they can and can’t go on your site. </a:t>
            </a:r>
            <a:endParaRPr lang="en-DK" sz="2000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0C53873A-E3C3-F6FB-A5DE-39C17170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0" r="716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5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DA015-4CC2-FC6B-13BB-CBB8FC1B8DED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https://www.robotstxt.org/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0F6BA9-7B6B-4F52-5111-2581287CA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28"/>
          <a:stretch/>
        </p:blipFill>
        <p:spPr>
          <a:xfrm>
            <a:off x="707602" y="1675227"/>
            <a:ext cx="1077679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6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C1C5-AF7B-145A-FB0F-1A583F13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K" dirty="0"/>
              <a:t>he robotstxt file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C63630-FBE9-CAB3-C175-4C6720300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847850"/>
            <a:ext cx="7772400" cy="26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DA1D-70B6-D8CA-D0F4-3DF6A7ED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1: disable search bots</a:t>
            </a:r>
          </a:p>
        </p:txBody>
      </p:sp>
      <p:pic>
        <p:nvPicPr>
          <p:cNvPr id="5" name="Content Placeholder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483A5C3D-4F12-0B76-FAB2-015CA8AF0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070"/>
            <a:ext cx="8712200" cy="18161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E8C13-5F47-713A-BABF-C46197D8892A}"/>
              </a:ext>
            </a:extLst>
          </p:cNvPr>
          <p:cNvSpPr txBox="1"/>
          <p:nvPr/>
        </p:nvSpPr>
        <p:spPr>
          <a:xfrm>
            <a:off x="838200" y="419155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Google: </a:t>
            </a:r>
            <a:r>
              <a:rPr lang="en-GB" dirty="0">
                <a:hlinkClick r:id="rId3"/>
              </a:rPr>
              <a:t>Googlebot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Google Images:</a:t>
            </a:r>
            <a:r>
              <a:rPr lang="en-GB" dirty="0"/>
              <a:t> Googlebot-Image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Bing: </a:t>
            </a:r>
            <a:r>
              <a:rPr lang="en-GB" dirty="0" err="1"/>
              <a:t>Bingbot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Yahoo: </a:t>
            </a:r>
            <a:r>
              <a:rPr lang="en-GB" dirty="0"/>
              <a:t>Slurp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Baidu</a:t>
            </a:r>
            <a:r>
              <a:rPr lang="en-GB" dirty="0"/>
              <a:t>: </a:t>
            </a:r>
            <a:r>
              <a:rPr lang="en-GB" dirty="0" err="1"/>
              <a:t>Baiduspider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DuckDuckGo:</a:t>
            </a:r>
            <a:r>
              <a:rPr lang="en-GB" dirty="0"/>
              <a:t> </a:t>
            </a:r>
            <a:r>
              <a:rPr lang="en-GB" dirty="0" err="1"/>
              <a:t>DuckDuckBot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29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350E-D86F-904A-3D53-DB035C5F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Prevent search engines from accessing </a:t>
            </a:r>
            <a:br>
              <a:rPr lang="en-GB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hrefs"/>
              </a:rPr>
            </a:b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611D4-B977-FFBC-EE89-693C96445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350294"/>
            <a:ext cx="8661400" cy="3302000"/>
          </a:xfrm>
        </p:spPr>
      </p:pic>
    </p:spTree>
    <p:extLst>
      <p:ext uri="{BB962C8B-B14F-4D97-AF65-F5344CB8AC3E}">
        <p14:creationId xmlns:p14="http://schemas.microsoft.com/office/powerpoint/2010/main" val="72989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579A-D1B6-24A6-C499-A8543F3E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Robots.txt is the first place that Hackers look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9333C8-672A-C883-7F96-607D2F775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49" y="1825625"/>
            <a:ext cx="8026302" cy="4351338"/>
          </a:xfrm>
        </p:spPr>
      </p:pic>
    </p:spTree>
    <p:extLst>
      <p:ext uri="{BB962C8B-B14F-4D97-AF65-F5344CB8AC3E}">
        <p14:creationId xmlns:p14="http://schemas.microsoft.com/office/powerpoint/2010/main" val="329481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6312-8444-BA07-3513-EC44BDC4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Robots.txt in WordPress (</a:t>
            </a:r>
            <a:r>
              <a:rPr lang="en-GB" dirty="0">
                <a:hlinkClick r:id="rId2" tooltip="All in One SEO - WordPress SEO Plugin and Toolkit"/>
              </a:rPr>
              <a:t>AIOSEO</a:t>
            </a:r>
            <a:r>
              <a:rPr lang="en-GB" dirty="0"/>
              <a:t> plugin</a:t>
            </a:r>
            <a:r>
              <a:rPr lang="en-DK" dirty="0"/>
              <a:t>)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F84AF6-8135-9B66-88B9-DDC99ECEC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993084"/>
            <a:ext cx="7772400" cy="32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61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941f20-14ce-4665-b291-94eb918ebf61">
      <Terms xmlns="http://schemas.microsoft.com/office/infopath/2007/PartnerControls"/>
    </lcf76f155ced4ddcb4097134ff3c332f>
    <TaxCatchAll xmlns="462ed1df-cb75-4587-b36b-8b9f72fea3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B9406436736408CD9311F4BED34AF" ma:contentTypeVersion="13" ma:contentTypeDescription="Create a new document." ma:contentTypeScope="" ma:versionID="a539baffccee17980d1b87dd939347b3">
  <xsd:schema xmlns:xsd="http://www.w3.org/2001/XMLSchema" xmlns:xs="http://www.w3.org/2001/XMLSchema" xmlns:p="http://schemas.microsoft.com/office/2006/metadata/properties" xmlns:ns2="4c941f20-14ce-4665-b291-94eb918ebf61" xmlns:ns3="462ed1df-cb75-4587-b36b-8b9f72fea3cc" targetNamespace="http://schemas.microsoft.com/office/2006/metadata/properties" ma:root="true" ma:fieldsID="57014566b0fabd3bb0fb15d81276da70" ns2:_="" ns3:_="">
    <xsd:import namespace="4c941f20-14ce-4665-b291-94eb918ebf61"/>
    <xsd:import namespace="462ed1df-cb75-4587-b36b-8b9f72fea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41f20-14ce-4665-b291-94eb918eb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ed1df-cb75-4587-b36b-8b9f72fea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808627d-191a-46b0-8a96-06b31a6ef669}" ma:internalName="TaxCatchAll" ma:showField="CatchAllData" ma:web="462ed1df-cb75-4587-b36b-8b9f72fea3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E7357E-33F1-47CF-A16A-08B5507080CC}">
  <ds:schemaRefs>
    <ds:schemaRef ds:uri="4c941f20-14ce-4665-b291-94eb918ebf61"/>
    <ds:schemaRef ds:uri="http://www.w3.org/XML/1998/namespace"/>
    <ds:schemaRef ds:uri="462ed1df-cb75-4587-b36b-8b9f72fea3cc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15C6652F-714D-4603-9F5F-F75F3E0A3D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941f20-14ce-4665-b291-94eb918ebf61"/>
    <ds:schemaRef ds:uri="462ed1df-cb75-4587-b36b-8b9f72fea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82AB70-F91A-4BA9-961B-09BC8767B0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355</Words>
  <Application>Microsoft Macintosh PowerPoint</Application>
  <PresentationFormat>Widescreen</PresentationFormat>
  <Paragraphs>71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Ahrefs</vt:lpstr>
      <vt:lpstr>Inter</vt:lpstr>
      <vt:lpstr>Arial</vt:lpstr>
      <vt:lpstr>Calibri</vt:lpstr>
      <vt:lpstr>Calibri Light</vt:lpstr>
      <vt:lpstr>DM Sans</vt:lpstr>
      <vt:lpstr>IBM Plex Sans</vt:lpstr>
      <vt:lpstr>Raleway</vt:lpstr>
      <vt:lpstr>1_Office Theme</vt:lpstr>
      <vt:lpstr>Technical SEO</vt:lpstr>
      <vt:lpstr>What is Technical SEO </vt:lpstr>
      <vt:lpstr>Understanding crawling</vt:lpstr>
      <vt:lpstr>PowerPoint Presentation</vt:lpstr>
      <vt:lpstr>The robotstxt file</vt:lpstr>
      <vt:lpstr>1: disable search bots</vt:lpstr>
      <vt:lpstr>2 Prevent search engines from accessing  </vt:lpstr>
      <vt:lpstr>Robots.txt is the first place that Hackers look</vt:lpstr>
      <vt:lpstr>Robots.txt in WordPress (AIOSEO plugin)</vt:lpstr>
      <vt:lpstr>index your web pages</vt:lpstr>
      <vt:lpstr>3 Sitemap </vt:lpstr>
      <vt:lpstr>Site maps in WP</vt:lpstr>
      <vt:lpstr>health and hygiene of your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Xiaolei Bi</cp:lastModifiedBy>
  <cp:revision>33</cp:revision>
  <dcterms:created xsi:type="dcterms:W3CDTF">2013-07-15T20:26:40Z</dcterms:created>
  <dcterms:modified xsi:type="dcterms:W3CDTF">2025-03-06T06:43:38Z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0x010100C7DB9406436736408CD9311F4BED34AF</vt:lpwstr>
  </property>
  <property fmtid="{D5CDD505-2E9C-101B-9397-08002B2CF9AE}" pid="3" name="MediaServiceImageTags">
    <vt:lpwstr/>
  </property>
</Properties>
</file>