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8"/>
  </p:notesMasterIdLst>
  <p:sldIdLst>
    <p:sldId id="256" r:id="rId5"/>
    <p:sldId id="287" r:id="rId6"/>
    <p:sldId id="394" r:id="rId7"/>
    <p:sldId id="326" r:id="rId8"/>
    <p:sldId id="282" r:id="rId9"/>
    <p:sldId id="270" r:id="rId10"/>
    <p:sldId id="316" r:id="rId11"/>
    <p:sldId id="325" r:id="rId12"/>
    <p:sldId id="318" r:id="rId13"/>
    <p:sldId id="349" r:id="rId14"/>
    <p:sldId id="288" r:id="rId15"/>
    <p:sldId id="324" r:id="rId16"/>
    <p:sldId id="331" r:id="rId17"/>
    <p:sldId id="329" r:id="rId18"/>
    <p:sldId id="348" r:id="rId19"/>
    <p:sldId id="330" r:id="rId20"/>
    <p:sldId id="350" r:id="rId21"/>
    <p:sldId id="351" r:id="rId22"/>
    <p:sldId id="294" r:id="rId23"/>
    <p:sldId id="352" r:id="rId24"/>
    <p:sldId id="354" r:id="rId25"/>
    <p:sldId id="355" r:id="rId26"/>
    <p:sldId id="353" r:id="rId27"/>
    <p:sldId id="295" r:id="rId28"/>
    <p:sldId id="298" r:id="rId29"/>
    <p:sldId id="358" r:id="rId30"/>
    <p:sldId id="327" r:id="rId31"/>
    <p:sldId id="300" r:id="rId32"/>
    <p:sldId id="356" r:id="rId33"/>
    <p:sldId id="319" r:id="rId34"/>
    <p:sldId id="306" r:id="rId35"/>
    <p:sldId id="336" r:id="rId36"/>
    <p:sldId id="335" r:id="rId37"/>
    <p:sldId id="337" r:id="rId38"/>
    <p:sldId id="320" r:id="rId39"/>
    <p:sldId id="387" r:id="rId40"/>
    <p:sldId id="388" r:id="rId41"/>
    <p:sldId id="392" r:id="rId42"/>
    <p:sldId id="391" r:id="rId43"/>
    <p:sldId id="361" r:id="rId44"/>
    <p:sldId id="373" r:id="rId45"/>
    <p:sldId id="317" r:id="rId46"/>
    <p:sldId id="393" r:id="rId47"/>
  </p:sldIdLst>
  <p:sldSz cx="12192000" cy="6858000"/>
  <p:notesSz cx="6858000" cy="9144000"/>
  <p:custDataLst>
    <p:tags r:id="rId49"/>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6AA01C-A923-4545-89FF-3749DA6F14CE}" v="50" dt="2023-10-06T11:05:28.458"/>
    <p1510:client id="{AF792495-69F0-45B0-8D63-A1860235F4C9}" v="10" dt="2023-10-10T11:12:33.238"/>
    <p1510:client id="{BB6BD3D8-AC24-44BD-9455-FF8F9701F943}" v="19" dt="2023-10-11T12:15:49.7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4" autoAdjust="0"/>
    <p:restoredTop sz="59969" autoAdjust="0"/>
  </p:normalViewPr>
  <p:slideViewPr>
    <p:cSldViewPr snapToGrid="0">
      <p:cViewPr>
        <p:scale>
          <a:sx n="133" d="100"/>
          <a:sy n="133" d="100"/>
        </p:scale>
        <p:origin x="144"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aolei Bi" userId="S::xbi@eamv.dk::4defdd0b-eb6b-464a-acc0-49fc44ef47a7" providerId="AD" clId="Web-{BB6BD3D8-AC24-44BD-9455-FF8F9701F943}"/>
    <pc:docChg chg="addSld modSld">
      <pc:chgData name="Xiaolei Bi" userId="S::xbi@eamv.dk::4defdd0b-eb6b-464a-acc0-49fc44ef47a7" providerId="AD" clId="Web-{BB6BD3D8-AC24-44BD-9455-FF8F9701F943}" dt="2023-10-11T12:15:49.760" v="10" actId="1076"/>
      <pc:docMkLst>
        <pc:docMk/>
      </pc:docMkLst>
      <pc:sldChg chg="modSp">
        <pc:chgData name="Xiaolei Bi" userId="S::xbi@eamv.dk::4defdd0b-eb6b-464a-acc0-49fc44ef47a7" providerId="AD" clId="Web-{BB6BD3D8-AC24-44BD-9455-FF8F9701F943}" dt="2023-10-11T12:05:34.440" v="2" actId="1076"/>
        <pc:sldMkLst>
          <pc:docMk/>
          <pc:sldMk cId="2642151858" sldId="317"/>
        </pc:sldMkLst>
        <pc:spChg chg="mod">
          <ac:chgData name="Xiaolei Bi" userId="S::xbi@eamv.dk::4defdd0b-eb6b-464a-acc0-49fc44ef47a7" providerId="AD" clId="Web-{BB6BD3D8-AC24-44BD-9455-FF8F9701F943}" dt="2023-10-11T12:05:34.440" v="2" actId="1076"/>
          <ac:spMkLst>
            <pc:docMk/>
            <pc:sldMk cId="2642151858" sldId="317"/>
            <ac:spMk id="4" creationId="{5E202198-C34F-4ACD-8467-934DC5D7C863}"/>
          </ac:spMkLst>
        </pc:spChg>
      </pc:sldChg>
      <pc:sldChg chg="new">
        <pc:chgData name="Xiaolei Bi" userId="S::xbi@eamv.dk::4defdd0b-eb6b-464a-acc0-49fc44ef47a7" providerId="AD" clId="Web-{BB6BD3D8-AC24-44BD-9455-FF8F9701F943}" dt="2023-10-11T12:04:30.828" v="0"/>
        <pc:sldMkLst>
          <pc:docMk/>
          <pc:sldMk cId="1688988146" sldId="392"/>
        </pc:sldMkLst>
      </pc:sldChg>
      <pc:sldChg chg="addSp modSp new">
        <pc:chgData name="Xiaolei Bi" userId="S::xbi@eamv.dk::4defdd0b-eb6b-464a-acc0-49fc44ef47a7" providerId="AD" clId="Web-{BB6BD3D8-AC24-44BD-9455-FF8F9701F943}" dt="2023-10-11T12:15:49.760" v="10" actId="1076"/>
        <pc:sldMkLst>
          <pc:docMk/>
          <pc:sldMk cId="283456640" sldId="393"/>
        </pc:sldMkLst>
        <pc:spChg chg="add mod">
          <ac:chgData name="Xiaolei Bi" userId="S::xbi@eamv.dk::4defdd0b-eb6b-464a-acc0-49fc44ef47a7" providerId="AD" clId="Web-{BB6BD3D8-AC24-44BD-9455-FF8F9701F943}" dt="2023-10-11T12:05:42.690" v="8" actId="20577"/>
          <ac:spMkLst>
            <pc:docMk/>
            <pc:sldMk cId="283456640" sldId="393"/>
            <ac:spMk id="3" creationId="{E7F6B736-E40F-51F4-1A90-F7FE901E3420}"/>
          </ac:spMkLst>
        </pc:spChg>
        <pc:picChg chg="add mod">
          <ac:chgData name="Xiaolei Bi" userId="S::xbi@eamv.dk::4defdd0b-eb6b-464a-acc0-49fc44ef47a7" providerId="AD" clId="Web-{BB6BD3D8-AC24-44BD-9455-FF8F9701F943}" dt="2023-10-11T12:15:49.760" v="10" actId="1076"/>
          <ac:picMkLst>
            <pc:docMk/>
            <pc:sldMk cId="283456640" sldId="393"/>
            <ac:picMk id="4" creationId="{98C54644-FA10-F384-A56D-D86B6977EB01}"/>
          </ac:picMkLst>
        </pc:picChg>
      </pc:sldChg>
    </pc:docChg>
  </pc:docChgLst>
  <pc:docChgLst>
    <pc:chgData name="Xiaolei Bi" userId="4defdd0b-eb6b-464a-acc0-49fc44ef47a7" providerId="ADAL" clId="{8DB3E346-CA23-A148-BF1E-3BE1C95561A8}"/>
    <pc:docChg chg="delSld">
      <pc:chgData name="Xiaolei Bi" userId="4defdd0b-eb6b-464a-acc0-49fc44ef47a7" providerId="ADAL" clId="{8DB3E346-CA23-A148-BF1E-3BE1C95561A8}" dt="2023-10-06T10:58:43.662" v="0" actId="2696"/>
      <pc:docMkLst>
        <pc:docMk/>
      </pc:docMkLst>
      <pc:sldChg chg="del">
        <pc:chgData name="Xiaolei Bi" userId="4defdd0b-eb6b-464a-acc0-49fc44ef47a7" providerId="ADAL" clId="{8DB3E346-CA23-A148-BF1E-3BE1C95561A8}" dt="2023-10-06T10:58:43.662" v="0" actId="2696"/>
        <pc:sldMkLst>
          <pc:docMk/>
          <pc:sldMk cId="648433640" sldId="372"/>
        </pc:sldMkLst>
      </pc:sldChg>
    </pc:docChg>
  </pc:docChgLst>
  <pc:docChgLst>
    <pc:chgData name="Xiaolei Bi" userId="S::xbi@eamv.dk::4defdd0b-eb6b-464a-acc0-49fc44ef47a7" providerId="AD" clId="Web-{446AA01C-A923-4545-89FF-3749DA6F14CE}"/>
    <pc:docChg chg="delSld modSld">
      <pc:chgData name="Xiaolei Bi" userId="S::xbi@eamv.dk::4defdd0b-eb6b-464a-acc0-49fc44ef47a7" providerId="AD" clId="Web-{446AA01C-A923-4545-89FF-3749DA6F14CE}" dt="2023-10-06T11:05:28.458" v="49"/>
      <pc:docMkLst>
        <pc:docMk/>
      </pc:docMkLst>
      <pc:sldChg chg="del">
        <pc:chgData name="Xiaolei Bi" userId="S::xbi@eamv.dk::4defdd0b-eb6b-464a-acc0-49fc44ef47a7" providerId="AD" clId="Web-{446AA01C-A923-4545-89FF-3749DA6F14CE}" dt="2023-10-06T11:05:28.458" v="39"/>
        <pc:sldMkLst>
          <pc:docMk/>
          <pc:sldMk cId="960302545" sldId="285"/>
        </pc:sldMkLst>
      </pc:sldChg>
      <pc:sldChg chg="del">
        <pc:chgData name="Xiaolei Bi" userId="S::xbi@eamv.dk::4defdd0b-eb6b-464a-acc0-49fc44ef47a7" providerId="AD" clId="Web-{446AA01C-A923-4545-89FF-3749DA6F14CE}" dt="2023-10-06T11:05:28.442" v="32"/>
        <pc:sldMkLst>
          <pc:docMk/>
          <pc:sldMk cId="2340765450" sldId="286"/>
        </pc:sldMkLst>
      </pc:sldChg>
      <pc:sldChg chg="del">
        <pc:chgData name="Xiaolei Bi" userId="S::xbi@eamv.dk::4defdd0b-eb6b-464a-acc0-49fc44ef47a7" providerId="AD" clId="Web-{446AA01C-A923-4545-89FF-3749DA6F14CE}" dt="2023-10-06T11:05:28.458" v="41"/>
        <pc:sldMkLst>
          <pc:docMk/>
          <pc:sldMk cId="3417511414" sldId="297"/>
        </pc:sldMkLst>
      </pc:sldChg>
      <pc:sldChg chg="del">
        <pc:chgData name="Xiaolei Bi" userId="S::xbi@eamv.dk::4defdd0b-eb6b-464a-acc0-49fc44ef47a7" providerId="AD" clId="Web-{446AA01C-A923-4545-89FF-3749DA6F14CE}" dt="2023-10-06T11:02:50.314" v="1"/>
        <pc:sldMkLst>
          <pc:docMk/>
          <pc:sldMk cId="3100363526" sldId="299"/>
        </pc:sldMkLst>
      </pc:sldChg>
      <pc:sldChg chg="del">
        <pc:chgData name="Xiaolei Bi" userId="S::xbi@eamv.dk::4defdd0b-eb6b-464a-acc0-49fc44ef47a7" providerId="AD" clId="Web-{446AA01C-A923-4545-89FF-3749DA6F14CE}" dt="2023-10-06T11:04:52.160" v="11"/>
        <pc:sldMkLst>
          <pc:docMk/>
          <pc:sldMk cId="2604361680" sldId="301"/>
        </pc:sldMkLst>
      </pc:sldChg>
      <pc:sldChg chg="del">
        <pc:chgData name="Xiaolei Bi" userId="S::xbi@eamv.dk::4defdd0b-eb6b-464a-acc0-49fc44ef47a7" providerId="AD" clId="Web-{446AA01C-A923-4545-89FF-3749DA6F14CE}" dt="2023-10-06T11:04:45.191" v="7"/>
        <pc:sldMkLst>
          <pc:docMk/>
          <pc:sldMk cId="2106956120" sldId="303"/>
        </pc:sldMkLst>
      </pc:sldChg>
      <pc:sldChg chg="del">
        <pc:chgData name="Xiaolei Bi" userId="S::xbi@eamv.dk::4defdd0b-eb6b-464a-acc0-49fc44ef47a7" providerId="AD" clId="Web-{446AA01C-A923-4545-89FF-3749DA6F14CE}" dt="2023-10-06T11:04:48.769" v="9"/>
        <pc:sldMkLst>
          <pc:docMk/>
          <pc:sldMk cId="3598902583" sldId="304"/>
        </pc:sldMkLst>
      </pc:sldChg>
      <pc:sldChg chg="del">
        <pc:chgData name="Xiaolei Bi" userId="S::xbi@eamv.dk::4defdd0b-eb6b-464a-acc0-49fc44ef47a7" providerId="AD" clId="Web-{446AA01C-A923-4545-89FF-3749DA6F14CE}" dt="2023-10-06T11:04:50.769" v="10"/>
        <pc:sldMkLst>
          <pc:docMk/>
          <pc:sldMk cId="3152892303" sldId="305"/>
        </pc:sldMkLst>
      </pc:sldChg>
      <pc:sldChg chg="del">
        <pc:chgData name="Xiaolei Bi" userId="S::xbi@eamv.dk::4defdd0b-eb6b-464a-acc0-49fc44ef47a7" providerId="AD" clId="Web-{446AA01C-A923-4545-89FF-3749DA6F14CE}" dt="2023-10-06T11:05:28.458" v="40"/>
        <pc:sldMkLst>
          <pc:docMk/>
          <pc:sldMk cId="2101579395" sldId="308"/>
        </pc:sldMkLst>
      </pc:sldChg>
      <pc:sldChg chg="del">
        <pc:chgData name="Xiaolei Bi" userId="S::xbi@eamv.dk::4defdd0b-eb6b-464a-acc0-49fc44ef47a7" providerId="AD" clId="Web-{446AA01C-A923-4545-89FF-3749DA6F14CE}" dt="2023-10-06T11:05:28.442" v="38"/>
        <pc:sldMkLst>
          <pc:docMk/>
          <pc:sldMk cId="1718701239" sldId="309"/>
        </pc:sldMkLst>
      </pc:sldChg>
      <pc:sldChg chg="del">
        <pc:chgData name="Xiaolei Bi" userId="S::xbi@eamv.dk::4defdd0b-eb6b-464a-acc0-49fc44ef47a7" providerId="AD" clId="Web-{446AA01C-A923-4545-89FF-3749DA6F14CE}" dt="2023-10-06T11:04:46.988" v="8"/>
        <pc:sldMkLst>
          <pc:docMk/>
          <pc:sldMk cId="2163373594" sldId="310"/>
        </pc:sldMkLst>
      </pc:sldChg>
      <pc:sldChg chg="del">
        <pc:chgData name="Xiaolei Bi" userId="S::xbi@eamv.dk::4defdd0b-eb6b-464a-acc0-49fc44ef47a7" providerId="AD" clId="Web-{446AA01C-A923-4545-89FF-3749DA6F14CE}" dt="2023-10-06T11:05:28.286" v="22"/>
        <pc:sldMkLst>
          <pc:docMk/>
          <pc:sldMk cId="1395652095" sldId="311"/>
        </pc:sldMkLst>
      </pc:sldChg>
      <pc:sldChg chg="del">
        <pc:chgData name="Xiaolei Bi" userId="S::xbi@eamv.dk::4defdd0b-eb6b-464a-acc0-49fc44ef47a7" providerId="AD" clId="Web-{446AA01C-A923-4545-89FF-3749DA6F14CE}" dt="2023-10-06T11:05:28.427" v="24"/>
        <pc:sldMkLst>
          <pc:docMk/>
          <pc:sldMk cId="2654060995" sldId="312"/>
        </pc:sldMkLst>
      </pc:sldChg>
      <pc:sldChg chg="del">
        <pc:chgData name="Xiaolei Bi" userId="S::xbi@eamv.dk::4defdd0b-eb6b-464a-acc0-49fc44ef47a7" providerId="AD" clId="Web-{446AA01C-A923-4545-89FF-3749DA6F14CE}" dt="2023-10-06T11:05:28.286" v="21"/>
        <pc:sldMkLst>
          <pc:docMk/>
          <pc:sldMk cId="1792290420" sldId="313"/>
        </pc:sldMkLst>
      </pc:sldChg>
      <pc:sldChg chg="delSp">
        <pc:chgData name="Xiaolei Bi" userId="S::xbi@eamv.dk::4defdd0b-eb6b-464a-acc0-49fc44ef47a7" providerId="AD" clId="Web-{446AA01C-A923-4545-89FF-3749DA6F14CE}" dt="2023-10-06T11:02:00.094" v="0"/>
        <pc:sldMkLst>
          <pc:docMk/>
          <pc:sldMk cId="1228829945" sldId="316"/>
        </pc:sldMkLst>
        <pc:picChg chg="del">
          <ac:chgData name="Xiaolei Bi" userId="S::xbi@eamv.dk::4defdd0b-eb6b-464a-acc0-49fc44ef47a7" providerId="AD" clId="Web-{446AA01C-A923-4545-89FF-3749DA6F14CE}" dt="2023-10-06T11:02:00.094" v="0"/>
          <ac:picMkLst>
            <pc:docMk/>
            <pc:sldMk cId="1228829945" sldId="316"/>
            <ac:picMk id="1030" creationId="{1C0981EB-4BD1-44FC-9F06-EF82D5F56CD7}"/>
          </ac:picMkLst>
        </pc:picChg>
      </pc:sldChg>
      <pc:sldChg chg="del">
        <pc:chgData name="Xiaolei Bi" userId="S::xbi@eamv.dk::4defdd0b-eb6b-464a-acc0-49fc44ef47a7" providerId="AD" clId="Web-{446AA01C-A923-4545-89FF-3749DA6F14CE}" dt="2023-10-06T11:05:28.286" v="17"/>
        <pc:sldMkLst>
          <pc:docMk/>
          <pc:sldMk cId="2768745879" sldId="321"/>
        </pc:sldMkLst>
      </pc:sldChg>
      <pc:sldChg chg="del">
        <pc:chgData name="Xiaolei Bi" userId="S::xbi@eamv.dk::4defdd0b-eb6b-464a-acc0-49fc44ef47a7" providerId="AD" clId="Web-{446AA01C-A923-4545-89FF-3749DA6F14CE}" dt="2023-10-06T11:05:28.270" v="13"/>
        <pc:sldMkLst>
          <pc:docMk/>
          <pc:sldMk cId="1500729396" sldId="328"/>
        </pc:sldMkLst>
      </pc:sldChg>
      <pc:sldChg chg="del">
        <pc:chgData name="Xiaolei Bi" userId="S::xbi@eamv.dk::4defdd0b-eb6b-464a-acc0-49fc44ef47a7" providerId="AD" clId="Web-{446AA01C-A923-4545-89FF-3749DA6F14CE}" dt="2023-10-06T11:03:34.877" v="4"/>
        <pc:sldMkLst>
          <pc:docMk/>
          <pc:sldMk cId="4165747649" sldId="332"/>
        </pc:sldMkLst>
      </pc:sldChg>
      <pc:sldChg chg="del">
        <pc:chgData name="Xiaolei Bi" userId="S::xbi@eamv.dk::4defdd0b-eb6b-464a-acc0-49fc44ef47a7" providerId="AD" clId="Web-{446AA01C-A923-4545-89FF-3749DA6F14CE}" dt="2023-10-06T11:03:38.268" v="5"/>
        <pc:sldMkLst>
          <pc:docMk/>
          <pc:sldMk cId="2741412159" sldId="333"/>
        </pc:sldMkLst>
      </pc:sldChg>
      <pc:sldChg chg="del">
        <pc:chgData name="Xiaolei Bi" userId="S::xbi@eamv.dk::4defdd0b-eb6b-464a-acc0-49fc44ef47a7" providerId="AD" clId="Web-{446AA01C-A923-4545-89FF-3749DA6F14CE}" dt="2023-10-06T11:05:28.427" v="25"/>
        <pc:sldMkLst>
          <pc:docMk/>
          <pc:sldMk cId="2067434073" sldId="334"/>
        </pc:sldMkLst>
      </pc:sldChg>
      <pc:sldChg chg="del">
        <pc:chgData name="Xiaolei Bi" userId="S::xbi@eamv.dk::4defdd0b-eb6b-464a-acc0-49fc44ef47a7" providerId="AD" clId="Web-{446AA01C-A923-4545-89FF-3749DA6F14CE}" dt="2023-10-06T11:05:28.458" v="44"/>
        <pc:sldMkLst>
          <pc:docMk/>
          <pc:sldMk cId="203484173" sldId="338"/>
        </pc:sldMkLst>
      </pc:sldChg>
      <pc:sldChg chg="del">
        <pc:chgData name="Xiaolei Bi" userId="S::xbi@eamv.dk::4defdd0b-eb6b-464a-acc0-49fc44ef47a7" providerId="AD" clId="Web-{446AA01C-A923-4545-89FF-3749DA6F14CE}" dt="2023-10-06T11:05:28.458" v="42"/>
        <pc:sldMkLst>
          <pc:docMk/>
          <pc:sldMk cId="916435421" sldId="339"/>
        </pc:sldMkLst>
      </pc:sldChg>
      <pc:sldChg chg="del">
        <pc:chgData name="Xiaolei Bi" userId="S::xbi@eamv.dk::4defdd0b-eb6b-464a-acc0-49fc44ef47a7" providerId="AD" clId="Web-{446AA01C-A923-4545-89FF-3749DA6F14CE}" dt="2023-10-06T11:05:28.286" v="19"/>
        <pc:sldMkLst>
          <pc:docMk/>
          <pc:sldMk cId="2425536895" sldId="342"/>
        </pc:sldMkLst>
      </pc:sldChg>
      <pc:sldChg chg="del">
        <pc:chgData name="Xiaolei Bi" userId="S::xbi@eamv.dk::4defdd0b-eb6b-464a-acc0-49fc44ef47a7" providerId="AD" clId="Web-{446AA01C-A923-4545-89FF-3749DA6F14CE}" dt="2023-10-06T11:05:28.286" v="15"/>
        <pc:sldMkLst>
          <pc:docMk/>
          <pc:sldMk cId="1565517072" sldId="343"/>
        </pc:sldMkLst>
      </pc:sldChg>
      <pc:sldChg chg="del">
        <pc:chgData name="Xiaolei Bi" userId="S::xbi@eamv.dk::4defdd0b-eb6b-464a-acc0-49fc44ef47a7" providerId="AD" clId="Web-{446AA01C-A923-4545-89FF-3749DA6F14CE}" dt="2023-10-06T11:05:28.270" v="14"/>
        <pc:sldMkLst>
          <pc:docMk/>
          <pc:sldMk cId="732181628" sldId="344"/>
        </pc:sldMkLst>
      </pc:sldChg>
      <pc:sldChg chg="del">
        <pc:chgData name="Xiaolei Bi" userId="S::xbi@eamv.dk::4defdd0b-eb6b-464a-acc0-49fc44ef47a7" providerId="AD" clId="Web-{446AA01C-A923-4545-89FF-3749DA6F14CE}" dt="2023-10-06T11:05:28.458" v="48"/>
        <pc:sldMkLst>
          <pc:docMk/>
          <pc:sldMk cId="3875019381" sldId="345"/>
        </pc:sldMkLst>
      </pc:sldChg>
      <pc:sldChg chg="del">
        <pc:chgData name="Xiaolei Bi" userId="S::xbi@eamv.dk::4defdd0b-eb6b-464a-acc0-49fc44ef47a7" providerId="AD" clId="Web-{446AA01C-A923-4545-89FF-3749DA6F14CE}" dt="2023-10-06T11:05:28.458" v="46"/>
        <pc:sldMkLst>
          <pc:docMk/>
          <pc:sldMk cId="3296392304" sldId="346"/>
        </pc:sldMkLst>
      </pc:sldChg>
      <pc:sldChg chg="del">
        <pc:chgData name="Xiaolei Bi" userId="S::xbi@eamv.dk::4defdd0b-eb6b-464a-acc0-49fc44ef47a7" providerId="AD" clId="Web-{446AA01C-A923-4545-89FF-3749DA6F14CE}" dt="2023-10-06T11:03:41.815" v="6"/>
        <pc:sldMkLst>
          <pc:docMk/>
          <pc:sldMk cId="242978996" sldId="347"/>
        </pc:sldMkLst>
      </pc:sldChg>
      <pc:sldChg chg="del">
        <pc:chgData name="Xiaolei Bi" userId="S::xbi@eamv.dk::4defdd0b-eb6b-464a-acc0-49fc44ef47a7" providerId="AD" clId="Web-{446AA01C-A923-4545-89FF-3749DA6F14CE}" dt="2023-10-06T11:03:15.908" v="2"/>
        <pc:sldMkLst>
          <pc:docMk/>
          <pc:sldMk cId="1062945612" sldId="359"/>
        </pc:sldMkLst>
      </pc:sldChg>
      <pc:sldChg chg="del">
        <pc:chgData name="Xiaolei Bi" userId="S::xbi@eamv.dk::4defdd0b-eb6b-464a-acc0-49fc44ef47a7" providerId="AD" clId="Web-{446AA01C-A923-4545-89FF-3749DA6F14CE}" dt="2023-10-06T11:04:53.066" v="12"/>
        <pc:sldMkLst>
          <pc:docMk/>
          <pc:sldMk cId="992837500" sldId="360"/>
        </pc:sldMkLst>
      </pc:sldChg>
      <pc:sldChg chg="del">
        <pc:chgData name="Xiaolei Bi" userId="S::xbi@eamv.dk::4defdd0b-eb6b-464a-acc0-49fc44ef47a7" providerId="AD" clId="Web-{446AA01C-A923-4545-89FF-3749DA6F14CE}" dt="2023-10-06T11:05:28.458" v="45"/>
        <pc:sldMkLst>
          <pc:docMk/>
          <pc:sldMk cId="148247863" sldId="362"/>
        </pc:sldMkLst>
      </pc:sldChg>
      <pc:sldChg chg="del">
        <pc:chgData name="Xiaolei Bi" userId="S::xbi@eamv.dk::4defdd0b-eb6b-464a-acc0-49fc44ef47a7" providerId="AD" clId="Web-{446AA01C-A923-4545-89FF-3749DA6F14CE}" dt="2023-10-06T11:05:28.458" v="43"/>
        <pc:sldMkLst>
          <pc:docMk/>
          <pc:sldMk cId="90615927" sldId="363"/>
        </pc:sldMkLst>
      </pc:sldChg>
      <pc:sldChg chg="del">
        <pc:chgData name="Xiaolei Bi" userId="S::xbi@eamv.dk::4defdd0b-eb6b-464a-acc0-49fc44ef47a7" providerId="AD" clId="Web-{446AA01C-A923-4545-89FF-3749DA6F14CE}" dt="2023-10-06T11:05:28.442" v="33"/>
        <pc:sldMkLst>
          <pc:docMk/>
          <pc:sldMk cId="869033494" sldId="364"/>
        </pc:sldMkLst>
      </pc:sldChg>
      <pc:sldChg chg="del">
        <pc:chgData name="Xiaolei Bi" userId="S::xbi@eamv.dk::4defdd0b-eb6b-464a-acc0-49fc44ef47a7" providerId="AD" clId="Web-{446AA01C-A923-4545-89FF-3749DA6F14CE}" dt="2023-10-06T11:05:28.442" v="29"/>
        <pc:sldMkLst>
          <pc:docMk/>
          <pc:sldMk cId="3718726312" sldId="365"/>
        </pc:sldMkLst>
      </pc:sldChg>
      <pc:sldChg chg="del">
        <pc:chgData name="Xiaolei Bi" userId="S::xbi@eamv.dk::4defdd0b-eb6b-464a-acc0-49fc44ef47a7" providerId="AD" clId="Web-{446AA01C-A923-4545-89FF-3749DA6F14CE}" dt="2023-10-06T11:03:21.939" v="3"/>
        <pc:sldMkLst>
          <pc:docMk/>
          <pc:sldMk cId="3606687791" sldId="366"/>
        </pc:sldMkLst>
      </pc:sldChg>
      <pc:sldChg chg="del">
        <pc:chgData name="Xiaolei Bi" userId="S::xbi@eamv.dk::4defdd0b-eb6b-464a-acc0-49fc44ef47a7" providerId="AD" clId="Web-{446AA01C-A923-4545-89FF-3749DA6F14CE}" dt="2023-10-06T11:05:28.442" v="31"/>
        <pc:sldMkLst>
          <pc:docMk/>
          <pc:sldMk cId="1250587739" sldId="367"/>
        </pc:sldMkLst>
      </pc:sldChg>
      <pc:sldChg chg="del">
        <pc:chgData name="Xiaolei Bi" userId="S::xbi@eamv.dk::4defdd0b-eb6b-464a-acc0-49fc44ef47a7" providerId="AD" clId="Web-{446AA01C-A923-4545-89FF-3749DA6F14CE}" dt="2023-10-06T11:05:28.442" v="30"/>
        <pc:sldMkLst>
          <pc:docMk/>
          <pc:sldMk cId="3672900043" sldId="370"/>
        </pc:sldMkLst>
      </pc:sldChg>
      <pc:sldChg chg="del">
        <pc:chgData name="Xiaolei Bi" userId="S::xbi@eamv.dk::4defdd0b-eb6b-464a-acc0-49fc44ef47a7" providerId="AD" clId="Web-{446AA01C-A923-4545-89FF-3749DA6F14CE}" dt="2023-10-06T11:05:28.458" v="49"/>
        <pc:sldMkLst>
          <pc:docMk/>
          <pc:sldMk cId="3884638519" sldId="374"/>
        </pc:sldMkLst>
      </pc:sldChg>
      <pc:sldChg chg="del">
        <pc:chgData name="Xiaolei Bi" userId="S::xbi@eamv.dk::4defdd0b-eb6b-464a-acc0-49fc44ef47a7" providerId="AD" clId="Web-{446AA01C-A923-4545-89FF-3749DA6F14CE}" dt="2023-10-06T11:05:28.458" v="47"/>
        <pc:sldMkLst>
          <pc:docMk/>
          <pc:sldMk cId="2002272628" sldId="375"/>
        </pc:sldMkLst>
      </pc:sldChg>
      <pc:sldChg chg="del">
        <pc:chgData name="Xiaolei Bi" userId="S::xbi@eamv.dk::4defdd0b-eb6b-464a-acc0-49fc44ef47a7" providerId="AD" clId="Web-{446AA01C-A923-4545-89FF-3749DA6F14CE}" dt="2023-10-06T11:05:28.442" v="36"/>
        <pc:sldMkLst>
          <pc:docMk/>
          <pc:sldMk cId="3341889629" sldId="377"/>
        </pc:sldMkLst>
      </pc:sldChg>
      <pc:sldChg chg="del">
        <pc:chgData name="Xiaolei Bi" userId="S::xbi@eamv.dk::4defdd0b-eb6b-464a-acc0-49fc44ef47a7" providerId="AD" clId="Web-{446AA01C-A923-4545-89FF-3749DA6F14CE}" dt="2023-10-06T11:05:28.286" v="23"/>
        <pc:sldMkLst>
          <pc:docMk/>
          <pc:sldMk cId="3717586323" sldId="378"/>
        </pc:sldMkLst>
      </pc:sldChg>
      <pc:sldChg chg="del">
        <pc:chgData name="Xiaolei Bi" userId="S::xbi@eamv.dk::4defdd0b-eb6b-464a-acc0-49fc44ef47a7" providerId="AD" clId="Web-{446AA01C-A923-4545-89FF-3749DA6F14CE}" dt="2023-10-06T11:05:28.286" v="20"/>
        <pc:sldMkLst>
          <pc:docMk/>
          <pc:sldMk cId="3976449652" sldId="379"/>
        </pc:sldMkLst>
      </pc:sldChg>
      <pc:sldChg chg="del">
        <pc:chgData name="Xiaolei Bi" userId="S::xbi@eamv.dk::4defdd0b-eb6b-464a-acc0-49fc44ef47a7" providerId="AD" clId="Web-{446AA01C-A923-4545-89FF-3749DA6F14CE}" dt="2023-10-06T11:05:28.286" v="18"/>
        <pc:sldMkLst>
          <pc:docMk/>
          <pc:sldMk cId="3550588037" sldId="381"/>
        </pc:sldMkLst>
      </pc:sldChg>
      <pc:sldChg chg="del">
        <pc:chgData name="Xiaolei Bi" userId="S::xbi@eamv.dk::4defdd0b-eb6b-464a-acc0-49fc44ef47a7" providerId="AD" clId="Web-{446AA01C-A923-4545-89FF-3749DA6F14CE}" dt="2023-10-06T11:05:28.442" v="28"/>
        <pc:sldMkLst>
          <pc:docMk/>
          <pc:sldMk cId="3045547034" sldId="382"/>
        </pc:sldMkLst>
      </pc:sldChg>
      <pc:sldChg chg="del">
        <pc:chgData name="Xiaolei Bi" userId="S::xbi@eamv.dk::4defdd0b-eb6b-464a-acc0-49fc44ef47a7" providerId="AD" clId="Web-{446AA01C-A923-4545-89FF-3749DA6F14CE}" dt="2023-10-06T11:05:28.427" v="26"/>
        <pc:sldMkLst>
          <pc:docMk/>
          <pc:sldMk cId="959295648" sldId="383"/>
        </pc:sldMkLst>
      </pc:sldChg>
      <pc:sldChg chg="del">
        <pc:chgData name="Xiaolei Bi" userId="S::xbi@eamv.dk::4defdd0b-eb6b-464a-acc0-49fc44ef47a7" providerId="AD" clId="Web-{446AA01C-A923-4545-89FF-3749DA6F14CE}" dt="2023-10-06T11:05:28.442" v="27"/>
        <pc:sldMkLst>
          <pc:docMk/>
          <pc:sldMk cId="226086292" sldId="384"/>
        </pc:sldMkLst>
      </pc:sldChg>
      <pc:sldChg chg="del">
        <pc:chgData name="Xiaolei Bi" userId="S::xbi@eamv.dk::4defdd0b-eb6b-464a-acc0-49fc44ef47a7" providerId="AD" clId="Web-{446AA01C-A923-4545-89FF-3749DA6F14CE}" dt="2023-10-06T11:05:28.442" v="37"/>
        <pc:sldMkLst>
          <pc:docMk/>
          <pc:sldMk cId="2213495502" sldId="389"/>
        </pc:sldMkLst>
      </pc:sldChg>
      <pc:sldChg chg="del">
        <pc:chgData name="Xiaolei Bi" userId="S::xbi@eamv.dk::4defdd0b-eb6b-464a-acc0-49fc44ef47a7" providerId="AD" clId="Web-{446AA01C-A923-4545-89FF-3749DA6F14CE}" dt="2023-10-06T11:05:28.286" v="16"/>
        <pc:sldMkLst>
          <pc:docMk/>
          <pc:sldMk cId="3924472070" sldId="390"/>
        </pc:sldMkLst>
      </pc:sldChg>
      <pc:sldChg chg="del">
        <pc:chgData name="Xiaolei Bi" userId="S::xbi@eamv.dk::4defdd0b-eb6b-464a-acc0-49fc44ef47a7" providerId="AD" clId="Web-{446AA01C-A923-4545-89FF-3749DA6F14CE}" dt="2023-10-06T11:05:28.442" v="34"/>
        <pc:sldMkLst>
          <pc:docMk/>
          <pc:sldMk cId="1830898597" sldId="392"/>
        </pc:sldMkLst>
      </pc:sldChg>
      <pc:sldChg chg="del">
        <pc:chgData name="Xiaolei Bi" userId="S::xbi@eamv.dk::4defdd0b-eb6b-464a-acc0-49fc44ef47a7" providerId="AD" clId="Web-{446AA01C-A923-4545-89FF-3749DA6F14CE}" dt="2023-10-06T11:05:28.442" v="35"/>
        <pc:sldMkLst>
          <pc:docMk/>
          <pc:sldMk cId="1527334077" sldId="393"/>
        </pc:sldMkLst>
      </pc:sldChg>
    </pc:docChg>
  </pc:docChgLst>
  <pc:docChgLst>
    <pc:chgData name="Xiaolei Bi" userId="S::xbi@eamv.dk::4defdd0b-eb6b-464a-acc0-49fc44ef47a7" providerId="AD" clId="Web-{AF792495-69F0-45B0-8D63-A1860235F4C9}"/>
    <pc:docChg chg="modSld">
      <pc:chgData name="Xiaolei Bi" userId="S::xbi@eamv.dk::4defdd0b-eb6b-464a-acc0-49fc44ef47a7" providerId="AD" clId="Web-{AF792495-69F0-45B0-8D63-A1860235F4C9}" dt="2023-10-10T11:12:30.456" v="7" actId="20577"/>
      <pc:docMkLst>
        <pc:docMk/>
      </pc:docMkLst>
      <pc:sldChg chg="modSp">
        <pc:chgData name="Xiaolei Bi" userId="S::xbi@eamv.dk::4defdd0b-eb6b-464a-acc0-49fc44ef47a7" providerId="AD" clId="Web-{AF792495-69F0-45B0-8D63-A1860235F4C9}" dt="2023-10-10T11:11:38.359" v="1" actId="20577"/>
        <pc:sldMkLst>
          <pc:docMk/>
          <pc:sldMk cId="2861469188" sldId="270"/>
        </pc:sldMkLst>
        <pc:spChg chg="mod">
          <ac:chgData name="Xiaolei Bi" userId="S::xbi@eamv.dk::4defdd0b-eb6b-464a-acc0-49fc44ef47a7" providerId="AD" clId="Web-{AF792495-69F0-45B0-8D63-A1860235F4C9}" dt="2023-10-10T11:11:38.359" v="1" actId="20577"/>
          <ac:spMkLst>
            <pc:docMk/>
            <pc:sldMk cId="2861469188" sldId="270"/>
            <ac:spMk id="2" creationId="{00000000-0000-0000-0000-000000000000}"/>
          </ac:spMkLst>
        </pc:spChg>
      </pc:sldChg>
      <pc:sldChg chg="modSp">
        <pc:chgData name="Xiaolei Bi" userId="S::xbi@eamv.dk::4defdd0b-eb6b-464a-acc0-49fc44ef47a7" providerId="AD" clId="Web-{AF792495-69F0-45B0-8D63-A1860235F4C9}" dt="2023-10-10T11:12:11.721" v="4" actId="20577"/>
        <pc:sldMkLst>
          <pc:docMk/>
          <pc:sldMk cId="471087196" sldId="288"/>
        </pc:sldMkLst>
        <pc:spChg chg="mod">
          <ac:chgData name="Xiaolei Bi" userId="S::xbi@eamv.dk::4defdd0b-eb6b-464a-acc0-49fc44ef47a7" providerId="AD" clId="Web-{AF792495-69F0-45B0-8D63-A1860235F4C9}" dt="2023-10-10T11:12:11.721" v="4" actId="20577"/>
          <ac:spMkLst>
            <pc:docMk/>
            <pc:sldMk cId="471087196" sldId="288"/>
            <ac:spMk id="3" creationId="{701F2B3F-CA55-420C-BC3E-C8123BC6F1D5}"/>
          </ac:spMkLst>
        </pc:spChg>
      </pc:sldChg>
      <pc:sldChg chg="modSp">
        <pc:chgData name="Xiaolei Bi" userId="S::xbi@eamv.dk::4defdd0b-eb6b-464a-acc0-49fc44ef47a7" providerId="AD" clId="Web-{AF792495-69F0-45B0-8D63-A1860235F4C9}" dt="2023-10-10T11:12:30.456" v="7" actId="20577"/>
        <pc:sldMkLst>
          <pc:docMk/>
          <pc:sldMk cId="2389657242" sldId="331"/>
        </pc:sldMkLst>
        <pc:spChg chg="mod">
          <ac:chgData name="Xiaolei Bi" userId="S::xbi@eamv.dk::4defdd0b-eb6b-464a-acc0-49fc44ef47a7" providerId="AD" clId="Web-{AF792495-69F0-45B0-8D63-A1860235F4C9}" dt="2023-10-10T11:12:30.456" v="7" actId="20577"/>
          <ac:spMkLst>
            <pc:docMk/>
            <pc:sldMk cId="2389657242" sldId="331"/>
            <ac:spMk id="2" creationId="{8CE7CE4D-7C4C-45F8-8742-1530939BC99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B697F7-FED7-4489-8D8F-16E3B640E3E9}" type="doc">
      <dgm:prSet loTypeId="urn:microsoft.com/office/officeart/2005/8/layout/hProcess9" loCatId="process" qsTypeId="urn:microsoft.com/office/officeart/2005/8/quickstyle/simple1" qsCatId="simple" csTypeId="urn:microsoft.com/office/officeart/2005/8/colors/accent1_2" csCatId="accent1" phldr="1"/>
      <dgm:spPr/>
    </dgm:pt>
    <dgm:pt modelId="{EA5E4772-F9EA-484A-B4C2-34C24447694D}">
      <dgm:prSet phldrT="[Tekst]"/>
      <dgm:spPr/>
      <dgm:t>
        <a:bodyPr/>
        <a:lstStyle/>
        <a:p>
          <a:r>
            <a:rPr lang="da-DK" dirty="0"/>
            <a:t>Html</a:t>
          </a:r>
        </a:p>
      </dgm:t>
    </dgm:pt>
    <dgm:pt modelId="{5823F657-63F9-4CB2-B2F7-3C57B39C9A91}" type="parTrans" cxnId="{D9720632-7642-470F-9322-3AD4DA05324A}">
      <dgm:prSet/>
      <dgm:spPr/>
      <dgm:t>
        <a:bodyPr/>
        <a:lstStyle/>
        <a:p>
          <a:endParaRPr lang="da-DK"/>
        </a:p>
      </dgm:t>
    </dgm:pt>
    <dgm:pt modelId="{E882DB53-783B-488F-8AF0-8185C4CF5E82}" type="sibTrans" cxnId="{D9720632-7642-470F-9322-3AD4DA05324A}">
      <dgm:prSet/>
      <dgm:spPr/>
      <dgm:t>
        <a:bodyPr/>
        <a:lstStyle/>
        <a:p>
          <a:endParaRPr lang="da-DK"/>
        </a:p>
      </dgm:t>
    </dgm:pt>
    <dgm:pt modelId="{BA3BAF10-27DE-447A-843F-17460B3A2976}">
      <dgm:prSet phldrT="[Tekst]"/>
      <dgm:spPr/>
      <dgm:t>
        <a:bodyPr/>
        <a:lstStyle/>
        <a:p>
          <a:r>
            <a:rPr lang="da-DK" dirty="0"/>
            <a:t>CSS</a:t>
          </a:r>
        </a:p>
      </dgm:t>
    </dgm:pt>
    <dgm:pt modelId="{B6437E98-5946-48F3-A272-E989B84A77F5}" type="parTrans" cxnId="{8DCDD195-8CEF-4689-9203-86A06245D0DD}">
      <dgm:prSet/>
      <dgm:spPr/>
      <dgm:t>
        <a:bodyPr/>
        <a:lstStyle/>
        <a:p>
          <a:endParaRPr lang="da-DK"/>
        </a:p>
      </dgm:t>
    </dgm:pt>
    <dgm:pt modelId="{E69F4888-3C10-4B10-987B-81C1098A017C}" type="sibTrans" cxnId="{8DCDD195-8CEF-4689-9203-86A06245D0DD}">
      <dgm:prSet/>
      <dgm:spPr/>
      <dgm:t>
        <a:bodyPr/>
        <a:lstStyle/>
        <a:p>
          <a:endParaRPr lang="da-DK"/>
        </a:p>
      </dgm:t>
    </dgm:pt>
    <dgm:pt modelId="{32F50AF0-225E-447C-9D62-BFB41A589FE9}">
      <dgm:prSet phldrT="[Tekst]"/>
      <dgm:spPr/>
      <dgm:t>
        <a:bodyPr/>
        <a:lstStyle/>
        <a:p>
          <a:r>
            <a:rPr lang="da-DK" dirty="0"/>
            <a:t>JavaScript</a:t>
          </a:r>
        </a:p>
      </dgm:t>
    </dgm:pt>
    <dgm:pt modelId="{E628B1EB-754B-4485-B1B2-10B53EBDD19E}" type="parTrans" cxnId="{40A4A623-EFD9-417C-BB18-B7CB21127DB0}">
      <dgm:prSet/>
      <dgm:spPr/>
      <dgm:t>
        <a:bodyPr/>
        <a:lstStyle/>
        <a:p>
          <a:endParaRPr lang="da-DK"/>
        </a:p>
      </dgm:t>
    </dgm:pt>
    <dgm:pt modelId="{600DB63D-7D25-4314-96CB-64AE85E15DD7}" type="sibTrans" cxnId="{40A4A623-EFD9-417C-BB18-B7CB21127DB0}">
      <dgm:prSet/>
      <dgm:spPr/>
      <dgm:t>
        <a:bodyPr/>
        <a:lstStyle/>
        <a:p>
          <a:endParaRPr lang="da-DK"/>
        </a:p>
      </dgm:t>
    </dgm:pt>
    <dgm:pt modelId="{18991777-62B5-47FF-96A1-D3237ED3F077}" type="pres">
      <dgm:prSet presAssocID="{5DB697F7-FED7-4489-8D8F-16E3B640E3E9}" presName="CompostProcess" presStyleCnt="0">
        <dgm:presLayoutVars>
          <dgm:dir/>
          <dgm:resizeHandles val="exact"/>
        </dgm:presLayoutVars>
      </dgm:prSet>
      <dgm:spPr/>
    </dgm:pt>
    <dgm:pt modelId="{2A236055-F722-4AB1-8E32-DCA527949369}" type="pres">
      <dgm:prSet presAssocID="{5DB697F7-FED7-4489-8D8F-16E3B640E3E9}" presName="arrow" presStyleLbl="bgShp" presStyleIdx="0" presStyleCnt="1" custLinFactNeighborX="-316" custLinFactNeighborY="-6325"/>
      <dgm:spPr/>
    </dgm:pt>
    <dgm:pt modelId="{3A1D689A-453F-4405-81AD-5A53C0F01611}" type="pres">
      <dgm:prSet presAssocID="{5DB697F7-FED7-4489-8D8F-16E3B640E3E9}" presName="linearProcess" presStyleCnt="0"/>
      <dgm:spPr/>
    </dgm:pt>
    <dgm:pt modelId="{193CB52F-3B1C-4535-82CD-6CF8308FE85D}" type="pres">
      <dgm:prSet presAssocID="{EA5E4772-F9EA-484A-B4C2-34C24447694D}" presName="textNode" presStyleLbl="node1" presStyleIdx="0" presStyleCnt="3">
        <dgm:presLayoutVars>
          <dgm:bulletEnabled val="1"/>
        </dgm:presLayoutVars>
      </dgm:prSet>
      <dgm:spPr/>
    </dgm:pt>
    <dgm:pt modelId="{EB0B2FEE-7E22-453E-B3D2-BA6E42298C75}" type="pres">
      <dgm:prSet presAssocID="{E882DB53-783B-488F-8AF0-8185C4CF5E82}" presName="sibTrans" presStyleCnt="0"/>
      <dgm:spPr/>
    </dgm:pt>
    <dgm:pt modelId="{9EAE3083-6BF3-48A2-A4EF-FA54DFBCB051}" type="pres">
      <dgm:prSet presAssocID="{BA3BAF10-27DE-447A-843F-17460B3A2976}" presName="textNode" presStyleLbl="node1" presStyleIdx="1" presStyleCnt="3">
        <dgm:presLayoutVars>
          <dgm:bulletEnabled val="1"/>
        </dgm:presLayoutVars>
      </dgm:prSet>
      <dgm:spPr/>
    </dgm:pt>
    <dgm:pt modelId="{0394E2EE-F10D-4F82-BCD8-3A6227AE106A}" type="pres">
      <dgm:prSet presAssocID="{E69F4888-3C10-4B10-987B-81C1098A017C}" presName="sibTrans" presStyleCnt="0"/>
      <dgm:spPr/>
    </dgm:pt>
    <dgm:pt modelId="{EF029442-B30F-4ED7-A674-202ACB3639C3}" type="pres">
      <dgm:prSet presAssocID="{32F50AF0-225E-447C-9D62-BFB41A589FE9}" presName="textNode" presStyleLbl="node1" presStyleIdx="2" presStyleCnt="3">
        <dgm:presLayoutVars>
          <dgm:bulletEnabled val="1"/>
        </dgm:presLayoutVars>
      </dgm:prSet>
      <dgm:spPr/>
    </dgm:pt>
  </dgm:ptLst>
  <dgm:cxnLst>
    <dgm:cxn modelId="{40A4A623-EFD9-417C-BB18-B7CB21127DB0}" srcId="{5DB697F7-FED7-4489-8D8F-16E3B640E3E9}" destId="{32F50AF0-225E-447C-9D62-BFB41A589FE9}" srcOrd="2" destOrd="0" parTransId="{E628B1EB-754B-4485-B1B2-10B53EBDD19E}" sibTransId="{600DB63D-7D25-4314-96CB-64AE85E15DD7}"/>
    <dgm:cxn modelId="{D9720632-7642-470F-9322-3AD4DA05324A}" srcId="{5DB697F7-FED7-4489-8D8F-16E3B640E3E9}" destId="{EA5E4772-F9EA-484A-B4C2-34C24447694D}" srcOrd="0" destOrd="0" parTransId="{5823F657-63F9-4CB2-B2F7-3C57B39C9A91}" sibTransId="{E882DB53-783B-488F-8AF0-8185C4CF5E82}"/>
    <dgm:cxn modelId="{4D608C43-AC06-4B98-AD7C-958999431230}" type="presOf" srcId="{EA5E4772-F9EA-484A-B4C2-34C24447694D}" destId="{193CB52F-3B1C-4535-82CD-6CF8308FE85D}" srcOrd="0" destOrd="0" presId="urn:microsoft.com/office/officeart/2005/8/layout/hProcess9"/>
    <dgm:cxn modelId="{79A88D5C-D35D-4345-A184-4E3ACA28F491}" type="presOf" srcId="{5DB697F7-FED7-4489-8D8F-16E3B640E3E9}" destId="{18991777-62B5-47FF-96A1-D3237ED3F077}" srcOrd="0" destOrd="0" presId="urn:microsoft.com/office/officeart/2005/8/layout/hProcess9"/>
    <dgm:cxn modelId="{2646EA88-6076-401C-B6EF-D501786F83DB}" type="presOf" srcId="{BA3BAF10-27DE-447A-843F-17460B3A2976}" destId="{9EAE3083-6BF3-48A2-A4EF-FA54DFBCB051}" srcOrd="0" destOrd="0" presId="urn:microsoft.com/office/officeart/2005/8/layout/hProcess9"/>
    <dgm:cxn modelId="{9AAD478A-C6C5-4365-8891-6B74D5F27610}" type="presOf" srcId="{32F50AF0-225E-447C-9D62-BFB41A589FE9}" destId="{EF029442-B30F-4ED7-A674-202ACB3639C3}" srcOrd="0" destOrd="0" presId="urn:microsoft.com/office/officeart/2005/8/layout/hProcess9"/>
    <dgm:cxn modelId="{8DCDD195-8CEF-4689-9203-86A06245D0DD}" srcId="{5DB697F7-FED7-4489-8D8F-16E3B640E3E9}" destId="{BA3BAF10-27DE-447A-843F-17460B3A2976}" srcOrd="1" destOrd="0" parTransId="{B6437E98-5946-48F3-A272-E989B84A77F5}" sibTransId="{E69F4888-3C10-4B10-987B-81C1098A017C}"/>
    <dgm:cxn modelId="{D39A694B-1FE6-4904-A759-C0370B1DD340}" type="presParOf" srcId="{18991777-62B5-47FF-96A1-D3237ED3F077}" destId="{2A236055-F722-4AB1-8E32-DCA527949369}" srcOrd="0" destOrd="0" presId="urn:microsoft.com/office/officeart/2005/8/layout/hProcess9"/>
    <dgm:cxn modelId="{87FA016C-F101-4F1B-9D08-AA6F1CF21BC6}" type="presParOf" srcId="{18991777-62B5-47FF-96A1-D3237ED3F077}" destId="{3A1D689A-453F-4405-81AD-5A53C0F01611}" srcOrd="1" destOrd="0" presId="urn:microsoft.com/office/officeart/2005/8/layout/hProcess9"/>
    <dgm:cxn modelId="{C659645D-82EC-4589-98C3-E53F1C1C2DA4}" type="presParOf" srcId="{3A1D689A-453F-4405-81AD-5A53C0F01611}" destId="{193CB52F-3B1C-4535-82CD-6CF8308FE85D}" srcOrd="0" destOrd="0" presId="urn:microsoft.com/office/officeart/2005/8/layout/hProcess9"/>
    <dgm:cxn modelId="{67AA178B-45A8-486D-9C35-A93D6CDCBABD}" type="presParOf" srcId="{3A1D689A-453F-4405-81AD-5A53C0F01611}" destId="{EB0B2FEE-7E22-453E-B3D2-BA6E42298C75}" srcOrd="1" destOrd="0" presId="urn:microsoft.com/office/officeart/2005/8/layout/hProcess9"/>
    <dgm:cxn modelId="{69839E13-5C9B-4DBF-8E51-5B59367C900E}" type="presParOf" srcId="{3A1D689A-453F-4405-81AD-5A53C0F01611}" destId="{9EAE3083-6BF3-48A2-A4EF-FA54DFBCB051}" srcOrd="2" destOrd="0" presId="urn:microsoft.com/office/officeart/2005/8/layout/hProcess9"/>
    <dgm:cxn modelId="{159A13C4-2F61-411B-8B35-9A8CD0A6950D}" type="presParOf" srcId="{3A1D689A-453F-4405-81AD-5A53C0F01611}" destId="{0394E2EE-F10D-4F82-BCD8-3A6227AE106A}" srcOrd="3" destOrd="0" presId="urn:microsoft.com/office/officeart/2005/8/layout/hProcess9"/>
    <dgm:cxn modelId="{C2A22848-188F-4555-AEBC-4213D291FF45}" type="presParOf" srcId="{3A1D689A-453F-4405-81AD-5A53C0F01611}" destId="{EF029442-B30F-4ED7-A674-202ACB3639C3}"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236055-F722-4AB1-8E32-DCA527949369}">
      <dsp:nvSpPr>
        <dsp:cNvPr id="0" name=""/>
        <dsp:cNvSpPr/>
      </dsp:nvSpPr>
      <dsp:spPr>
        <a:xfrm>
          <a:off x="367355" y="0"/>
          <a:ext cx="4318000" cy="240937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3CB52F-3B1C-4535-82CD-6CF8308FE85D}">
      <dsp:nvSpPr>
        <dsp:cNvPr id="0" name=""/>
        <dsp:cNvSpPr/>
      </dsp:nvSpPr>
      <dsp:spPr>
        <a:xfrm>
          <a:off x="2347" y="722810"/>
          <a:ext cx="1583455" cy="9637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a-DK" sz="2500" kern="1200" dirty="0"/>
            <a:t>Html</a:t>
          </a:r>
        </a:p>
      </dsp:txBody>
      <dsp:txXfrm>
        <a:off x="49393" y="769856"/>
        <a:ext cx="1489363" cy="869656"/>
      </dsp:txXfrm>
    </dsp:sp>
    <dsp:sp modelId="{9EAE3083-6BF3-48A2-A4EF-FA54DFBCB051}">
      <dsp:nvSpPr>
        <dsp:cNvPr id="0" name=""/>
        <dsp:cNvSpPr/>
      </dsp:nvSpPr>
      <dsp:spPr>
        <a:xfrm>
          <a:off x="1748272" y="722810"/>
          <a:ext cx="1583455" cy="9637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a-DK" sz="2500" kern="1200" dirty="0"/>
            <a:t>CSS</a:t>
          </a:r>
        </a:p>
      </dsp:txBody>
      <dsp:txXfrm>
        <a:off x="1795318" y="769856"/>
        <a:ext cx="1489363" cy="869656"/>
      </dsp:txXfrm>
    </dsp:sp>
    <dsp:sp modelId="{EF029442-B30F-4ED7-A674-202ACB3639C3}">
      <dsp:nvSpPr>
        <dsp:cNvPr id="0" name=""/>
        <dsp:cNvSpPr/>
      </dsp:nvSpPr>
      <dsp:spPr>
        <a:xfrm>
          <a:off x="3494198" y="722810"/>
          <a:ext cx="1583455" cy="96374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da-DK" sz="2500" kern="1200" dirty="0"/>
            <a:t>JavaScript</a:t>
          </a:r>
        </a:p>
      </dsp:txBody>
      <dsp:txXfrm>
        <a:off x="3541244" y="769856"/>
        <a:ext cx="1489363" cy="869656"/>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a-DK"/>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40E33E-DDC8-43EB-96D6-40C37E5F8C72}" type="datetimeFigureOut">
              <a:rPr lang="da-DK" smtClean="0"/>
              <a:t>23.01.2025</a:t>
            </a:fld>
            <a:endParaRPr lang="da-DK"/>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a-DK"/>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a-DK"/>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DC58A8-3BAE-4AD6-AF1D-994300F19535}" type="slidenum">
              <a:rPr lang="da-DK" smtClean="0"/>
              <a:t>‹#›</a:t>
            </a:fld>
            <a:endParaRPr lang="da-DK"/>
          </a:p>
        </p:txBody>
      </p:sp>
    </p:spTree>
    <p:extLst>
      <p:ext uri="{BB962C8B-B14F-4D97-AF65-F5344CB8AC3E}">
        <p14:creationId xmlns:p14="http://schemas.microsoft.com/office/powerpoint/2010/main" val="2969016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view-source:http://localhost:81/grundstoffer.php"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geeksforgeeks.org/frontend-vs-backend/"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localhost/test1.php"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www.w3schools.com/php/php_arrays_associative.asp"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en.wikipedia.org/wiki/Rasmus_Lerdorf"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cloudways.com/blog/best-php-cms/#expression-engine" TargetMode="External"/><Relationship Id="rId13" Type="http://schemas.openxmlformats.org/officeDocument/2006/relationships/hyperlink" Target="https://www.cloudways.com/blog/best-php-cms/#contao" TargetMode="External"/><Relationship Id="rId18" Type="http://schemas.openxmlformats.org/officeDocument/2006/relationships/hyperlink" Target="https://www.cloudways.com/blog/best-php-cms/" TargetMode="External"/><Relationship Id="rId3" Type="http://schemas.openxmlformats.org/officeDocument/2006/relationships/hyperlink" Target="https://www.cloudways.com/blog/best-php-cms/#wordpress" TargetMode="External"/><Relationship Id="rId7" Type="http://schemas.openxmlformats.org/officeDocument/2006/relationships/hyperlink" Target="https://www.cloudways.com/blog/best-php-cms/#opencart" TargetMode="External"/><Relationship Id="rId12" Type="http://schemas.openxmlformats.org/officeDocument/2006/relationships/hyperlink" Target="https://www.cloudways.com/blog/best-php-cms/#typo3" TargetMode="External"/><Relationship Id="rId17" Type="http://schemas.openxmlformats.org/officeDocument/2006/relationships/hyperlink" Target="https://www.cloudways.com/blog/best-php-cms/#summary" TargetMode="External"/><Relationship Id="rId2" Type="http://schemas.openxmlformats.org/officeDocument/2006/relationships/slide" Target="../slides/slide8.xml"/><Relationship Id="rId16" Type="http://schemas.openxmlformats.org/officeDocument/2006/relationships/hyperlink" Target="https://www.cloudways.com/blog/best-php-cms/#butter-cms" TargetMode="External"/><Relationship Id="rId1" Type="http://schemas.openxmlformats.org/officeDocument/2006/relationships/notesMaster" Target="../notesMasters/notesMaster1.xml"/><Relationship Id="rId6" Type="http://schemas.openxmlformats.org/officeDocument/2006/relationships/hyperlink" Target="https://www.cloudways.com/blog/best-php-cms/#joomla" TargetMode="External"/><Relationship Id="rId11" Type="http://schemas.openxmlformats.org/officeDocument/2006/relationships/hyperlink" Target="https://www.cloudways.com/blog/best-php-cms/#craft-cms" TargetMode="External"/><Relationship Id="rId5" Type="http://schemas.openxmlformats.org/officeDocument/2006/relationships/hyperlink" Target="https://www.cloudways.com/blog/best-php-cms/#drupal" TargetMode="External"/><Relationship Id="rId15" Type="http://schemas.openxmlformats.org/officeDocument/2006/relationships/hyperlink" Target="https://www.cloudways.com/blog/best-php-cms/#processwire" TargetMode="External"/><Relationship Id="rId10" Type="http://schemas.openxmlformats.org/officeDocument/2006/relationships/hyperlink" Target="https://www.cloudways.com/blog/best-php-cms/#october-cms" TargetMode="External"/><Relationship Id="rId4" Type="http://schemas.openxmlformats.org/officeDocument/2006/relationships/hyperlink" Target="https://www.cloudways.com/blog/best-php-cms/#magento" TargetMode="External"/><Relationship Id="rId9" Type="http://schemas.openxmlformats.org/officeDocument/2006/relationships/hyperlink" Target="https://www.cloudways.com/blog/best-php-cms/#pyro-cms" TargetMode="External"/><Relationship Id="rId14" Type="http://schemas.openxmlformats.org/officeDocument/2006/relationships/hyperlink" Target="https://www.cloudways.com/blog/best-php-cms/#neos-cms"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a:t>
            </a:fld>
            <a:endParaRPr lang="da-DK"/>
          </a:p>
        </p:txBody>
      </p:sp>
    </p:spTree>
    <p:extLst>
      <p:ext uri="{BB962C8B-B14F-4D97-AF65-F5344CB8AC3E}">
        <p14:creationId xmlns:p14="http://schemas.microsoft.com/office/powerpoint/2010/main" val="2779841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hlinkClick r:id="rId3"/>
              </a:rPr>
              <a:t> demo</a:t>
            </a:r>
          </a:p>
          <a:p>
            <a:r>
              <a:rPr lang="da-DK" dirty="0" err="1">
                <a:hlinkClick r:id="rId3"/>
              </a:rPr>
              <a:t>view-source:http</a:t>
            </a:r>
            <a:r>
              <a:rPr lang="da-DK" dirty="0">
                <a:hlinkClick r:id="rId3"/>
              </a:rPr>
              <a:t>://localhost:81/</a:t>
            </a:r>
            <a:r>
              <a:rPr lang="da-DK" dirty="0" err="1">
                <a:hlinkClick r:id="rId3"/>
              </a:rPr>
              <a:t>hello.php</a:t>
            </a:r>
            <a:endParaRPr lang="da-DK" dirty="0"/>
          </a:p>
          <a:p>
            <a:endParaRPr lang="da-DK" dirty="0"/>
          </a:p>
          <a:p>
            <a:endParaRPr lang="da-DK" dirty="0"/>
          </a:p>
          <a:p>
            <a:r>
              <a:rPr lang="da-DK" dirty="0" err="1"/>
              <a:t>What</a:t>
            </a:r>
            <a:r>
              <a:rPr lang="da-DK" dirty="0"/>
              <a:t> is a web server?</a:t>
            </a:r>
          </a:p>
          <a:p>
            <a:endParaRPr lang="da-DK" dirty="0"/>
          </a:p>
          <a:p>
            <a:r>
              <a:rPr lang="da-DK" dirty="0" err="1"/>
              <a:t>You</a:t>
            </a:r>
            <a:r>
              <a:rPr lang="da-DK" dirty="0"/>
              <a:t> </a:t>
            </a:r>
            <a:r>
              <a:rPr lang="da-DK" dirty="0" err="1"/>
              <a:t>machine</a:t>
            </a:r>
            <a:r>
              <a:rPr lang="da-DK" dirty="0"/>
              <a:t> </a:t>
            </a:r>
            <a:r>
              <a:rPr lang="da-DK" dirty="0" err="1"/>
              <a:t>can</a:t>
            </a:r>
            <a:r>
              <a:rPr lang="da-DK" dirty="0"/>
              <a:t> </a:t>
            </a:r>
            <a:r>
              <a:rPr lang="da-DK" dirty="0" err="1"/>
              <a:t>be</a:t>
            </a:r>
            <a:r>
              <a:rPr lang="da-DK" dirty="0"/>
              <a:t> a server?</a:t>
            </a:r>
          </a:p>
        </p:txBody>
      </p:sp>
      <p:sp>
        <p:nvSpPr>
          <p:cNvPr id="4" name="Pladsholder til slidenummer 3"/>
          <p:cNvSpPr>
            <a:spLocks noGrp="1"/>
          </p:cNvSpPr>
          <p:nvPr>
            <p:ph type="sldNum" sz="quarter" idx="5"/>
          </p:nvPr>
        </p:nvSpPr>
        <p:spPr/>
        <p:txBody>
          <a:bodyPr/>
          <a:lstStyle/>
          <a:p>
            <a:fld id="{05DC58A8-3BAE-4AD6-AF1D-994300F19535}" type="slidenum">
              <a:rPr lang="da-DK" smtClean="0"/>
              <a:t>12</a:t>
            </a:fld>
            <a:endParaRPr lang="da-DK"/>
          </a:p>
        </p:txBody>
      </p:sp>
    </p:spTree>
    <p:extLst>
      <p:ext uri="{BB962C8B-B14F-4D97-AF65-F5344CB8AC3E}">
        <p14:creationId xmlns:p14="http://schemas.microsoft.com/office/powerpoint/2010/main" val="1013184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grundstoffer</a:t>
            </a:r>
          </a:p>
        </p:txBody>
      </p:sp>
      <p:sp>
        <p:nvSpPr>
          <p:cNvPr id="4" name="Pladsholder til slidenummer 3"/>
          <p:cNvSpPr>
            <a:spLocks noGrp="1"/>
          </p:cNvSpPr>
          <p:nvPr>
            <p:ph type="sldNum" sz="quarter" idx="5"/>
          </p:nvPr>
        </p:nvSpPr>
        <p:spPr/>
        <p:txBody>
          <a:bodyPr/>
          <a:lstStyle/>
          <a:p>
            <a:fld id="{05DC58A8-3BAE-4AD6-AF1D-994300F19535}" type="slidenum">
              <a:rPr lang="da-DK" smtClean="0"/>
              <a:t>13</a:t>
            </a:fld>
            <a:endParaRPr lang="da-DK"/>
          </a:p>
        </p:txBody>
      </p:sp>
    </p:spTree>
    <p:extLst>
      <p:ext uri="{BB962C8B-B14F-4D97-AF65-F5344CB8AC3E}">
        <p14:creationId xmlns:p14="http://schemas.microsoft.com/office/powerpoint/2010/main" val="798289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https://www.mamp.info/en/mamp/windows/</a:t>
            </a:r>
          </a:p>
        </p:txBody>
      </p:sp>
      <p:sp>
        <p:nvSpPr>
          <p:cNvPr id="4" name="Pladsholder til slidenummer 3"/>
          <p:cNvSpPr>
            <a:spLocks noGrp="1"/>
          </p:cNvSpPr>
          <p:nvPr>
            <p:ph type="sldNum" sz="quarter" idx="5"/>
          </p:nvPr>
        </p:nvSpPr>
        <p:spPr/>
        <p:txBody>
          <a:bodyPr/>
          <a:lstStyle/>
          <a:p>
            <a:fld id="{05DC58A8-3BAE-4AD6-AF1D-994300F19535}" type="slidenum">
              <a:rPr lang="da-DK" smtClean="0"/>
              <a:t>14</a:t>
            </a:fld>
            <a:endParaRPr lang="da-DK"/>
          </a:p>
        </p:txBody>
      </p:sp>
    </p:spTree>
    <p:extLst>
      <p:ext uri="{BB962C8B-B14F-4D97-AF65-F5344CB8AC3E}">
        <p14:creationId xmlns:p14="http://schemas.microsoft.com/office/powerpoint/2010/main" val="3860493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15</a:t>
            </a:fld>
            <a:endParaRPr lang="da-DK"/>
          </a:p>
        </p:txBody>
      </p:sp>
    </p:spTree>
    <p:extLst>
      <p:ext uri="{BB962C8B-B14F-4D97-AF65-F5344CB8AC3E}">
        <p14:creationId xmlns:p14="http://schemas.microsoft.com/office/powerpoint/2010/main" val="1922220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16</a:t>
            </a:fld>
            <a:endParaRPr lang="da-DK"/>
          </a:p>
        </p:txBody>
      </p:sp>
    </p:spTree>
    <p:extLst>
      <p:ext uri="{BB962C8B-B14F-4D97-AF65-F5344CB8AC3E}">
        <p14:creationId xmlns:p14="http://schemas.microsoft.com/office/powerpoint/2010/main" val="799013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17</a:t>
            </a:fld>
            <a:endParaRPr lang="da-DK"/>
          </a:p>
        </p:txBody>
      </p:sp>
    </p:spTree>
    <p:extLst>
      <p:ext uri="{BB962C8B-B14F-4D97-AF65-F5344CB8AC3E}">
        <p14:creationId xmlns:p14="http://schemas.microsoft.com/office/powerpoint/2010/main" val="3138120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https://www.php.net/manual/en/language.basic-syntax.phptags.php</a:t>
            </a:r>
          </a:p>
        </p:txBody>
      </p:sp>
      <p:sp>
        <p:nvSpPr>
          <p:cNvPr id="4" name="Pladsholder til slidenummer 3"/>
          <p:cNvSpPr>
            <a:spLocks noGrp="1"/>
          </p:cNvSpPr>
          <p:nvPr>
            <p:ph type="sldNum" sz="quarter" idx="5"/>
          </p:nvPr>
        </p:nvSpPr>
        <p:spPr/>
        <p:txBody>
          <a:bodyPr/>
          <a:lstStyle/>
          <a:p>
            <a:fld id="{05DC58A8-3BAE-4AD6-AF1D-994300F19535}" type="slidenum">
              <a:rPr lang="da-DK" smtClean="0"/>
              <a:t>19</a:t>
            </a:fld>
            <a:endParaRPr lang="da-DK"/>
          </a:p>
        </p:txBody>
      </p:sp>
    </p:spTree>
    <p:extLst>
      <p:ext uri="{BB962C8B-B14F-4D97-AF65-F5344CB8AC3E}">
        <p14:creationId xmlns:p14="http://schemas.microsoft.com/office/powerpoint/2010/main" val="16218568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t>Echohtml.php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21</a:t>
            </a:fld>
            <a:endParaRPr lang="da-DK"/>
          </a:p>
        </p:txBody>
      </p:sp>
    </p:spTree>
    <p:extLst>
      <p:ext uri="{BB962C8B-B14F-4D97-AF65-F5344CB8AC3E}">
        <p14:creationId xmlns:p14="http://schemas.microsoft.com/office/powerpoint/2010/main" val="4472035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https://www.w3schools.com/php/phptryit.asp?filename=tryphp_echo1</a:t>
            </a:r>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22</a:t>
            </a:fld>
            <a:endParaRPr lang="da-DK"/>
          </a:p>
        </p:txBody>
      </p:sp>
    </p:spTree>
    <p:extLst>
      <p:ext uri="{BB962C8B-B14F-4D97-AF65-F5344CB8AC3E}">
        <p14:creationId xmlns:p14="http://schemas.microsoft.com/office/powerpoint/2010/main" val="41633426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b="0" i="0" dirty="0">
                <a:solidFill>
                  <a:srgbClr val="333333"/>
                </a:solidFill>
                <a:effectLst/>
                <a:latin typeface="arial" panose="020B0604020202020204" pitchFamily="34" charset="0"/>
              </a:rPr>
              <a:t>Variabelnavnet kan starte med _ eller et bogstav, og kan godt indeholde tal, bare ikke som allerførste tegn. Der må </a:t>
            </a:r>
            <a:r>
              <a:rPr lang="da-DK" b="0" i="1" dirty="0">
                <a:solidFill>
                  <a:srgbClr val="333333"/>
                </a:solidFill>
                <a:effectLst/>
                <a:latin typeface="arial" panose="020B0604020202020204" pitchFamily="34" charset="0"/>
              </a:rPr>
              <a:t>ikke</a:t>
            </a:r>
            <a:r>
              <a:rPr lang="da-DK" b="0" i="0" dirty="0">
                <a:solidFill>
                  <a:srgbClr val="333333"/>
                </a:solidFill>
                <a:effectLst/>
                <a:latin typeface="arial" panose="020B0604020202020204" pitchFamily="34" charset="0"/>
              </a:rPr>
              <a:t> optræde mellemrum - er der flere ord, kan de evt. adskilles med _ ('underscore')</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25</a:t>
            </a:fld>
            <a:endParaRPr lang="da-DK"/>
          </a:p>
        </p:txBody>
      </p:sp>
    </p:spTree>
    <p:extLst>
      <p:ext uri="{BB962C8B-B14F-4D97-AF65-F5344CB8AC3E}">
        <p14:creationId xmlns:p14="http://schemas.microsoft.com/office/powerpoint/2010/main" val="75218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a-DK" dirty="0">
                <a:hlinkClick r:id="rId3"/>
              </a:rPr>
              <a:t>https://www.geeksforgeeks.org/frontend-vs-backend/</a:t>
            </a:r>
            <a:endParaRPr lang="da-DK" dirty="0"/>
          </a:p>
          <a:p>
            <a:pPr algn="l" fontAlgn="base"/>
            <a:r>
              <a:rPr lang="en-US" b="1" i="0" dirty="0">
                <a:solidFill>
                  <a:srgbClr val="40424E"/>
                </a:solidFill>
                <a:effectLst/>
                <a:latin typeface="urw-din"/>
              </a:rPr>
              <a:t>Front End Frameworks and Libraries:</a:t>
            </a:r>
            <a:r>
              <a:rPr lang="en-US" b="0" i="0" dirty="0">
                <a:solidFill>
                  <a:srgbClr val="40424E"/>
                </a:solidFill>
                <a:effectLst/>
                <a:latin typeface="urw-din"/>
              </a:rPr>
              <a:t> </a:t>
            </a:r>
            <a:br>
              <a:rPr lang="en-US" b="0" i="0" dirty="0">
                <a:solidFill>
                  <a:srgbClr val="40424E"/>
                </a:solidFill>
                <a:effectLst/>
                <a:latin typeface="urw-din"/>
              </a:rPr>
            </a:br>
            <a:r>
              <a:rPr lang="en-US" b="0" i="0" dirty="0">
                <a:solidFill>
                  <a:srgbClr val="40424E"/>
                </a:solidFill>
                <a:effectLst/>
                <a:latin typeface="urw-din"/>
              </a:rPr>
              <a:t> </a:t>
            </a:r>
          </a:p>
          <a:p>
            <a:pPr algn="l" fontAlgn="base">
              <a:buFont typeface="Arial" panose="020B0604020202020204" pitchFamily="34" charset="0"/>
              <a:buChar char="•"/>
            </a:pPr>
            <a:r>
              <a:rPr lang="en-US" b="1" i="0" dirty="0">
                <a:solidFill>
                  <a:srgbClr val="40424E"/>
                </a:solidFill>
                <a:effectLst/>
                <a:latin typeface="urw-din"/>
              </a:rPr>
              <a:t>AngularJS:</a:t>
            </a:r>
            <a:r>
              <a:rPr lang="en-US" b="0" i="0" dirty="0">
                <a:solidFill>
                  <a:srgbClr val="40424E"/>
                </a:solidFill>
                <a:effectLst/>
                <a:latin typeface="urw-din"/>
              </a:rPr>
              <a:t> </a:t>
            </a:r>
            <a:r>
              <a:rPr lang="en-US" b="0" i="0" dirty="0" err="1">
                <a:solidFill>
                  <a:srgbClr val="40424E"/>
                </a:solidFill>
                <a:effectLst/>
                <a:latin typeface="urw-din"/>
              </a:rPr>
              <a:t>AngularJs</a:t>
            </a:r>
            <a:r>
              <a:rPr lang="en-US" b="0" i="0" dirty="0">
                <a:solidFill>
                  <a:srgbClr val="40424E"/>
                </a:solidFill>
                <a:effectLst/>
                <a:latin typeface="urw-din"/>
              </a:rPr>
              <a:t> is a JavaScript open-source front-end framework that is mainly used to develop single-page web applications(SPAs). It is a continuously growing and expanding framework which provides better ways for developing web applications. It changes the static HTML to dynamic HTML. It is an open-source project which can be free. It extends HTML attributes with Directives, and data is bound with HTML.</a:t>
            </a:r>
          </a:p>
          <a:p>
            <a:pPr algn="l" fontAlgn="base">
              <a:buFont typeface="Arial" panose="020B0604020202020204" pitchFamily="34" charset="0"/>
              <a:buChar char="•"/>
            </a:pPr>
            <a:r>
              <a:rPr lang="en-US" b="1" i="0" dirty="0">
                <a:solidFill>
                  <a:srgbClr val="40424E"/>
                </a:solidFill>
                <a:effectLst/>
                <a:latin typeface="urw-din"/>
              </a:rPr>
              <a:t>React.js:</a:t>
            </a:r>
            <a:r>
              <a:rPr lang="en-US" b="0" i="0" dirty="0">
                <a:solidFill>
                  <a:srgbClr val="40424E"/>
                </a:solidFill>
                <a:effectLst/>
                <a:latin typeface="urw-din"/>
              </a:rPr>
              <a:t> React is a declarative, efficient, and flexible JavaScript library for building user interfaces. ReactJS is an open-source, component-based front-end library responsible only for the view layer of the application. It is maintained by Facebook. </a:t>
            </a:r>
            <a:br>
              <a:rPr lang="en-US" b="0" i="0" dirty="0">
                <a:solidFill>
                  <a:srgbClr val="40424E"/>
                </a:solidFill>
                <a:effectLst/>
                <a:latin typeface="urw-din"/>
              </a:rPr>
            </a:br>
            <a:r>
              <a:rPr lang="en-US" b="0" i="0" dirty="0">
                <a:solidFill>
                  <a:srgbClr val="40424E"/>
                </a:solidFill>
                <a:effectLst/>
                <a:latin typeface="urw-din"/>
              </a:rPr>
              <a:t>Bootstrap: Bootstrap is a free and open-source tool collection for creating responsive websites and web applications. It is the most popular HTML, CSS, and JavaScript framework for developing responsive, mobile-first websites.</a:t>
            </a:r>
          </a:p>
          <a:p>
            <a:pPr algn="l" fontAlgn="base">
              <a:buFont typeface="Arial" panose="020B0604020202020204" pitchFamily="34" charset="0"/>
              <a:buChar char="•"/>
            </a:pPr>
            <a:r>
              <a:rPr lang="en-US" b="1" i="0" dirty="0">
                <a:solidFill>
                  <a:srgbClr val="40424E"/>
                </a:solidFill>
                <a:effectLst/>
                <a:latin typeface="urw-din"/>
              </a:rPr>
              <a:t>jQuery:</a:t>
            </a:r>
            <a:r>
              <a:rPr lang="en-US" b="0" i="0" dirty="0">
                <a:solidFill>
                  <a:srgbClr val="40424E"/>
                </a:solidFill>
                <a:effectLst/>
                <a:latin typeface="urw-din"/>
              </a:rPr>
              <a:t> jQuery is an open-source JavaScript library that simplifies the interactions between an HTML/CSS document, or more precisely the Document Object Model (DOM), and JavaScript. Elaborating the terms, jQuery simplifies HTML document traversing and manipulation, browser event handling, DOM animations, Ajax interactions, and cross-browser JavaScript development.</a:t>
            </a:r>
          </a:p>
          <a:p>
            <a:pPr algn="l" fontAlgn="base">
              <a:buFont typeface="Arial" panose="020B0604020202020204" pitchFamily="34" charset="0"/>
              <a:buChar char="•"/>
            </a:pPr>
            <a:r>
              <a:rPr lang="en-US" b="1" i="0" dirty="0">
                <a:solidFill>
                  <a:srgbClr val="40424E"/>
                </a:solidFill>
                <a:effectLst/>
                <a:latin typeface="urw-din"/>
              </a:rPr>
              <a:t>SASS:</a:t>
            </a:r>
            <a:r>
              <a:rPr lang="en-US" b="0" i="0" dirty="0">
                <a:solidFill>
                  <a:srgbClr val="40424E"/>
                </a:solidFill>
                <a:effectLst/>
                <a:latin typeface="urw-din"/>
              </a:rPr>
              <a:t> It is the most reliable, mature, and robust CSS extension language. It is used to extend the functionality of an existing CSS of a site including everything from variables, inheritance, and nesting with ease.</a:t>
            </a:r>
          </a:p>
          <a:p>
            <a:pPr algn="l" fontAlgn="base"/>
            <a:r>
              <a:rPr lang="en-US" b="1" i="0" dirty="0">
                <a:solidFill>
                  <a:srgbClr val="40424E"/>
                </a:solidFill>
                <a:effectLst/>
                <a:latin typeface="urw-din"/>
              </a:rPr>
              <a:t>Back End Frameworks:</a:t>
            </a:r>
            <a:r>
              <a:rPr lang="en-US" b="0" i="0" dirty="0">
                <a:solidFill>
                  <a:srgbClr val="40424E"/>
                </a:solidFill>
                <a:effectLst/>
                <a:latin typeface="urw-din"/>
              </a:rPr>
              <a:t> </a:t>
            </a:r>
          </a:p>
          <a:p>
            <a:pPr algn="l" fontAlgn="base">
              <a:buFont typeface="Arial" panose="020B0604020202020204" pitchFamily="34" charset="0"/>
              <a:buChar char="•"/>
            </a:pPr>
            <a:r>
              <a:rPr lang="en-US" b="0" i="0" dirty="0">
                <a:solidFill>
                  <a:srgbClr val="40424E"/>
                </a:solidFill>
                <a:effectLst/>
                <a:latin typeface="urw-din"/>
              </a:rPr>
              <a:t>The list of back-end frameworks are: Express, Django, Rails, Laravel, Spring, etc.</a:t>
            </a:r>
          </a:p>
          <a:p>
            <a:pPr algn="l" fontAlgn="base">
              <a:buFont typeface="Arial" panose="020B0604020202020204" pitchFamily="34" charset="0"/>
              <a:buChar char="•"/>
            </a:pPr>
            <a:r>
              <a:rPr lang="en-US" b="0" i="0" dirty="0">
                <a:solidFill>
                  <a:srgbClr val="40424E"/>
                </a:solidFill>
                <a:effectLst/>
                <a:latin typeface="urw-din"/>
              </a:rPr>
              <a:t>The other back-end program/scripting languages are C#, Ruby, REST, GO,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da-DK" dirty="0"/>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4</a:t>
            </a:fld>
            <a:endParaRPr lang="da-DK"/>
          </a:p>
        </p:txBody>
      </p:sp>
    </p:spTree>
    <p:extLst>
      <p:ext uri="{BB962C8B-B14F-4D97-AF65-F5344CB8AC3E}">
        <p14:creationId xmlns:p14="http://schemas.microsoft.com/office/powerpoint/2010/main" val="16571104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sz="1200" b="0" i="0" u="none" strike="noStrike" kern="1200" baseline="0" dirty="0">
                <a:solidFill>
                  <a:schemeClr val="tx1"/>
                </a:solidFill>
                <a:latin typeface="+mn-lt"/>
                <a:ea typeface="+mn-ea"/>
                <a:cs typeface="+mn-cs"/>
              </a:rPr>
              <a:t>&lt;?</a:t>
            </a:r>
            <a:r>
              <a:rPr lang="da-DK" sz="1200" b="0" i="0" u="none" strike="noStrike" kern="1200" baseline="0" dirty="0" err="1">
                <a:solidFill>
                  <a:schemeClr val="tx1"/>
                </a:solidFill>
                <a:latin typeface="+mn-lt"/>
                <a:ea typeface="+mn-ea"/>
                <a:cs typeface="+mn-cs"/>
              </a:rPr>
              <a:t>php</a:t>
            </a:r>
            <a:r>
              <a:rPr lang="da-DK" sz="1200" b="0" i="0" u="none" strike="noStrike" kern="1200" baseline="0" dirty="0">
                <a:solidFill>
                  <a:schemeClr val="tx1"/>
                </a:solidFill>
                <a:latin typeface="+mn-lt"/>
                <a:ea typeface="+mn-ea"/>
                <a:cs typeface="+mn-cs"/>
              </a:rPr>
              <a:t> // test1.php</a:t>
            </a:r>
          </a:p>
          <a:p>
            <a:r>
              <a:rPr lang="da-DK" sz="1200" b="0" i="0" u="none" strike="noStrike" kern="1200" baseline="0" dirty="0">
                <a:solidFill>
                  <a:schemeClr val="tx1"/>
                </a:solidFill>
                <a:latin typeface="+mn-lt"/>
                <a:ea typeface="+mn-ea"/>
                <a:cs typeface="+mn-cs"/>
              </a:rPr>
              <a:t>$</a:t>
            </a:r>
            <a:r>
              <a:rPr lang="da-DK" sz="1200" b="0" i="0" u="none" strike="noStrike" kern="1200" baseline="0" dirty="0" err="1">
                <a:solidFill>
                  <a:schemeClr val="tx1"/>
                </a:solidFill>
                <a:latin typeface="+mn-lt"/>
                <a:ea typeface="+mn-ea"/>
                <a:cs typeface="+mn-cs"/>
              </a:rPr>
              <a:t>username</a:t>
            </a:r>
            <a:r>
              <a:rPr lang="da-DK" sz="1200" b="0" i="0" u="none" strike="noStrike" kern="1200" baseline="0" dirty="0">
                <a:solidFill>
                  <a:schemeClr val="tx1"/>
                </a:solidFill>
                <a:latin typeface="+mn-lt"/>
                <a:ea typeface="+mn-ea"/>
                <a:cs typeface="+mn-cs"/>
              </a:rPr>
              <a:t> = "Fred Smith";</a:t>
            </a:r>
          </a:p>
          <a:p>
            <a:r>
              <a:rPr lang="da-DK" sz="1200" b="0" i="0" u="none" strike="noStrike" kern="1200" baseline="0" dirty="0" err="1">
                <a:solidFill>
                  <a:schemeClr val="tx1"/>
                </a:solidFill>
                <a:latin typeface="+mn-lt"/>
                <a:ea typeface="+mn-ea"/>
                <a:cs typeface="+mn-cs"/>
              </a:rPr>
              <a:t>echo</a:t>
            </a:r>
            <a:r>
              <a:rPr lang="da-DK" sz="1200" b="0" i="0" u="none" strike="noStrike" kern="1200" baseline="0" dirty="0">
                <a:solidFill>
                  <a:schemeClr val="tx1"/>
                </a:solidFill>
                <a:latin typeface="+mn-lt"/>
                <a:ea typeface="+mn-ea"/>
                <a:cs typeface="+mn-cs"/>
              </a:rPr>
              <a:t> $</a:t>
            </a:r>
            <a:r>
              <a:rPr lang="da-DK" sz="1200" b="0" i="0" u="none" strike="noStrike" kern="1200" baseline="0" dirty="0" err="1">
                <a:solidFill>
                  <a:schemeClr val="tx1"/>
                </a:solidFill>
                <a:latin typeface="+mn-lt"/>
                <a:ea typeface="+mn-ea"/>
                <a:cs typeface="+mn-cs"/>
              </a:rPr>
              <a:t>username</a:t>
            </a:r>
            <a:r>
              <a:rPr lang="da-DK" sz="1200" b="0" i="0" u="none" strike="noStrike" kern="1200" baseline="0" dirty="0">
                <a:solidFill>
                  <a:schemeClr val="tx1"/>
                </a:solidFill>
                <a:latin typeface="+mn-lt"/>
                <a:ea typeface="+mn-ea"/>
                <a:cs typeface="+mn-cs"/>
              </a:rPr>
              <a:t>;</a:t>
            </a:r>
          </a:p>
          <a:p>
            <a:r>
              <a:rPr lang="da-DK" sz="1200" b="0" i="0" u="none" strike="noStrike" kern="1200" baseline="0" dirty="0" err="1">
                <a:solidFill>
                  <a:schemeClr val="tx1"/>
                </a:solidFill>
                <a:latin typeface="+mn-lt"/>
                <a:ea typeface="+mn-ea"/>
                <a:cs typeface="+mn-cs"/>
              </a:rPr>
              <a:t>echo</a:t>
            </a:r>
            <a:r>
              <a:rPr lang="da-DK" sz="1200" b="0" i="0" u="none" strike="noStrike" kern="1200" baseline="0" dirty="0">
                <a:solidFill>
                  <a:schemeClr val="tx1"/>
                </a:solidFill>
                <a:latin typeface="+mn-lt"/>
                <a:ea typeface="+mn-ea"/>
                <a:cs typeface="+mn-cs"/>
              </a:rPr>
              <a:t> "&lt;</a:t>
            </a:r>
            <a:r>
              <a:rPr lang="da-DK" sz="1200" b="0" i="0" u="none" strike="noStrike" kern="1200" baseline="0" dirty="0" err="1">
                <a:solidFill>
                  <a:schemeClr val="tx1"/>
                </a:solidFill>
                <a:latin typeface="+mn-lt"/>
                <a:ea typeface="+mn-ea"/>
                <a:cs typeface="+mn-cs"/>
              </a:rPr>
              <a:t>br</a:t>
            </a:r>
            <a:r>
              <a:rPr lang="da-DK" sz="1200" b="0" i="0" u="none" strike="noStrike" kern="1200" baseline="0" dirty="0">
                <a:solidFill>
                  <a:schemeClr val="tx1"/>
                </a:solidFill>
                <a:latin typeface="+mn-lt"/>
                <a:ea typeface="+mn-ea"/>
                <a:cs typeface="+mn-cs"/>
              </a:rPr>
              <a:t>&gt;";</a:t>
            </a:r>
          </a:p>
          <a:p>
            <a:r>
              <a:rPr lang="da-DK" sz="1200" b="0" i="0" u="none" strike="noStrike" kern="1200" baseline="0" dirty="0">
                <a:solidFill>
                  <a:schemeClr val="tx1"/>
                </a:solidFill>
                <a:latin typeface="+mn-lt"/>
                <a:ea typeface="+mn-ea"/>
                <a:cs typeface="+mn-cs"/>
              </a:rPr>
              <a:t>$</a:t>
            </a:r>
            <a:r>
              <a:rPr lang="da-DK" sz="1200" b="0" i="0" u="none" strike="noStrike" kern="1200" baseline="0" dirty="0" err="1">
                <a:solidFill>
                  <a:schemeClr val="tx1"/>
                </a:solidFill>
                <a:latin typeface="+mn-lt"/>
                <a:ea typeface="+mn-ea"/>
                <a:cs typeface="+mn-cs"/>
              </a:rPr>
              <a:t>current_user</a:t>
            </a:r>
            <a:r>
              <a:rPr lang="da-DK" sz="1200" b="0" i="0" u="none" strike="noStrike" kern="1200" baseline="0" dirty="0">
                <a:solidFill>
                  <a:schemeClr val="tx1"/>
                </a:solidFill>
                <a:latin typeface="+mn-lt"/>
                <a:ea typeface="+mn-ea"/>
                <a:cs typeface="+mn-cs"/>
              </a:rPr>
              <a:t> = $</a:t>
            </a:r>
            <a:r>
              <a:rPr lang="da-DK" sz="1200" b="0" i="0" u="none" strike="noStrike" kern="1200" baseline="0" dirty="0" err="1">
                <a:solidFill>
                  <a:schemeClr val="tx1"/>
                </a:solidFill>
                <a:latin typeface="+mn-lt"/>
                <a:ea typeface="+mn-ea"/>
                <a:cs typeface="+mn-cs"/>
              </a:rPr>
              <a:t>username</a:t>
            </a:r>
            <a:r>
              <a:rPr lang="da-DK" sz="1200" b="0" i="0" u="none" strike="noStrike" kern="1200" baseline="0" dirty="0">
                <a:solidFill>
                  <a:schemeClr val="tx1"/>
                </a:solidFill>
                <a:latin typeface="+mn-lt"/>
                <a:ea typeface="+mn-ea"/>
                <a:cs typeface="+mn-cs"/>
              </a:rPr>
              <a:t>;</a:t>
            </a:r>
          </a:p>
          <a:p>
            <a:r>
              <a:rPr lang="da-DK" sz="1200" b="0" i="0" u="none" strike="noStrike" kern="1200" baseline="0" dirty="0" err="1">
                <a:solidFill>
                  <a:schemeClr val="tx1"/>
                </a:solidFill>
                <a:latin typeface="+mn-lt"/>
                <a:ea typeface="+mn-ea"/>
                <a:cs typeface="+mn-cs"/>
              </a:rPr>
              <a:t>echo</a:t>
            </a:r>
            <a:r>
              <a:rPr lang="da-DK" sz="1200" b="0" i="0" u="none" strike="noStrike" kern="1200" baseline="0" dirty="0">
                <a:solidFill>
                  <a:schemeClr val="tx1"/>
                </a:solidFill>
                <a:latin typeface="+mn-lt"/>
                <a:ea typeface="+mn-ea"/>
                <a:cs typeface="+mn-cs"/>
              </a:rPr>
              <a:t> $</a:t>
            </a:r>
            <a:r>
              <a:rPr lang="da-DK" sz="1200" b="0" i="0" u="none" strike="noStrike" kern="1200" baseline="0" dirty="0" err="1">
                <a:solidFill>
                  <a:schemeClr val="tx1"/>
                </a:solidFill>
                <a:latin typeface="+mn-lt"/>
                <a:ea typeface="+mn-ea"/>
                <a:cs typeface="+mn-cs"/>
              </a:rPr>
              <a:t>current_user</a:t>
            </a:r>
            <a:r>
              <a:rPr lang="da-DK" sz="1200" b="0" i="0" u="none" strike="noStrike" kern="1200" baseline="0" dirty="0">
                <a:solidFill>
                  <a:schemeClr val="tx1"/>
                </a:solidFill>
                <a:latin typeface="+mn-lt"/>
                <a:ea typeface="+mn-ea"/>
                <a:cs typeface="+mn-cs"/>
              </a:rPr>
              <a:t>;</a:t>
            </a:r>
          </a:p>
          <a:p>
            <a:r>
              <a:rPr lang="da-DK" sz="1200" b="0" i="0" u="none" strike="noStrike" kern="1200" baseline="0" dirty="0">
                <a:solidFill>
                  <a:schemeClr val="tx1"/>
                </a:solidFill>
                <a:latin typeface="+mn-lt"/>
                <a:ea typeface="+mn-ea"/>
                <a:cs typeface="+mn-cs"/>
              </a:rPr>
              <a:t>?&gt;</a:t>
            </a:r>
          </a:p>
          <a:p>
            <a:endParaRPr lang="da-DK" sz="1200" b="0" i="0" u="none" strike="noStrike" kern="1200" baseline="0" dirty="0">
              <a:solidFill>
                <a:schemeClr val="tx1"/>
              </a:solidFill>
              <a:latin typeface="+mn-lt"/>
              <a:ea typeface="+mn-ea"/>
              <a:cs typeface="+mn-cs"/>
            </a:endParaRPr>
          </a:p>
          <a:p>
            <a:endParaRPr lang="da-DK" sz="1200" b="0" i="0" u="none" strike="noStrike" kern="1200" baseline="0" dirty="0">
              <a:solidFill>
                <a:schemeClr val="tx1"/>
              </a:solidFill>
              <a:latin typeface="+mn-lt"/>
              <a:ea typeface="+mn-ea"/>
              <a:cs typeface="+mn-cs"/>
            </a:endParaRPr>
          </a:p>
          <a:p>
            <a:r>
              <a:rPr lang="da-DK" sz="1200" b="0" i="0" u="none" strike="noStrike" kern="1200" baseline="0" dirty="0">
                <a:solidFill>
                  <a:schemeClr val="tx1"/>
                </a:solidFill>
                <a:latin typeface="+mn-lt"/>
                <a:ea typeface="+mn-ea"/>
                <a:cs typeface="+mn-cs"/>
              </a:rPr>
              <a:t>Test i </a:t>
            </a:r>
            <a:r>
              <a:rPr lang="da-DK" dirty="0">
                <a:hlinkClick r:id="rId3"/>
              </a:rPr>
              <a:t>http://localhost/test1.php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28</a:t>
            </a:fld>
            <a:endParaRPr lang="da-DK"/>
          </a:p>
        </p:txBody>
      </p:sp>
    </p:spTree>
    <p:extLst>
      <p:ext uri="{BB962C8B-B14F-4D97-AF65-F5344CB8AC3E}">
        <p14:creationId xmlns:p14="http://schemas.microsoft.com/office/powerpoint/2010/main" val="2487630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https://www.w3schools.com/php/phptryit.asp?filename=tryphp_echo2</a:t>
            </a:r>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29</a:t>
            </a:fld>
            <a:endParaRPr lang="da-DK"/>
          </a:p>
        </p:txBody>
      </p:sp>
    </p:spTree>
    <p:extLst>
      <p:ext uri="{BB962C8B-B14F-4D97-AF65-F5344CB8AC3E}">
        <p14:creationId xmlns:p14="http://schemas.microsoft.com/office/powerpoint/2010/main" val="22924264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r>
              <a:rPr lang="da-DK" b="1" i="0" dirty="0">
                <a:solidFill>
                  <a:srgbClr val="273239"/>
                </a:solidFill>
                <a:effectLst/>
                <a:latin typeface="sofia-pro"/>
              </a:rPr>
              <a:t>PHP | </a:t>
            </a:r>
            <a:r>
              <a:rPr lang="da-DK" b="1" i="0" dirty="0" err="1">
                <a:solidFill>
                  <a:srgbClr val="273239"/>
                </a:solidFill>
                <a:effectLst/>
                <a:latin typeface="sofia-pro"/>
              </a:rPr>
              <a:t>var_dump</a:t>
            </a:r>
            <a:r>
              <a:rPr lang="da-DK" b="1" i="0" dirty="0">
                <a:solidFill>
                  <a:srgbClr val="273239"/>
                </a:solidFill>
                <a:effectLst/>
                <a:latin typeface="sofia-pro"/>
              </a:rPr>
              <a:t>() check type</a:t>
            </a:r>
          </a:p>
          <a:p>
            <a:pPr algn="l"/>
            <a:endParaRPr lang="da-DK" b="1" i="0" dirty="0">
              <a:solidFill>
                <a:srgbClr val="273239"/>
              </a:solidFill>
              <a:effectLst/>
              <a:latin typeface="sofia-pro"/>
            </a:endParaRPr>
          </a:p>
          <a:p>
            <a:pPr algn="l"/>
            <a:r>
              <a:rPr lang="da-DK" dirty="0"/>
              <a:t>https://www.geeksforgeeks.org/php-var_dump-function/#:~:text=The%20var_dump()%20function%20is,is%20also%20effective%20with%20expressions.</a:t>
            </a:r>
          </a:p>
          <a:p>
            <a:pPr algn="l"/>
            <a:endParaRPr lang="da-DK" dirty="0"/>
          </a:p>
          <a:p>
            <a:pPr algn="l"/>
            <a:r>
              <a:rPr lang="da-DK" dirty="0"/>
              <a:t>https://www.w3schools.com/php/php_datatypes.asp</a:t>
            </a:r>
          </a:p>
          <a:p>
            <a:pPr algn="l"/>
            <a:endParaRPr lang="da-DK" b="1" i="0" dirty="0">
              <a:solidFill>
                <a:srgbClr val="273239"/>
              </a:solidFill>
              <a:effectLst/>
              <a:latin typeface="sofia-pro"/>
            </a:endParaRPr>
          </a:p>
          <a:p>
            <a:pPr algn="l"/>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30</a:t>
            </a:fld>
            <a:endParaRPr lang="da-DK"/>
          </a:p>
        </p:txBody>
      </p:sp>
    </p:spTree>
    <p:extLst>
      <p:ext uri="{BB962C8B-B14F-4D97-AF65-F5344CB8AC3E}">
        <p14:creationId xmlns:p14="http://schemas.microsoft.com/office/powerpoint/2010/main" val="1256876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Hvad</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er</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sammenkædning</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i</a:t>
            </a:r>
            <a:r>
              <a:rPr lang="en-US" sz="1200" b="0" i="0" u="none" strike="noStrike" kern="1200" baseline="0" dirty="0">
                <a:solidFill>
                  <a:schemeClr val="tx1"/>
                </a:solidFill>
                <a:latin typeface="+mn-lt"/>
                <a:ea typeface="+mn-ea"/>
                <a:cs typeface="+mn-cs"/>
              </a:rPr>
              <a:t> JS?</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31</a:t>
            </a:fld>
            <a:endParaRPr lang="da-DK"/>
          </a:p>
        </p:txBody>
      </p:sp>
    </p:spTree>
    <p:extLst>
      <p:ext uri="{BB962C8B-B14F-4D97-AF65-F5344CB8AC3E}">
        <p14:creationId xmlns:p14="http://schemas.microsoft.com/office/powerpoint/2010/main" val="53719575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35</a:t>
            </a:fld>
            <a:endParaRPr lang="da-DK"/>
          </a:p>
        </p:txBody>
      </p:sp>
    </p:spTree>
    <p:extLst>
      <p:ext uri="{BB962C8B-B14F-4D97-AF65-F5344CB8AC3E}">
        <p14:creationId xmlns:p14="http://schemas.microsoft.com/office/powerpoint/2010/main" val="24569423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Virke ikke i single </a:t>
            </a:r>
            <a:r>
              <a:rPr lang="da-DK" dirty="0" err="1"/>
              <a:t>quote</a:t>
            </a:r>
            <a:endParaRPr lang="da-DK" dirty="0"/>
          </a:p>
          <a:p>
            <a:endParaRPr lang="da-DK" dirty="0"/>
          </a:p>
          <a:p>
            <a:r>
              <a:rPr lang="da-DK" dirty="0" err="1"/>
              <a:t>singleDouble.php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36</a:t>
            </a:fld>
            <a:endParaRPr lang="da-DK"/>
          </a:p>
        </p:txBody>
      </p:sp>
    </p:spTree>
    <p:extLst>
      <p:ext uri="{BB962C8B-B14F-4D97-AF65-F5344CB8AC3E}">
        <p14:creationId xmlns:p14="http://schemas.microsoft.com/office/powerpoint/2010/main" val="7825052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https://www.tutorialspoint.com/what-is-the-difference-between-echo-print-and-print-r-in-php#:~:text=The%20print%20and%20echo%20are,readable%20information%20about%20a%20variable.</a:t>
            </a:r>
          </a:p>
        </p:txBody>
      </p:sp>
      <p:sp>
        <p:nvSpPr>
          <p:cNvPr id="4" name="Pladsholder til slidenummer 3"/>
          <p:cNvSpPr>
            <a:spLocks noGrp="1"/>
          </p:cNvSpPr>
          <p:nvPr>
            <p:ph type="sldNum" sz="quarter" idx="5"/>
          </p:nvPr>
        </p:nvSpPr>
        <p:spPr/>
        <p:txBody>
          <a:bodyPr/>
          <a:lstStyle/>
          <a:p>
            <a:fld id="{05DC58A8-3BAE-4AD6-AF1D-994300F19535}" type="slidenum">
              <a:rPr lang="da-DK" smtClean="0"/>
              <a:t>39</a:t>
            </a:fld>
            <a:endParaRPr lang="da-DK"/>
          </a:p>
        </p:txBody>
      </p:sp>
    </p:spTree>
    <p:extLst>
      <p:ext uri="{BB962C8B-B14F-4D97-AF65-F5344CB8AC3E}">
        <p14:creationId xmlns:p14="http://schemas.microsoft.com/office/powerpoint/2010/main" val="485674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https://www.w3schools.com/php/php_arrays_indexed.asp</a:t>
            </a:r>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40</a:t>
            </a:fld>
            <a:endParaRPr lang="da-DK"/>
          </a:p>
        </p:txBody>
      </p:sp>
    </p:spTree>
    <p:extLst>
      <p:ext uri="{BB962C8B-B14F-4D97-AF65-F5344CB8AC3E}">
        <p14:creationId xmlns:p14="http://schemas.microsoft.com/office/powerpoint/2010/main" val="39264252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PHP Manual</a:t>
            </a:r>
          </a:p>
        </p:txBody>
      </p:sp>
      <p:sp>
        <p:nvSpPr>
          <p:cNvPr id="4" name="Pladsholder til slidenummer 3"/>
          <p:cNvSpPr>
            <a:spLocks noGrp="1"/>
          </p:cNvSpPr>
          <p:nvPr>
            <p:ph type="sldNum" sz="quarter" idx="5"/>
          </p:nvPr>
        </p:nvSpPr>
        <p:spPr/>
        <p:txBody>
          <a:bodyPr/>
          <a:lstStyle/>
          <a:p>
            <a:fld id="{05DC58A8-3BAE-4AD6-AF1D-994300F19535}" type="slidenum">
              <a:rPr lang="da-DK" smtClean="0"/>
              <a:t>41</a:t>
            </a:fld>
            <a:endParaRPr lang="da-DK"/>
          </a:p>
        </p:txBody>
      </p:sp>
    </p:spTree>
    <p:extLst>
      <p:ext uri="{BB962C8B-B14F-4D97-AF65-F5344CB8AC3E}">
        <p14:creationId xmlns:p14="http://schemas.microsoft.com/office/powerpoint/2010/main" val="1029938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en-US" sz="1200" b="0" i="0" u="none" strike="noStrike" kern="1200" baseline="0" dirty="0" err="1">
                <a:solidFill>
                  <a:schemeClr val="tx1"/>
                </a:solidFill>
                <a:latin typeface="+mn-lt"/>
                <a:ea typeface="+mn-ea"/>
                <a:cs typeface="+mn-cs"/>
              </a:rPr>
              <a:t>Associativt</a:t>
            </a:r>
            <a:r>
              <a:rPr lang="en-US" sz="1200" b="0" i="0" u="none" strike="noStrike" kern="1200" baseline="0" dirty="0">
                <a:solidFill>
                  <a:schemeClr val="tx1"/>
                </a:solidFill>
                <a:latin typeface="+mn-lt"/>
                <a:ea typeface="+mn-ea"/>
                <a:cs typeface="+mn-cs"/>
              </a:rPr>
              <a:t> array</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a:p>
            <a:r>
              <a:rPr lang="da-DK" dirty="0">
                <a:hlinkClick r:id="rId3"/>
              </a:rPr>
              <a:t>https://www.w3schools.com/php/php_arrays_associative.asp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42</a:t>
            </a:fld>
            <a:endParaRPr lang="da-DK"/>
          </a:p>
        </p:txBody>
      </p:sp>
    </p:spTree>
    <p:extLst>
      <p:ext uri="{BB962C8B-B14F-4D97-AF65-F5344CB8AC3E}">
        <p14:creationId xmlns:p14="http://schemas.microsoft.com/office/powerpoint/2010/main" val="30285133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Eksempler først gang login</a:t>
            </a:r>
          </a:p>
        </p:txBody>
      </p:sp>
      <p:sp>
        <p:nvSpPr>
          <p:cNvPr id="4" name="Pladsholder til slidenummer 3"/>
          <p:cNvSpPr>
            <a:spLocks noGrp="1"/>
          </p:cNvSpPr>
          <p:nvPr>
            <p:ph type="sldNum" sz="quarter" idx="5"/>
          </p:nvPr>
        </p:nvSpPr>
        <p:spPr/>
        <p:txBody>
          <a:bodyPr/>
          <a:lstStyle/>
          <a:p>
            <a:fld id="{05DC58A8-3BAE-4AD6-AF1D-994300F19535}" type="slidenum">
              <a:rPr lang="da-DK" smtClean="0"/>
              <a:t>5</a:t>
            </a:fld>
            <a:endParaRPr lang="da-DK"/>
          </a:p>
        </p:txBody>
      </p:sp>
    </p:spTree>
    <p:extLst>
      <p:ext uri="{BB962C8B-B14F-4D97-AF65-F5344CB8AC3E}">
        <p14:creationId xmlns:p14="http://schemas.microsoft.com/office/powerpoint/2010/main" val="15950414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&lt;?</a:t>
            </a:r>
            <a:r>
              <a:rPr lang="en-GB" dirty="0" err="1"/>
              <a:t>php</a:t>
            </a:r>
            <a:endParaRPr lang="en-GB" dirty="0"/>
          </a:p>
          <a:p>
            <a:r>
              <a:rPr lang="en-GB" dirty="0" err="1"/>
              <a:t>session_start</a:t>
            </a:r>
            <a:r>
              <a:rPr lang="en-GB" dirty="0"/>
              <a:t>();</a:t>
            </a:r>
          </a:p>
          <a:p>
            <a:endParaRPr lang="en-GB" dirty="0"/>
          </a:p>
          <a:p>
            <a:r>
              <a:rPr lang="en-GB" dirty="0"/>
              <a:t>// Example: Basic login with hardcoded credentials (for demonstration purposes only)</a:t>
            </a:r>
          </a:p>
          <a:p>
            <a:r>
              <a:rPr lang="en-GB" dirty="0"/>
              <a:t>$username = "user";</a:t>
            </a:r>
          </a:p>
          <a:p>
            <a:r>
              <a:rPr lang="en-GB" dirty="0"/>
              <a:t>$password = "password";</a:t>
            </a:r>
          </a:p>
          <a:p>
            <a:endParaRPr lang="en-GB" dirty="0"/>
          </a:p>
          <a:p>
            <a:r>
              <a:rPr lang="en-GB" dirty="0"/>
              <a:t>if (</a:t>
            </a:r>
            <a:r>
              <a:rPr lang="en-GB" dirty="0" err="1"/>
              <a:t>isset</a:t>
            </a:r>
            <a:r>
              <a:rPr lang="en-GB" dirty="0"/>
              <a:t>($_POST['submit'])) {</a:t>
            </a:r>
          </a:p>
          <a:p>
            <a:r>
              <a:rPr lang="en-GB" dirty="0"/>
              <a:t>    $</a:t>
            </a:r>
            <a:r>
              <a:rPr lang="en-GB" dirty="0" err="1"/>
              <a:t>enteredUsername</a:t>
            </a:r>
            <a:r>
              <a:rPr lang="en-GB" dirty="0"/>
              <a:t> = $_POST['username'];</a:t>
            </a:r>
          </a:p>
          <a:p>
            <a:r>
              <a:rPr lang="en-GB" dirty="0"/>
              <a:t>    $</a:t>
            </a:r>
            <a:r>
              <a:rPr lang="en-GB" dirty="0" err="1"/>
              <a:t>enteredPassword</a:t>
            </a:r>
            <a:r>
              <a:rPr lang="en-GB" dirty="0"/>
              <a:t> = $_POST['password'];</a:t>
            </a:r>
          </a:p>
          <a:p>
            <a:endParaRPr lang="en-GB" dirty="0"/>
          </a:p>
          <a:p>
            <a:r>
              <a:rPr lang="en-GB" dirty="0"/>
              <a:t>    if ($</a:t>
            </a:r>
            <a:r>
              <a:rPr lang="en-GB" dirty="0" err="1"/>
              <a:t>enteredUsername</a:t>
            </a:r>
            <a:r>
              <a:rPr lang="en-GB" dirty="0"/>
              <a:t> === $username &amp;&amp; $</a:t>
            </a:r>
            <a:r>
              <a:rPr lang="en-GB" dirty="0" err="1"/>
              <a:t>enteredPassword</a:t>
            </a:r>
            <a:r>
              <a:rPr lang="en-GB" dirty="0"/>
              <a:t> === $password) {</a:t>
            </a:r>
          </a:p>
          <a:p>
            <a:r>
              <a:rPr lang="en-GB" dirty="0"/>
              <a:t>        $_SESSION['</a:t>
            </a:r>
            <a:r>
              <a:rPr lang="en-GB" dirty="0" err="1"/>
              <a:t>logged_in</a:t>
            </a:r>
            <a:r>
              <a:rPr lang="en-GB" dirty="0"/>
              <a:t>'] = true;</a:t>
            </a:r>
          </a:p>
          <a:p>
            <a:r>
              <a:rPr lang="en-GB" dirty="0"/>
              <a:t>        header("Location: </a:t>
            </a:r>
            <a:r>
              <a:rPr lang="en-GB" dirty="0" err="1"/>
              <a:t>success.php</a:t>
            </a:r>
            <a:r>
              <a:rPr lang="en-GB" dirty="0"/>
              <a:t>"); // Redirect to success page</a:t>
            </a:r>
          </a:p>
          <a:p>
            <a:r>
              <a:rPr lang="en-GB" dirty="0"/>
              <a:t>        exit();</a:t>
            </a:r>
          </a:p>
          <a:p>
            <a:r>
              <a:rPr lang="en-GB" dirty="0"/>
              <a:t>    } else {</a:t>
            </a:r>
          </a:p>
          <a:p>
            <a:r>
              <a:rPr lang="en-GB" dirty="0"/>
              <a:t>        $</a:t>
            </a:r>
            <a:r>
              <a:rPr lang="en-GB" dirty="0" err="1"/>
              <a:t>error_message</a:t>
            </a:r>
            <a:r>
              <a:rPr lang="en-GB" dirty="0"/>
              <a:t> = "Invalid username or password.";</a:t>
            </a:r>
          </a:p>
          <a:p>
            <a:r>
              <a:rPr lang="en-GB" dirty="0"/>
              <a:t>    }</a:t>
            </a:r>
          </a:p>
          <a:p>
            <a:r>
              <a:rPr lang="en-GB" dirty="0"/>
              <a:t>}</a:t>
            </a:r>
          </a:p>
          <a:p>
            <a:r>
              <a:rPr lang="en-GB" dirty="0"/>
              <a:t>?&gt;</a:t>
            </a:r>
          </a:p>
          <a:p>
            <a:endParaRPr lang="en-GB" dirty="0"/>
          </a:p>
          <a:p>
            <a:r>
              <a:rPr lang="en-GB" dirty="0"/>
              <a:t>&lt;!DOCTYPE html&gt;</a:t>
            </a:r>
          </a:p>
          <a:p>
            <a:r>
              <a:rPr lang="en-GB" dirty="0"/>
              <a:t>&lt;html&gt;</a:t>
            </a:r>
          </a:p>
          <a:p>
            <a:r>
              <a:rPr lang="en-GB" dirty="0"/>
              <a:t>&lt;head&gt;</a:t>
            </a:r>
          </a:p>
          <a:p>
            <a:r>
              <a:rPr lang="en-GB" dirty="0"/>
              <a:t>    &lt;title&gt;Login&lt;/title&gt;</a:t>
            </a:r>
          </a:p>
          <a:p>
            <a:r>
              <a:rPr lang="en-GB" dirty="0"/>
              <a:t>&lt;/head&gt;</a:t>
            </a:r>
          </a:p>
          <a:p>
            <a:r>
              <a:rPr lang="en-GB" dirty="0"/>
              <a:t>&lt;body&gt;</a:t>
            </a:r>
          </a:p>
          <a:p>
            <a:endParaRPr lang="en-GB" dirty="0"/>
          </a:p>
          <a:p>
            <a:r>
              <a:rPr lang="en-GB" dirty="0"/>
              <a:t>    &lt;h2&gt;Login&lt;/h2&gt;</a:t>
            </a:r>
          </a:p>
          <a:p>
            <a:endParaRPr lang="en-GB" dirty="0"/>
          </a:p>
          <a:p>
            <a:r>
              <a:rPr lang="en-GB" dirty="0"/>
              <a:t>    &lt;?</a:t>
            </a:r>
            <a:r>
              <a:rPr lang="en-GB" dirty="0" err="1"/>
              <a:t>php</a:t>
            </a:r>
            <a:r>
              <a:rPr lang="en-GB" dirty="0"/>
              <a:t> if (</a:t>
            </a:r>
            <a:r>
              <a:rPr lang="en-GB" dirty="0" err="1"/>
              <a:t>isset</a:t>
            </a:r>
            <a:r>
              <a:rPr lang="en-GB" dirty="0"/>
              <a:t>($</a:t>
            </a:r>
            <a:r>
              <a:rPr lang="en-GB" dirty="0" err="1"/>
              <a:t>error_message</a:t>
            </a:r>
            <a:r>
              <a:rPr lang="en-GB" dirty="0"/>
              <a:t>)) : ?&gt;</a:t>
            </a:r>
          </a:p>
          <a:p>
            <a:r>
              <a:rPr lang="en-GB" dirty="0"/>
              <a:t>        &lt;p style="</a:t>
            </a:r>
            <a:r>
              <a:rPr lang="en-GB" dirty="0" err="1"/>
              <a:t>color</a:t>
            </a:r>
            <a:r>
              <a:rPr lang="en-GB" dirty="0"/>
              <a:t>: red;"&gt;&lt;?</a:t>
            </a:r>
            <a:r>
              <a:rPr lang="en-GB" dirty="0" err="1"/>
              <a:t>php</a:t>
            </a:r>
            <a:r>
              <a:rPr lang="en-GB" dirty="0"/>
              <a:t> echo $</a:t>
            </a:r>
            <a:r>
              <a:rPr lang="en-GB" dirty="0" err="1"/>
              <a:t>error_message</a:t>
            </a:r>
            <a:r>
              <a:rPr lang="en-GB" dirty="0"/>
              <a:t>; ?&gt;&lt;/p&gt;</a:t>
            </a:r>
          </a:p>
          <a:p>
            <a:r>
              <a:rPr lang="en-GB" dirty="0"/>
              <a:t>    &lt;?</a:t>
            </a:r>
            <a:r>
              <a:rPr lang="en-GB" dirty="0" err="1"/>
              <a:t>php</a:t>
            </a:r>
            <a:r>
              <a:rPr lang="en-GB" dirty="0"/>
              <a:t> endif; ?&gt;</a:t>
            </a:r>
          </a:p>
          <a:p>
            <a:endParaRPr lang="en-GB" dirty="0"/>
          </a:p>
          <a:p>
            <a:r>
              <a:rPr lang="en-GB" dirty="0"/>
              <a:t>    &lt;form action="" method="post"&gt;</a:t>
            </a:r>
          </a:p>
          <a:p>
            <a:r>
              <a:rPr lang="en-GB" dirty="0"/>
              <a:t>        &lt;label for="username"&gt;Username:&lt;/label&gt;</a:t>
            </a:r>
          </a:p>
          <a:p>
            <a:r>
              <a:rPr lang="en-GB" dirty="0"/>
              <a:t>        &lt;input type="text" name="username" id="username" required&gt;&lt;</a:t>
            </a:r>
            <a:r>
              <a:rPr lang="en-GB" dirty="0" err="1"/>
              <a:t>br</a:t>
            </a:r>
            <a:r>
              <a:rPr lang="en-GB" dirty="0"/>
              <a:t>&gt;&lt;</a:t>
            </a:r>
            <a:r>
              <a:rPr lang="en-GB" dirty="0" err="1"/>
              <a:t>br</a:t>
            </a:r>
            <a:r>
              <a:rPr lang="en-GB" dirty="0"/>
              <a:t>&gt;</a:t>
            </a:r>
          </a:p>
          <a:p>
            <a:endParaRPr lang="en-GB" dirty="0"/>
          </a:p>
          <a:p>
            <a:r>
              <a:rPr lang="en-GB" dirty="0"/>
              <a:t>        &lt;label for="password"&gt;Password:&lt;/label&gt;</a:t>
            </a:r>
          </a:p>
          <a:p>
            <a:r>
              <a:rPr lang="en-GB" dirty="0"/>
              <a:t>        &lt;input type="password" name="password" id="password" required&gt;&lt;</a:t>
            </a:r>
            <a:r>
              <a:rPr lang="en-GB" dirty="0" err="1"/>
              <a:t>br</a:t>
            </a:r>
            <a:r>
              <a:rPr lang="en-GB" dirty="0"/>
              <a:t>&gt;&lt;</a:t>
            </a:r>
            <a:r>
              <a:rPr lang="en-GB" dirty="0" err="1"/>
              <a:t>br</a:t>
            </a:r>
            <a:r>
              <a:rPr lang="en-GB" dirty="0"/>
              <a:t>&gt;</a:t>
            </a:r>
          </a:p>
          <a:p>
            <a:endParaRPr lang="en-GB" dirty="0"/>
          </a:p>
          <a:p>
            <a:r>
              <a:rPr lang="en-GB" dirty="0"/>
              <a:t>        &lt;button type="submit" name="submit"&gt;Login&lt;/button&gt;</a:t>
            </a:r>
          </a:p>
          <a:p>
            <a:r>
              <a:rPr lang="en-GB" dirty="0"/>
              <a:t>    &lt;/form&gt;</a:t>
            </a:r>
          </a:p>
          <a:p>
            <a:endParaRPr lang="en-GB" dirty="0"/>
          </a:p>
          <a:p>
            <a:r>
              <a:rPr lang="en-GB" dirty="0"/>
              <a:t>&lt;/body&gt;</a:t>
            </a:r>
          </a:p>
          <a:p>
            <a:r>
              <a:rPr lang="en-GB" dirty="0"/>
              <a:t>&lt;/html&gt;</a:t>
            </a:r>
            <a:endParaRPr lang="en-DK" dirty="0"/>
          </a:p>
        </p:txBody>
      </p:sp>
      <p:sp>
        <p:nvSpPr>
          <p:cNvPr id="4" name="Slide Number Placeholder 3"/>
          <p:cNvSpPr>
            <a:spLocks noGrp="1"/>
          </p:cNvSpPr>
          <p:nvPr>
            <p:ph type="sldNum" sz="quarter" idx="5"/>
          </p:nvPr>
        </p:nvSpPr>
        <p:spPr/>
        <p:txBody>
          <a:bodyPr/>
          <a:lstStyle/>
          <a:p>
            <a:fld id="{05DC58A8-3BAE-4AD6-AF1D-994300F19535}" type="slidenum">
              <a:rPr lang="da-DK" smtClean="0"/>
              <a:t>43</a:t>
            </a:fld>
            <a:endParaRPr lang="da-DK"/>
          </a:p>
        </p:txBody>
      </p:sp>
    </p:spTree>
    <p:extLst>
      <p:ext uri="{BB962C8B-B14F-4D97-AF65-F5344CB8AC3E}">
        <p14:creationId xmlns:p14="http://schemas.microsoft.com/office/powerpoint/2010/main" val="3436148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err="1">
                <a:effectLst/>
              </a:rPr>
              <a:t>PHPTekstbaseret</a:t>
            </a:r>
            <a:r>
              <a:rPr lang="da-DK" dirty="0">
                <a:effectLst/>
              </a:rPr>
              <a:t> Serverprogrammer til webapplikationer Blandt andet Facebook og Wikipedia</a:t>
            </a:r>
          </a:p>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6</a:t>
            </a:fld>
            <a:endParaRPr lang="da-DK"/>
          </a:p>
        </p:txBody>
      </p:sp>
    </p:spTree>
    <p:extLst>
      <p:ext uri="{BB962C8B-B14F-4D97-AF65-F5344CB8AC3E}">
        <p14:creationId xmlns:p14="http://schemas.microsoft.com/office/powerpoint/2010/main" val="265099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hlinkClick r:id="rId3"/>
              </a:rPr>
              <a:t>https://en.wikipedia.org/wiki/Rasmus_Lerdorf</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7</a:t>
            </a:fld>
            <a:endParaRPr lang="da-DK"/>
          </a:p>
        </p:txBody>
      </p:sp>
    </p:spTree>
    <p:extLst>
      <p:ext uri="{BB962C8B-B14F-4D97-AF65-F5344CB8AC3E}">
        <p14:creationId xmlns:p14="http://schemas.microsoft.com/office/powerpoint/2010/main" val="35204930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pPr algn="l"/>
            <a:r>
              <a:rPr lang="da-DK" b="1" i="0" u="none" strike="noStrike" dirty="0">
                <a:solidFill>
                  <a:srgbClr val="3C4858"/>
                </a:solidFill>
                <a:effectLst/>
                <a:latin typeface="proxima-nova"/>
              </a:rPr>
              <a:t>Best PHP CMS in 2020</a:t>
            </a:r>
            <a:endParaRPr lang="da-DK" b="0" i="0" dirty="0">
              <a:solidFill>
                <a:srgbClr val="7E8890"/>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3"/>
              </a:rPr>
              <a:t>WordPress</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4"/>
              </a:rPr>
              <a:t>Magento</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5"/>
              </a:rPr>
              <a:t>Drupal</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6"/>
              </a:rPr>
              <a:t>Joomla</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7"/>
              </a:rPr>
              <a:t>OpenCart</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8"/>
              </a:rPr>
              <a:t>ExpressionEngine</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9"/>
              </a:rPr>
              <a:t>PyroCMS</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0"/>
              </a:rPr>
              <a:t>OctoberCMS</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1"/>
              </a:rPr>
              <a:t>Craft</a:t>
            </a:r>
            <a:r>
              <a:rPr lang="da-DK" b="0" i="0" u="none" strike="noStrike" dirty="0">
                <a:solidFill>
                  <a:srgbClr val="2E39BF"/>
                </a:solidFill>
                <a:effectLst/>
                <a:latin typeface="proxima-nova"/>
                <a:hlinkClick r:id="rId11"/>
              </a:rPr>
              <a:t> CMS</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12"/>
              </a:rPr>
              <a:t>TYPO3</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3"/>
              </a:rPr>
              <a:t>Contao</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14"/>
              </a:rPr>
              <a:t>Neos CMS</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5"/>
              </a:rPr>
              <a:t>ProcessWire</a:t>
            </a:r>
            <a:endParaRPr lang="da-DK" b="0" i="0" dirty="0">
              <a:solidFill>
                <a:srgbClr val="3C4858"/>
              </a:solidFill>
              <a:effectLst/>
              <a:latin typeface="proxima-nova"/>
            </a:endParaRPr>
          </a:p>
          <a:p>
            <a:pPr algn="l">
              <a:buFont typeface="+mj-lt"/>
              <a:buAutoNum type="arabicPeriod"/>
            </a:pPr>
            <a:r>
              <a:rPr lang="da-DK" b="0" i="0" u="none" strike="noStrike" dirty="0" err="1">
                <a:solidFill>
                  <a:srgbClr val="2E39BF"/>
                </a:solidFill>
                <a:effectLst/>
                <a:latin typeface="proxima-nova"/>
                <a:hlinkClick r:id="rId16"/>
              </a:rPr>
              <a:t>ButterCMS</a:t>
            </a:r>
            <a:endParaRPr lang="da-DK" b="0" i="0" dirty="0">
              <a:solidFill>
                <a:srgbClr val="3C4858"/>
              </a:solidFill>
              <a:effectLst/>
              <a:latin typeface="proxima-nova"/>
            </a:endParaRPr>
          </a:p>
          <a:p>
            <a:pPr algn="l">
              <a:buFont typeface="+mj-lt"/>
              <a:buAutoNum type="arabicPeriod"/>
            </a:pPr>
            <a:r>
              <a:rPr lang="da-DK" b="0" i="0" u="none" strike="noStrike" dirty="0">
                <a:solidFill>
                  <a:srgbClr val="2E39BF"/>
                </a:solidFill>
                <a:effectLst/>
                <a:latin typeface="proxima-nova"/>
                <a:hlinkClick r:id="rId17"/>
              </a:rPr>
              <a:t>Summarising up!</a:t>
            </a:r>
            <a:endParaRPr lang="da-DK" b="0" i="0" dirty="0">
              <a:solidFill>
                <a:srgbClr val="3C4858"/>
              </a:solidFill>
              <a:effectLst/>
              <a:latin typeface="proxima-nova"/>
            </a:endParaRPr>
          </a:p>
          <a:p>
            <a:r>
              <a:rPr lang="da-DK" dirty="0">
                <a:hlinkClick r:id="rId18"/>
              </a:rPr>
              <a:t>https://www.cloudways.com/blog/best-php-cms/</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8</a:t>
            </a:fld>
            <a:endParaRPr lang="da-DK"/>
          </a:p>
        </p:txBody>
      </p:sp>
    </p:spTree>
    <p:extLst>
      <p:ext uri="{BB962C8B-B14F-4D97-AF65-F5344CB8AC3E}">
        <p14:creationId xmlns:p14="http://schemas.microsoft.com/office/powerpoint/2010/main" val="61768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lang="da-DK" dirty="0"/>
              <a:t>Husk gemme fil som *.</a:t>
            </a:r>
            <a:r>
              <a:rPr lang="da-DK" dirty="0" err="1"/>
              <a:t>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9</a:t>
            </a:fld>
            <a:endParaRPr lang="da-DK"/>
          </a:p>
        </p:txBody>
      </p:sp>
    </p:spTree>
    <p:extLst>
      <p:ext uri="{BB962C8B-B14F-4D97-AF65-F5344CB8AC3E}">
        <p14:creationId xmlns:p14="http://schemas.microsoft.com/office/powerpoint/2010/main" val="34544802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r>
              <a:rPr kumimoji="0" lang="da-DK" altLang="da-DK" sz="1200" b="0" i="0" u="none" strike="noStrike" cap="none" normalizeH="0" baseline="0" dirty="0">
                <a:ln>
                  <a:noFill/>
                </a:ln>
                <a:effectLst/>
                <a:latin typeface="Arial Unicode MS"/>
                <a:ea typeface="inherit"/>
              </a:rPr>
              <a:t>kopiere (HTML) og fortolke (PHP)</a:t>
            </a:r>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10</a:t>
            </a:fld>
            <a:endParaRPr lang="da-DK"/>
          </a:p>
        </p:txBody>
      </p:sp>
    </p:spTree>
    <p:extLst>
      <p:ext uri="{BB962C8B-B14F-4D97-AF65-F5344CB8AC3E}">
        <p14:creationId xmlns:p14="http://schemas.microsoft.com/office/powerpoint/2010/main" val="2477858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p:sp>
      <p:sp>
        <p:nvSpPr>
          <p:cNvPr id="3" name="Pladsholder til noter 2"/>
          <p:cNvSpPr>
            <a:spLocks noGrp="1"/>
          </p:cNvSpPr>
          <p:nvPr>
            <p:ph type="body" idx="1"/>
          </p:nvPr>
        </p:nvSpPr>
        <p:spPr/>
        <p:txBody>
          <a:bodyPr/>
          <a:lstStyle/>
          <a:p>
            <a:endParaRPr lang="da-DK" dirty="0"/>
          </a:p>
        </p:txBody>
      </p:sp>
      <p:sp>
        <p:nvSpPr>
          <p:cNvPr id="4" name="Pladsholder til slidenummer 3"/>
          <p:cNvSpPr>
            <a:spLocks noGrp="1"/>
          </p:cNvSpPr>
          <p:nvPr>
            <p:ph type="sldNum" sz="quarter" idx="5"/>
          </p:nvPr>
        </p:nvSpPr>
        <p:spPr/>
        <p:txBody>
          <a:bodyPr/>
          <a:lstStyle/>
          <a:p>
            <a:fld id="{05DC58A8-3BAE-4AD6-AF1D-994300F19535}" type="slidenum">
              <a:rPr lang="da-DK" smtClean="0"/>
              <a:t>11</a:t>
            </a:fld>
            <a:endParaRPr lang="da-DK"/>
          </a:p>
        </p:txBody>
      </p:sp>
    </p:spTree>
    <p:extLst>
      <p:ext uri="{BB962C8B-B14F-4D97-AF65-F5344CB8AC3E}">
        <p14:creationId xmlns:p14="http://schemas.microsoft.com/office/powerpoint/2010/main" val="3174308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da-DK"/>
              <a:t>Klik for at redigere titeltypografien i masteren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a-DK"/>
              <a:t>Klik for at redigere undertiteltypografien i masteren</a:t>
            </a:r>
            <a:endParaRPr lang="en-US" dirty="0"/>
          </a:p>
        </p:txBody>
      </p:sp>
      <p:sp>
        <p:nvSpPr>
          <p:cNvPr id="4" name="Date Placeholder 3"/>
          <p:cNvSpPr>
            <a:spLocks noGrp="1"/>
          </p:cNvSpPr>
          <p:nvPr>
            <p:ph type="dt" sz="half" idx="10"/>
          </p:nvPr>
        </p:nvSpPr>
        <p:spPr/>
        <p:txBody>
          <a:bodyPr/>
          <a:lstStyle/>
          <a:p>
            <a:fld id="{EBC505D1-F9F4-4677-A23A-D8C1ED7A10DD}" type="datetimeFigureOut">
              <a:rPr lang="da-DK" smtClean="0"/>
              <a:t>23.01.2025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5955785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og lodret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Vertical Text Placeholder 2"/>
          <p:cNvSpPr>
            <a:spLocks noGrp="1"/>
          </p:cNvSpPr>
          <p:nvPr>
            <p:ph type="body" orient="vert" idx="1"/>
          </p:nvPr>
        </p:nvSpPr>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EBC505D1-F9F4-4677-A23A-D8C1ED7A10DD}" type="datetimeFigureOut">
              <a:rPr lang="da-DK" smtClean="0"/>
              <a:t>23.01.2025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658828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et titel og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da-DK"/>
              <a:t>Klik for at redigere titeltypografien i masteren</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EBC505D1-F9F4-4677-A23A-D8C1ED7A10DD}" type="datetimeFigureOut">
              <a:rPr lang="da-DK" smtClean="0"/>
              <a:t>23.01.2025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192506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og indholdsobjek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idx="1"/>
          </p:nvPr>
        </p:nvSpPr>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10"/>
          </p:nvPr>
        </p:nvSpPr>
        <p:spPr/>
        <p:txBody>
          <a:bodyPr/>
          <a:lstStyle/>
          <a:p>
            <a:fld id="{EBC505D1-F9F4-4677-A23A-D8C1ED7A10DD}" type="datetimeFigureOut">
              <a:rPr lang="da-DK" smtClean="0"/>
              <a:t>23.01.2025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4239044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fsnitsoverskrift">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da-DK"/>
              <a:t>Klik for at redigere titeltypografien i masteren</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a-DK"/>
              <a:t>Klik for at redigere teksttypografierne i masteren</a:t>
            </a:r>
          </a:p>
        </p:txBody>
      </p:sp>
      <p:sp>
        <p:nvSpPr>
          <p:cNvPr id="4" name="Date Placeholder 3"/>
          <p:cNvSpPr>
            <a:spLocks noGrp="1"/>
          </p:cNvSpPr>
          <p:nvPr>
            <p:ph type="dt" sz="half" idx="10"/>
          </p:nvPr>
        </p:nvSpPr>
        <p:spPr/>
        <p:txBody>
          <a:bodyPr/>
          <a:lstStyle/>
          <a:p>
            <a:fld id="{EBC505D1-F9F4-4677-A23A-D8C1ED7A10DD}" type="datetimeFigureOut">
              <a:rPr lang="da-DK" smtClean="0"/>
              <a:t>23.01.2025</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152859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o indholdsobjekte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Date Placeholder 4"/>
          <p:cNvSpPr>
            <a:spLocks noGrp="1"/>
          </p:cNvSpPr>
          <p:nvPr>
            <p:ph type="dt" sz="half" idx="10"/>
          </p:nvPr>
        </p:nvSpPr>
        <p:spPr/>
        <p:txBody>
          <a:bodyPr/>
          <a:lstStyle/>
          <a:p>
            <a:fld id="{EBC505D1-F9F4-4677-A23A-D8C1ED7A10DD}" type="datetimeFigureOut">
              <a:rPr lang="da-DK" smtClean="0"/>
              <a:t>23.01.2025</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3436736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da-DK"/>
              <a:t>Klik for at redigere titeltypografien i masteren</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4" name="Content Placeholder 3"/>
          <p:cNvSpPr>
            <a:spLocks noGrp="1"/>
          </p:cNvSpPr>
          <p:nvPr>
            <p:ph sz="half" idx="2"/>
          </p:nvPr>
        </p:nvSpPr>
        <p:spPr>
          <a:xfrm>
            <a:off x="839788" y="2505075"/>
            <a:ext cx="5157787"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a-DK"/>
              <a:t>Klik for at redigere teksttypografierne i masteren</a:t>
            </a:r>
          </a:p>
        </p:txBody>
      </p:sp>
      <p:sp>
        <p:nvSpPr>
          <p:cNvPr id="6" name="Content Placeholder 5"/>
          <p:cNvSpPr>
            <a:spLocks noGrp="1"/>
          </p:cNvSpPr>
          <p:nvPr>
            <p:ph sz="quarter" idx="4"/>
          </p:nvPr>
        </p:nvSpPr>
        <p:spPr>
          <a:xfrm>
            <a:off x="6172200" y="2505075"/>
            <a:ext cx="5183188" cy="3684588"/>
          </a:xfrm>
        </p:spPr>
        <p:txBody>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7" name="Date Placeholder 6"/>
          <p:cNvSpPr>
            <a:spLocks noGrp="1"/>
          </p:cNvSpPr>
          <p:nvPr>
            <p:ph type="dt" sz="half" idx="10"/>
          </p:nvPr>
        </p:nvSpPr>
        <p:spPr/>
        <p:txBody>
          <a:bodyPr/>
          <a:lstStyle/>
          <a:p>
            <a:fld id="{EBC505D1-F9F4-4677-A23A-D8C1ED7A10DD}" type="datetimeFigureOut">
              <a:rPr lang="da-DK" smtClean="0"/>
              <a:t>23.01.2025</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834621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a:t>Klik for at redigere titeltypografien i masteren</a:t>
            </a:r>
            <a:endParaRPr lang="en-US" dirty="0"/>
          </a:p>
        </p:txBody>
      </p:sp>
      <p:sp>
        <p:nvSpPr>
          <p:cNvPr id="3" name="Date Placeholder 2"/>
          <p:cNvSpPr>
            <a:spLocks noGrp="1"/>
          </p:cNvSpPr>
          <p:nvPr>
            <p:ph type="dt" sz="half" idx="10"/>
          </p:nvPr>
        </p:nvSpPr>
        <p:spPr/>
        <p:txBody>
          <a:bodyPr/>
          <a:lstStyle/>
          <a:p>
            <a:fld id="{EBC505D1-F9F4-4677-A23A-D8C1ED7A10DD}" type="datetimeFigureOut">
              <a:rPr lang="da-DK" smtClean="0"/>
              <a:t>23.01.2025</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0598827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C505D1-F9F4-4677-A23A-D8C1ED7A10DD}" type="datetimeFigureOut">
              <a:rPr lang="da-DK" smtClean="0"/>
              <a:t>23.01.2025</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903332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dhold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EBC505D1-F9F4-4677-A23A-D8C1ED7A10DD}" type="datetimeFigureOut">
              <a:rPr lang="da-DK" smtClean="0"/>
              <a:t>23.01.2025</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204210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lede med billedteks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da-DK"/>
              <a:t>Klik for at redigere titeltypografien i masteren</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a-DK"/>
              <a:t>Klik på ikonet for at tilføje et billede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a-DK"/>
              <a:t>Klik for at redigere teksttypografierne i masteren</a:t>
            </a:r>
          </a:p>
        </p:txBody>
      </p:sp>
      <p:sp>
        <p:nvSpPr>
          <p:cNvPr id="5" name="Date Placeholder 4"/>
          <p:cNvSpPr>
            <a:spLocks noGrp="1"/>
          </p:cNvSpPr>
          <p:nvPr>
            <p:ph type="dt" sz="half" idx="10"/>
          </p:nvPr>
        </p:nvSpPr>
        <p:spPr/>
        <p:txBody>
          <a:bodyPr/>
          <a:lstStyle/>
          <a:p>
            <a:fld id="{EBC505D1-F9F4-4677-A23A-D8C1ED7A10DD}" type="datetimeFigureOut">
              <a:rPr lang="da-DK" smtClean="0"/>
              <a:t>23.01.2025</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3C5A0173-B117-4621-A19C-1BDA21078ADB}" type="slidenum">
              <a:rPr lang="da-DK" smtClean="0"/>
              <a:t>‹#›</a:t>
            </a:fld>
            <a:endParaRPr lang="da-DK"/>
          </a:p>
        </p:txBody>
      </p:sp>
    </p:spTree>
    <p:extLst>
      <p:ext uri="{BB962C8B-B14F-4D97-AF65-F5344CB8AC3E}">
        <p14:creationId xmlns:p14="http://schemas.microsoft.com/office/powerpoint/2010/main" val="407889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a-DK"/>
              <a:t>Klik for at redigere titeltypografien i masteren</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505D1-F9F4-4677-A23A-D8C1ED7A10DD}" type="datetimeFigureOut">
              <a:rPr lang="da-DK" smtClean="0"/>
              <a:t>23.01.2025</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5A0173-B117-4621-A19C-1BDA21078ADB}" type="slidenum">
              <a:rPr lang="da-DK" smtClean="0"/>
              <a:t>‹#›</a:t>
            </a:fld>
            <a:endParaRPr lang="da-DK"/>
          </a:p>
        </p:txBody>
      </p:sp>
    </p:spTree>
    <p:extLst>
      <p:ext uri="{BB962C8B-B14F-4D97-AF65-F5344CB8AC3E}">
        <p14:creationId xmlns:p14="http://schemas.microsoft.com/office/powerpoint/2010/main" val="16415955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phpartikler.dk/artikler/begynder1.php"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svg"/></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0DE6A193-4755-479A-BC6F-A7EBCA73B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a16="http://schemas.microsoft.com/office/drawing/2014/main" id="{5A55B759-31A7-423C-9BC2-A8BC09FE9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3166" y="-478"/>
            <a:ext cx="6754318" cy="6858478"/>
          </a:xfrm>
          <a:custGeom>
            <a:avLst/>
            <a:gdLst>
              <a:gd name="connsiteX0" fmla="*/ 0 w 6754318"/>
              <a:gd name="connsiteY0" fmla="*/ 6858478 h 6858478"/>
              <a:gd name="connsiteX1" fmla="*/ 6754318 w 6754318"/>
              <a:gd name="connsiteY1" fmla="*/ 6858478 h 6858478"/>
              <a:gd name="connsiteX2" fmla="*/ 3577943 w 6754318"/>
              <a:gd name="connsiteY2" fmla="*/ 0 h 6858478"/>
              <a:gd name="connsiteX3" fmla="*/ 3572366 w 6754318"/>
              <a:gd name="connsiteY3" fmla="*/ 0 h 6858478"/>
              <a:gd name="connsiteX4" fmla="*/ 2506138 w 6754318"/>
              <a:gd name="connsiteY4" fmla="*/ 0 h 6858478"/>
              <a:gd name="connsiteX5" fmla="*/ 0 w 6754318"/>
              <a:gd name="connsiteY5"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4318" h="6858478">
                <a:moveTo>
                  <a:pt x="0" y="6858478"/>
                </a:moveTo>
                <a:lnTo>
                  <a:pt x="6754318" y="6858478"/>
                </a:lnTo>
                <a:lnTo>
                  <a:pt x="3577943" y="0"/>
                </a:lnTo>
                <a:lnTo>
                  <a:pt x="3572366" y="0"/>
                </a:lnTo>
                <a:lnTo>
                  <a:pt x="2506138" y="0"/>
                </a:lnTo>
                <a:lnTo>
                  <a:pt x="0"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5" name="Freeform: Shape 74">
            <a:extLst>
              <a:ext uri="{FF2B5EF4-FFF2-40B4-BE49-F238E27FC236}">
                <a16:creationId xmlns:a16="http://schemas.microsoft.com/office/drawing/2014/main" id="{617D17FB-975C-487E-8519-38E547609E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78"/>
            <a:ext cx="6386947" cy="6858478"/>
          </a:xfrm>
          <a:custGeom>
            <a:avLst/>
            <a:gdLst>
              <a:gd name="connsiteX0" fmla="*/ 433167 w 6386947"/>
              <a:gd name="connsiteY0" fmla="*/ 0 h 6858478"/>
              <a:gd name="connsiteX1" fmla="*/ 2138767 w 6386947"/>
              <a:gd name="connsiteY1" fmla="*/ 0 h 6858478"/>
              <a:gd name="connsiteX2" fmla="*/ 3204995 w 6386947"/>
              <a:gd name="connsiteY2" fmla="*/ 0 h 6858478"/>
              <a:gd name="connsiteX3" fmla="*/ 3210572 w 6386947"/>
              <a:gd name="connsiteY3" fmla="*/ 0 h 6858478"/>
              <a:gd name="connsiteX4" fmla="*/ 6386947 w 6386947"/>
              <a:gd name="connsiteY4" fmla="*/ 6858478 h 6858478"/>
              <a:gd name="connsiteX5" fmla="*/ 1832610 w 6386947"/>
              <a:gd name="connsiteY5" fmla="*/ 6858478 h 6858478"/>
              <a:gd name="connsiteX6" fmla="*/ 433167 w 6386947"/>
              <a:gd name="connsiteY6" fmla="*/ 6858478 h 6858478"/>
              <a:gd name="connsiteX7" fmla="*/ 0 w 6386947"/>
              <a:gd name="connsiteY7" fmla="*/ 6858478 h 6858478"/>
              <a:gd name="connsiteX8" fmla="*/ 0 w 6386947"/>
              <a:gd name="connsiteY8" fmla="*/ 478 h 6858478"/>
              <a:gd name="connsiteX9" fmla="*/ 433167 w 6386947"/>
              <a:gd name="connsiteY9" fmla="*/ 478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386947" h="6858478">
                <a:moveTo>
                  <a:pt x="433167" y="0"/>
                </a:moveTo>
                <a:lnTo>
                  <a:pt x="2138767" y="0"/>
                </a:lnTo>
                <a:lnTo>
                  <a:pt x="3204995" y="0"/>
                </a:lnTo>
                <a:lnTo>
                  <a:pt x="3210572" y="0"/>
                </a:lnTo>
                <a:lnTo>
                  <a:pt x="6386947" y="6858478"/>
                </a:lnTo>
                <a:lnTo>
                  <a:pt x="1832610" y="6858478"/>
                </a:lnTo>
                <a:lnTo>
                  <a:pt x="433167" y="6858478"/>
                </a:lnTo>
                <a:lnTo>
                  <a:pt x="0" y="6858478"/>
                </a:lnTo>
                <a:lnTo>
                  <a:pt x="0" y="478"/>
                </a:lnTo>
                <a:lnTo>
                  <a:pt x="433167" y="478"/>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el 1">
            <a:extLst>
              <a:ext uri="{FF2B5EF4-FFF2-40B4-BE49-F238E27FC236}">
                <a16:creationId xmlns:a16="http://schemas.microsoft.com/office/drawing/2014/main" id="{E9BDFC0F-65F1-4A2D-A727-18E1135EF4AA}"/>
              </a:ext>
            </a:extLst>
          </p:cNvPr>
          <p:cNvSpPr>
            <a:spLocks noGrp="1"/>
          </p:cNvSpPr>
          <p:nvPr>
            <p:ph type="ctrTitle"/>
          </p:nvPr>
        </p:nvSpPr>
        <p:spPr>
          <a:xfrm>
            <a:off x="804672" y="3993681"/>
            <a:ext cx="4057840" cy="2249424"/>
          </a:xfrm>
        </p:spPr>
        <p:txBody>
          <a:bodyPr anchor="t">
            <a:normAutofit/>
          </a:bodyPr>
          <a:lstStyle/>
          <a:p>
            <a:pPr algn="l"/>
            <a:r>
              <a:rPr lang="da-DK" sz="5400"/>
              <a:t>Server-side scripts-PHP</a:t>
            </a:r>
          </a:p>
        </p:txBody>
      </p:sp>
      <p:sp>
        <p:nvSpPr>
          <p:cNvPr id="3" name="Undertitel 2">
            <a:extLst>
              <a:ext uri="{FF2B5EF4-FFF2-40B4-BE49-F238E27FC236}">
                <a16:creationId xmlns:a16="http://schemas.microsoft.com/office/drawing/2014/main" id="{72056160-1F72-4160-83DC-7CA904BAFFFA}"/>
              </a:ext>
            </a:extLst>
          </p:cNvPr>
          <p:cNvSpPr>
            <a:spLocks noGrp="1"/>
          </p:cNvSpPr>
          <p:nvPr>
            <p:ph type="subTitle" idx="1"/>
          </p:nvPr>
        </p:nvSpPr>
        <p:spPr>
          <a:xfrm>
            <a:off x="804672" y="2724912"/>
            <a:ext cx="3405378" cy="1155525"/>
          </a:xfrm>
        </p:spPr>
        <p:txBody>
          <a:bodyPr anchor="b">
            <a:normAutofit/>
          </a:bodyPr>
          <a:lstStyle/>
          <a:p>
            <a:pPr algn="l"/>
            <a:r>
              <a:rPr lang="da-DK" sz="2000" dirty="0" err="1"/>
              <a:t>Xbi</a:t>
            </a:r>
            <a:r>
              <a:rPr lang="da-DK" sz="2000" dirty="0"/>
              <a:t>  2021</a:t>
            </a:r>
          </a:p>
        </p:txBody>
      </p:sp>
      <p:pic>
        <p:nvPicPr>
          <p:cNvPr id="4" name="Grafik 3">
            <a:extLst>
              <a:ext uri="{FF2B5EF4-FFF2-40B4-BE49-F238E27FC236}">
                <a16:creationId xmlns:a16="http://schemas.microsoft.com/office/drawing/2014/main" id="{49ABE4AE-84A3-4BF6-909F-6BE89985F99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300723"/>
            <a:ext cx="2796519" cy="557277"/>
          </a:xfrm>
          <a:prstGeom prst="rect">
            <a:avLst/>
          </a:prstGeom>
        </p:spPr>
      </p:pic>
      <p:pic>
        <p:nvPicPr>
          <p:cNvPr id="1026" name="Picture 2" descr="Running different versions of PHP under Windows | by Jorge Castro ...">
            <a:extLst>
              <a:ext uri="{FF2B5EF4-FFF2-40B4-BE49-F238E27FC236}">
                <a16:creationId xmlns:a16="http://schemas.microsoft.com/office/drawing/2014/main" id="{3E98FE6C-C091-43F2-9270-A6B245E0AD5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843753" y="3601309"/>
            <a:ext cx="3812140" cy="2611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556617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4B922BDB-567D-47BA-9C73-BAE1565F5E46}"/>
              </a:ext>
            </a:extLst>
          </p:cNvPr>
          <p:cNvSpPr>
            <a:spLocks noGrp="1"/>
          </p:cNvSpPr>
          <p:nvPr>
            <p:ph type="title"/>
          </p:nvPr>
        </p:nvSpPr>
        <p:spPr>
          <a:xfrm>
            <a:off x="838200" y="365125"/>
            <a:ext cx="10515600" cy="1325563"/>
          </a:xfrm>
        </p:spPr>
        <p:txBody>
          <a:bodyPr/>
          <a:lstStyle/>
          <a:p>
            <a:r>
              <a:rPr lang="da-DK" dirty="0">
                <a:latin typeface="Arial Black" panose="020B0A04020102020204" pitchFamily="34" charset="0"/>
              </a:rPr>
              <a:t>PHP- </a:t>
            </a:r>
            <a:r>
              <a:rPr lang="da-DK" b="1" i="0" dirty="0">
                <a:effectLst/>
                <a:latin typeface="Arial Black" panose="020B0A04020102020204" pitchFamily="34" charset="0"/>
              </a:rPr>
              <a:t>Server-side </a:t>
            </a:r>
            <a:r>
              <a:rPr lang="da-DK" b="1" i="0" dirty="0" err="1">
                <a:effectLst/>
                <a:latin typeface="Arial Black" panose="020B0A04020102020204" pitchFamily="34" charset="0"/>
              </a:rPr>
              <a:t>scripting</a:t>
            </a:r>
            <a:br>
              <a:rPr lang="da-DK" b="1" i="0" dirty="0">
                <a:effectLst/>
                <a:latin typeface="Arial Black" panose="020B0A04020102020204" pitchFamily="34" charset="0"/>
              </a:rPr>
            </a:br>
            <a:r>
              <a:rPr lang="da-DK" dirty="0">
                <a:latin typeface="Arial Black" panose="020B0A04020102020204" pitchFamily="34" charset="0"/>
              </a:rPr>
              <a:t>  </a:t>
            </a:r>
          </a:p>
        </p:txBody>
      </p:sp>
      <p:pic>
        <p:nvPicPr>
          <p:cNvPr id="6" name="Billede 5">
            <a:extLst>
              <a:ext uri="{FF2B5EF4-FFF2-40B4-BE49-F238E27FC236}">
                <a16:creationId xmlns:a16="http://schemas.microsoft.com/office/drawing/2014/main" id="{4F42D056-3455-4965-884A-AF75E47EAD89}"/>
              </a:ext>
            </a:extLst>
          </p:cNvPr>
          <p:cNvPicPr>
            <a:picLocks noChangeAspect="1"/>
          </p:cNvPicPr>
          <p:nvPr/>
        </p:nvPicPr>
        <p:blipFill>
          <a:blip r:embed="rId3"/>
          <a:stretch>
            <a:fillRect/>
          </a:stretch>
        </p:blipFill>
        <p:spPr>
          <a:xfrm>
            <a:off x="6550790" y="3649924"/>
            <a:ext cx="5545337" cy="2407976"/>
          </a:xfrm>
          <a:prstGeom prst="rect">
            <a:avLst/>
          </a:prstGeom>
        </p:spPr>
      </p:pic>
      <p:grpSp>
        <p:nvGrpSpPr>
          <p:cNvPr id="11" name="Gruppe 10">
            <a:extLst>
              <a:ext uri="{FF2B5EF4-FFF2-40B4-BE49-F238E27FC236}">
                <a16:creationId xmlns:a16="http://schemas.microsoft.com/office/drawing/2014/main" id="{D6B3DACD-0929-4693-8DD2-4AE7827DAEE2}"/>
              </a:ext>
            </a:extLst>
          </p:cNvPr>
          <p:cNvGrpSpPr/>
          <p:nvPr/>
        </p:nvGrpSpPr>
        <p:grpSpPr>
          <a:xfrm>
            <a:off x="660400" y="2733022"/>
            <a:ext cx="4960883" cy="3665261"/>
            <a:chOff x="4021219" y="2392639"/>
            <a:chExt cx="4960883" cy="3665261"/>
          </a:xfrm>
        </p:grpSpPr>
        <p:pic>
          <p:nvPicPr>
            <p:cNvPr id="2054" name="Picture 6" descr="browser icon white PNG image with transparent background | TOPpng">
              <a:extLst>
                <a:ext uri="{FF2B5EF4-FFF2-40B4-BE49-F238E27FC236}">
                  <a16:creationId xmlns:a16="http://schemas.microsoft.com/office/drawing/2014/main" id="{CC260024-3405-4B05-A084-F733BAB0D7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3129" b="14629"/>
            <a:stretch/>
          </p:blipFill>
          <p:spPr bwMode="auto">
            <a:xfrm>
              <a:off x="4021219" y="2392639"/>
              <a:ext cx="4960883" cy="3665261"/>
            </a:xfrm>
            <a:prstGeom prst="rect">
              <a:avLst/>
            </a:prstGeom>
            <a:noFill/>
            <a:extLst>
              <a:ext uri="{909E8E84-426E-40DD-AFC4-6F175D3DCCD1}">
                <a14:hiddenFill xmlns:a14="http://schemas.microsoft.com/office/drawing/2010/main">
                  <a:solidFill>
                    <a:srgbClr val="FFFFFF"/>
                  </a:solidFill>
                </a14:hiddenFill>
              </a:ext>
            </a:extLst>
          </p:spPr>
        </p:pic>
        <p:pic>
          <p:nvPicPr>
            <p:cNvPr id="8" name="Billede 7">
              <a:extLst>
                <a:ext uri="{FF2B5EF4-FFF2-40B4-BE49-F238E27FC236}">
                  <a16:creationId xmlns:a16="http://schemas.microsoft.com/office/drawing/2014/main" id="{A9664AF4-8A7B-4C8B-93DE-9E68F52F9212}"/>
                </a:ext>
              </a:extLst>
            </p:cNvPr>
            <p:cNvPicPr>
              <a:picLocks noChangeAspect="1"/>
            </p:cNvPicPr>
            <p:nvPr/>
          </p:nvPicPr>
          <p:blipFill>
            <a:blip r:embed="rId5"/>
            <a:stretch>
              <a:fillRect/>
            </a:stretch>
          </p:blipFill>
          <p:spPr>
            <a:xfrm>
              <a:off x="5046196" y="3632200"/>
              <a:ext cx="2910928" cy="1865979"/>
            </a:xfrm>
            <a:prstGeom prst="rect">
              <a:avLst/>
            </a:prstGeom>
          </p:spPr>
        </p:pic>
      </p:grpSp>
      <p:pic>
        <p:nvPicPr>
          <p:cNvPr id="2056" name="Picture 8" descr="What do client side and server side mean? | Client side vs. server side |  Cloudflare">
            <a:extLst>
              <a:ext uri="{FF2B5EF4-FFF2-40B4-BE49-F238E27FC236}">
                <a16:creationId xmlns:a16="http://schemas.microsoft.com/office/drawing/2014/main" id="{8F6199D6-F1C8-4090-9455-7CD0E8F68ED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82968" y="819444"/>
            <a:ext cx="8196352" cy="1865978"/>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Lige pilforbindelse 12">
            <a:extLst>
              <a:ext uri="{FF2B5EF4-FFF2-40B4-BE49-F238E27FC236}">
                <a16:creationId xmlns:a16="http://schemas.microsoft.com/office/drawing/2014/main" id="{6A249AA6-8846-42C1-97D2-D48F9E8C674B}"/>
              </a:ext>
            </a:extLst>
          </p:cNvPr>
          <p:cNvCxnSpPr>
            <a:cxnSpLocks/>
          </p:cNvCxnSpPr>
          <p:nvPr/>
        </p:nvCxnSpPr>
        <p:spPr>
          <a:xfrm flipH="1">
            <a:off x="4067503" y="5286703"/>
            <a:ext cx="28272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536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9CA190-3008-414D-8EA4-2AA000EF7D5A}"/>
              </a:ext>
            </a:extLst>
          </p:cNvPr>
          <p:cNvSpPr>
            <a:spLocks noGrp="1"/>
          </p:cNvSpPr>
          <p:nvPr>
            <p:ph type="title"/>
          </p:nvPr>
        </p:nvSpPr>
        <p:spPr/>
        <p:txBody>
          <a:bodyPr/>
          <a:lstStyle/>
          <a:p>
            <a:r>
              <a:rPr lang="da-DK" dirty="0">
                <a:latin typeface="Arial Black" panose="020B0A04020102020204" pitchFamily="34" charset="0"/>
              </a:rPr>
              <a:t>PHP </a:t>
            </a:r>
            <a:r>
              <a:rPr lang="da-DK" dirty="0" err="1">
                <a:latin typeface="Arial Black" panose="020B0A04020102020204" pitchFamily="34" charset="0"/>
              </a:rPr>
              <a:t>Opsæting</a:t>
            </a:r>
            <a:endParaRPr lang="da-DK" dirty="0">
              <a:latin typeface="Arial Black" panose="020B0A04020102020204" pitchFamily="34" charset="0"/>
            </a:endParaRPr>
          </a:p>
        </p:txBody>
      </p:sp>
      <p:sp>
        <p:nvSpPr>
          <p:cNvPr id="3" name="Pladsholder til indhold 2">
            <a:extLst>
              <a:ext uri="{FF2B5EF4-FFF2-40B4-BE49-F238E27FC236}">
                <a16:creationId xmlns:a16="http://schemas.microsoft.com/office/drawing/2014/main" id="{701F2B3F-CA55-420C-BC3E-C8123BC6F1D5}"/>
              </a:ext>
            </a:extLst>
          </p:cNvPr>
          <p:cNvSpPr>
            <a:spLocks noGrp="1"/>
          </p:cNvSpPr>
          <p:nvPr>
            <p:ph idx="1"/>
          </p:nvPr>
        </p:nvSpPr>
        <p:spPr/>
        <p:txBody>
          <a:bodyPr vert="horz" lIns="91440" tIns="45720" rIns="91440" bIns="45720" rtlCol="0" anchor="t">
            <a:normAutofit/>
          </a:bodyPr>
          <a:lstStyle/>
          <a:p>
            <a:pPr marL="0" indent="0">
              <a:buNone/>
            </a:pPr>
            <a:r>
              <a:rPr lang="da-DK" dirty="0"/>
              <a:t>MAMP/</a:t>
            </a:r>
            <a:r>
              <a:rPr lang="da-DK" dirty="0" err="1"/>
              <a:t>local</a:t>
            </a:r>
          </a:p>
        </p:txBody>
      </p:sp>
      <p:pic>
        <p:nvPicPr>
          <p:cNvPr id="4" name="Billede 3">
            <a:extLst>
              <a:ext uri="{FF2B5EF4-FFF2-40B4-BE49-F238E27FC236}">
                <a16:creationId xmlns:a16="http://schemas.microsoft.com/office/drawing/2014/main" id="{EC3B8089-1503-4062-A781-711EA6022FF1}"/>
              </a:ext>
            </a:extLst>
          </p:cNvPr>
          <p:cNvPicPr>
            <a:picLocks noChangeAspect="1"/>
          </p:cNvPicPr>
          <p:nvPr/>
        </p:nvPicPr>
        <p:blipFill>
          <a:blip r:embed="rId3"/>
          <a:stretch>
            <a:fillRect/>
          </a:stretch>
        </p:blipFill>
        <p:spPr>
          <a:xfrm>
            <a:off x="838200" y="2612983"/>
            <a:ext cx="9624131" cy="3563980"/>
          </a:xfrm>
          <a:prstGeom prst="rect">
            <a:avLst/>
          </a:prstGeom>
        </p:spPr>
      </p:pic>
    </p:spTree>
    <p:extLst>
      <p:ext uri="{BB962C8B-B14F-4D97-AF65-F5344CB8AC3E}">
        <p14:creationId xmlns:p14="http://schemas.microsoft.com/office/powerpoint/2010/main" val="471087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93B08FD-5ECC-4728-AA84-CD6AC875BF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2549107E-EC98-4933-8F8F-A1713C393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216557"/>
          </a:xfrm>
          <a:custGeom>
            <a:avLst/>
            <a:gdLst>
              <a:gd name="connsiteX0" fmla="*/ 0 w 12188952"/>
              <a:gd name="connsiteY0" fmla="*/ 0 h 6216557"/>
              <a:gd name="connsiteX1" fmla="*/ 12188952 w 12188952"/>
              <a:gd name="connsiteY1" fmla="*/ 0 h 6216557"/>
              <a:gd name="connsiteX2" fmla="*/ 12188952 w 12188952"/>
              <a:gd name="connsiteY2" fmla="*/ 5609705 h 6216557"/>
              <a:gd name="connsiteX3" fmla="*/ 12049115 w 12188952"/>
              <a:gd name="connsiteY3" fmla="*/ 5640762 h 6216557"/>
              <a:gd name="connsiteX4" fmla="*/ 6096001 w 12188952"/>
              <a:gd name="connsiteY4" fmla="*/ 6216557 h 6216557"/>
              <a:gd name="connsiteX5" fmla="*/ 142887 w 12188952"/>
              <a:gd name="connsiteY5" fmla="*/ 5640762 h 6216557"/>
              <a:gd name="connsiteX6" fmla="*/ 0 w 12188952"/>
              <a:gd name="connsiteY6" fmla="*/ 5609028 h 6216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a:ln w="9525">
            <a:noFill/>
          </a:ln>
          <a:effectLst>
            <a:outerShdw blurRad="88900" dist="38100" dir="5400000" algn="t"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Pladsholder til indhold 3">
            <a:extLst>
              <a:ext uri="{FF2B5EF4-FFF2-40B4-BE49-F238E27FC236}">
                <a16:creationId xmlns:a16="http://schemas.microsoft.com/office/drawing/2014/main" id="{4EEE22C3-FD31-4ACB-990E-5DB86572C15D}"/>
              </a:ext>
            </a:extLst>
          </p:cNvPr>
          <p:cNvPicPr>
            <a:picLocks noGrp="1" noChangeAspect="1"/>
          </p:cNvPicPr>
          <p:nvPr>
            <p:ph idx="1"/>
          </p:nvPr>
        </p:nvPicPr>
        <p:blipFill rotWithShape="1">
          <a:blip r:embed="rId3"/>
          <a:srcRect r="1449"/>
          <a:stretch/>
        </p:blipFill>
        <p:spPr>
          <a:xfrm>
            <a:off x="20" y="1"/>
            <a:ext cx="12191980" cy="6216557"/>
          </a:xfrm>
          <a:custGeom>
            <a:avLst/>
            <a:gdLst/>
            <a:ahLst/>
            <a:cxnLst/>
            <a:rect l="l" t="t" r="r" b="b"/>
            <a:pathLst>
              <a:path w="12188952" h="6216557">
                <a:moveTo>
                  <a:pt x="0" y="0"/>
                </a:moveTo>
                <a:lnTo>
                  <a:pt x="12188952" y="0"/>
                </a:lnTo>
                <a:lnTo>
                  <a:pt x="12188952" y="5609705"/>
                </a:lnTo>
                <a:lnTo>
                  <a:pt x="12049115" y="5640762"/>
                </a:lnTo>
                <a:cubicBezTo>
                  <a:pt x="10313281" y="6006147"/>
                  <a:pt x="8275571" y="6216557"/>
                  <a:pt x="6096001" y="6216557"/>
                </a:cubicBezTo>
                <a:cubicBezTo>
                  <a:pt x="3916432" y="6216557"/>
                  <a:pt x="1878721" y="6006147"/>
                  <a:pt x="142887" y="5640762"/>
                </a:cubicBezTo>
                <a:lnTo>
                  <a:pt x="0" y="5609028"/>
                </a:lnTo>
                <a:close/>
              </a:path>
            </a:pathLst>
          </a:custGeom>
        </p:spPr>
      </p:pic>
    </p:spTree>
    <p:extLst>
      <p:ext uri="{BB962C8B-B14F-4D97-AF65-F5344CB8AC3E}">
        <p14:creationId xmlns:p14="http://schemas.microsoft.com/office/powerpoint/2010/main" val="3189559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CE7CE4D-7C4C-45F8-8742-1530939BC990}"/>
              </a:ext>
            </a:extLst>
          </p:cNvPr>
          <p:cNvSpPr>
            <a:spLocks noGrp="1"/>
          </p:cNvSpPr>
          <p:nvPr>
            <p:ph type="title"/>
          </p:nvPr>
        </p:nvSpPr>
        <p:spPr>
          <a:xfrm>
            <a:off x="4972262" y="154918"/>
            <a:ext cx="10515600" cy="1325563"/>
          </a:xfrm>
        </p:spPr>
        <p:txBody>
          <a:bodyPr>
            <a:normAutofit/>
          </a:bodyPr>
          <a:lstStyle/>
          <a:p>
            <a:r>
              <a:rPr lang="da-DK" sz="3400" dirty="0">
                <a:latin typeface="Arial Black"/>
              </a:rPr>
              <a:t>PHP (OOP)</a:t>
            </a:r>
            <a:br>
              <a:rPr lang="da-DK" sz="3400" dirty="0">
                <a:latin typeface="Arial Black"/>
              </a:rPr>
            </a:br>
            <a:r>
              <a:rPr lang="da-DK" sz="3400" dirty="0">
                <a:latin typeface="Arial Black"/>
              </a:rPr>
              <a:t>arbejde med database</a:t>
            </a:r>
          </a:p>
        </p:txBody>
      </p:sp>
      <p:pic>
        <p:nvPicPr>
          <p:cNvPr id="7" name="Pladsholder til indhold 6">
            <a:extLst>
              <a:ext uri="{FF2B5EF4-FFF2-40B4-BE49-F238E27FC236}">
                <a16:creationId xmlns:a16="http://schemas.microsoft.com/office/drawing/2014/main" id="{BE7EFAA4-DCC2-48EB-ABC7-ACF1FE05C180}"/>
              </a:ext>
            </a:extLst>
          </p:cNvPr>
          <p:cNvPicPr>
            <a:picLocks noGrp="1" noChangeAspect="1"/>
          </p:cNvPicPr>
          <p:nvPr>
            <p:ph idx="1"/>
          </p:nvPr>
        </p:nvPicPr>
        <p:blipFill>
          <a:blip r:embed="rId3"/>
          <a:stretch>
            <a:fillRect/>
          </a:stretch>
        </p:blipFill>
        <p:spPr>
          <a:xfrm>
            <a:off x="5255172" y="1253330"/>
            <a:ext cx="4508443" cy="4351338"/>
          </a:xfrm>
        </p:spPr>
      </p:pic>
      <p:pic>
        <p:nvPicPr>
          <p:cNvPr id="5" name="Billede 4">
            <a:extLst>
              <a:ext uri="{FF2B5EF4-FFF2-40B4-BE49-F238E27FC236}">
                <a16:creationId xmlns:a16="http://schemas.microsoft.com/office/drawing/2014/main" id="{A9D73789-B0FF-4A63-AB45-5F6084874855}"/>
              </a:ext>
            </a:extLst>
          </p:cNvPr>
          <p:cNvPicPr>
            <a:picLocks noChangeAspect="1"/>
          </p:cNvPicPr>
          <p:nvPr/>
        </p:nvPicPr>
        <p:blipFill>
          <a:blip r:embed="rId4"/>
          <a:stretch>
            <a:fillRect/>
          </a:stretch>
        </p:blipFill>
        <p:spPr>
          <a:xfrm>
            <a:off x="660400" y="69677"/>
            <a:ext cx="4134062" cy="6718645"/>
          </a:xfrm>
          <a:prstGeom prst="rect">
            <a:avLst/>
          </a:prstGeom>
        </p:spPr>
      </p:pic>
    </p:spTree>
    <p:extLst>
      <p:ext uri="{BB962C8B-B14F-4D97-AF65-F5344CB8AC3E}">
        <p14:creationId xmlns:p14="http://schemas.microsoft.com/office/powerpoint/2010/main" val="23896572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6EDC1C-31F6-4602-A508-B5BF88421574}"/>
              </a:ext>
            </a:extLst>
          </p:cNvPr>
          <p:cNvSpPr>
            <a:spLocks noGrp="1"/>
          </p:cNvSpPr>
          <p:nvPr>
            <p:ph type="title"/>
          </p:nvPr>
        </p:nvSpPr>
        <p:spPr/>
        <p:txBody>
          <a:bodyPr/>
          <a:lstStyle/>
          <a:p>
            <a:r>
              <a:rPr lang="da-DK" dirty="0">
                <a:latin typeface="Arial Black" panose="020B0A04020102020204" pitchFamily="34" charset="0"/>
              </a:rPr>
              <a:t>MAMP</a:t>
            </a:r>
          </a:p>
        </p:txBody>
      </p:sp>
      <p:sp>
        <p:nvSpPr>
          <p:cNvPr id="3" name="Pladsholder til indhold 2">
            <a:extLst>
              <a:ext uri="{FF2B5EF4-FFF2-40B4-BE49-F238E27FC236}">
                <a16:creationId xmlns:a16="http://schemas.microsoft.com/office/drawing/2014/main" id="{34C33DAF-CB78-4559-8B5E-D1031A3271A7}"/>
              </a:ext>
            </a:extLst>
          </p:cNvPr>
          <p:cNvSpPr>
            <a:spLocks noGrp="1"/>
          </p:cNvSpPr>
          <p:nvPr>
            <p:ph idx="1"/>
          </p:nvPr>
        </p:nvSpPr>
        <p:spPr/>
        <p:txBody>
          <a:bodyPr/>
          <a:lstStyle/>
          <a:p>
            <a:pPr marL="0" indent="0">
              <a:buNone/>
            </a:pPr>
            <a:r>
              <a:rPr lang="zh-CN" altLang="en-US" sz="2800" dirty="0"/>
              <a:t>Apache+PHP+MySQL</a:t>
            </a:r>
            <a:endParaRPr lang="da-DK" dirty="0"/>
          </a:p>
        </p:txBody>
      </p:sp>
      <p:pic>
        <p:nvPicPr>
          <p:cNvPr id="8" name="Billede 7">
            <a:extLst>
              <a:ext uri="{FF2B5EF4-FFF2-40B4-BE49-F238E27FC236}">
                <a16:creationId xmlns:a16="http://schemas.microsoft.com/office/drawing/2014/main" id="{176BCAD8-63AD-491D-8236-8984F49628A5}"/>
              </a:ext>
            </a:extLst>
          </p:cNvPr>
          <p:cNvPicPr>
            <a:picLocks noChangeAspect="1"/>
          </p:cNvPicPr>
          <p:nvPr/>
        </p:nvPicPr>
        <p:blipFill>
          <a:blip r:embed="rId3"/>
          <a:stretch>
            <a:fillRect/>
          </a:stretch>
        </p:blipFill>
        <p:spPr>
          <a:xfrm>
            <a:off x="748119" y="2574290"/>
            <a:ext cx="7626742" cy="3391074"/>
          </a:xfrm>
          <a:prstGeom prst="rect">
            <a:avLst/>
          </a:prstGeom>
        </p:spPr>
      </p:pic>
    </p:spTree>
    <p:extLst>
      <p:ext uri="{BB962C8B-B14F-4D97-AF65-F5344CB8AC3E}">
        <p14:creationId xmlns:p14="http://schemas.microsoft.com/office/powerpoint/2010/main" val="6299515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C58E3D4-EEA4-46C1-B53C-40BD3FB923E8}"/>
              </a:ext>
            </a:extLst>
          </p:cNvPr>
          <p:cNvSpPr>
            <a:spLocks noGrp="1"/>
          </p:cNvSpPr>
          <p:nvPr>
            <p:ph type="title"/>
          </p:nvPr>
        </p:nvSpPr>
        <p:spPr>
          <a:xfrm>
            <a:off x="660400" y="-53825"/>
            <a:ext cx="10515600" cy="1325563"/>
          </a:xfrm>
        </p:spPr>
        <p:txBody>
          <a:bodyPr/>
          <a:lstStyle/>
          <a:p>
            <a:r>
              <a:rPr lang="da-DK" dirty="0">
                <a:latin typeface="Arial Black" panose="020B0A04020102020204" pitchFamily="34" charset="0"/>
              </a:rPr>
              <a:t>MAMP- Check PHP version </a:t>
            </a:r>
          </a:p>
        </p:txBody>
      </p:sp>
      <p:sp>
        <p:nvSpPr>
          <p:cNvPr id="3" name="Pladsholder til indhold 2">
            <a:extLst>
              <a:ext uri="{FF2B5EF4-FFF2-40B4-BE49-F238E27FC236}">
                <a16:creationId xmlns:a16="http://schemas.microsoft.com/office/drawing/2014/main" id="{6087944C-9121-4CBF-9343-78959F733936}"/>
              </a:ext>
            </a:extLst>
          </p:cNvPr>
          <p:cNvSpPr>
            <a:spLocks noGrp="1"/>
          </p:cNvSpPr>
          <p:nvPr>
            <p:ph idx="1"/>
          </p:nvPr>
        </p:nvSpPr>
        <p:spPr/>
        <p:txBody>
          <a:bodyPr/>
          <a:lstStyle/>
          <a:p>
            <a:endParaRPr lang="da-DK" dirty="0"/>
          </a:p>
        </p:txBody>
      </p:sp>
      <p:pic>
        <p:nvPicPr>
          <p:cNvPr id="5" name="Billede 4">
            <a:extLst>
              <a:ext uri="{FF2B5EF4-FFF2-40B4-BE49-F238E27FC236}">
                <a16:creationId xmlns:a16="http://schemas.microsoft.com/office/drawing/2014/main" id="{FE912010-1B17-4449-8DAF-A10B425AA31B}"/>
              </a:ext>
            </a:extLst>
          </p:cNvPr>
          <p:cNvPicPr>
            <a:picLocks noChangeAspect="1"/>
          </p:cNvPicPr>
          <p:nvPr/>
        </p:nvPicPr>
        <p:blipFill>
          <a:blip r:embed="rId3"/>
          <a:stretch>
            <a:fillRect/>
          </a:stretch>
        </p:blipFill>
        <p:spPr>
          <a:xfrm>
            <a:off x="2761594" y="929866"/>
            <a:ext cx="8957577" cy="2634893"/>
          </a:xfrm>
          <a:prstGeom prst="rect">
            <a:avLst/>
          </a:prstGeom>
        </p:spPr>
      </p:pic>
      <p:pic>
        <p:nvPicPr>
          <p:cNvPr id="7" name="Billede 6">
            <a:extLst>
              <a:ext uri="{FF2B5EF4-FFF2-40B4-BE49-F238E27FC236}">
                <a16:creationId xmlns:a16="http://schemas.microsoft.com/office/drawing/2014/main" id="{F4E84F41-DD84-47B1-A0F6-B8FBAFF56768}"/>
              </a:ext>
            </a:extLst>
          </p:cNvPr>
          <p:cNvPicPr>
            <a:picLocks noChangeAspect="1"/>
          </p:cNvPicPr>
          <p:nvPr/>
        </p:nvPicPr>
        <p:blipFill>
          <a:blip r:embed="rId4"/>
          <a:stretch>
            <a:fillRect/>
          </a:stretch>
        </p:blipFill>
        <p:spPr>
          <a:xfrm>
            <a:off x="0" y="2099648"/>
            <a:ext cx="5007242" cy="4630914"/>
          </a:xfrm>
          <a:prstGeom prst="rect">
            <a:avLst/>
          </a:prstGeom>
        </p:spPr>
      </p:pic>
      <p:cxnSp>
        <p:nvCxnSpPr>
          <p:cNvPr id="9" name="Lige pilforbindelse 8">
            <a:extLst>
              <a:ext uri="{FF2B5EF4-FFF2-40B4-BE49-F238E27FC236}">
                <a16:creationId xmlns:a16="http://schemas.microsoft.com/office/drawing/2014/main" id="{8487BA76-F8AA-462F-BF9A-F3D43437C7CB}"/>
              </a:ext>
            </a:extLst>
          </p:cNvPr>
          <p:cNvCxnSpPr/>
          <p:nvPr/>
        </p:nvCxnSpPr>
        <p:spPr>
          <a:xfrm flipV="1">
            <a:off x="1975945" y="2039007"/>
            <a:ext cx="5549462" cy="2816772"/>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pic>
        <p:nvPicPr>
          <p:cNvPr id="11" name="Billede 10">
            <a:extLst>
              <a:ext uri="{FF2B5EF4-FFF2-40B4-BE49-F238E27FC236}">
                <a16:creationId xmlns:a16="http://schemas.microsoft.com/office/drawing/2014/main" id="{DE176B60-E7B8-4028-AE8C-065C21DEAC80}"/>
              </a:ext>
            </a:extLst>
          </p:cNvPr>
          <p:cNvPicPr>
            <a:picLocks noChangeAspect="1"/>
          </p:cNvPicPr>
          <p:nvPr/>
        </p:nvPicPr>
        <p:blipFill>
          <a:blip r:embed="rId5"/>
          <a:stretch>
            <a:fillRect/>
          </a:stretch>
        </p:blipFill>
        <p:spPr>
          <a:xfrm>
            <a:off x="7357657" y="3758583"/>
            <a:ext cx="3143042" cy="2847981"/>
          </a:xfrm>
          <a:prstGeom prst="rect">
            <a:avLst/>
          </a:prstGeom>
        </p:spPr>
      </p:pic>
      <p:sp>
        <p:nvSpPr>
          <p:cNvPr id="12" name="Rektangel 11">
            <a:extLst>
              <a:ext uri="{FF2B5EF4-FFF2-40B4-BE49-F238E27FC236}">
                <a16:creationId xmlns:a16="http://schemas.microsoft.com/office/drawing/2014/main" id="{A3057047-CDCD-4883-B404-4C34F22D3257}"/>
              </a:ext>
            </a:extLst>
          </p:cNvPr>
          <p:cNvSpPr/>
          <p:nvPr/>
        </p:nvSpPr>
        <p:spPr>
          <a:xfrm>
            <a:off x="8348818" y="5193083"/>
            <a:ext cx="1160720" cy="750221"/>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dirty="0"/>
          </a:p>
        </p:txBody>
      </p:sp>
      <p:cxnSp>
        <p:nvCxnSpPr>
          <p:cNvPr id="14" name="Lige pilforbindelse 13">
            <a:extLst>
              <a:ext uri="{FF2B5EF4-FFF2-40B4-BE49-F238E27FC236}">
                <a16:creationId xmlns:a16="http://schemas.microsoft.com/office/drawing/2014/main" id="{BDF8132D-8A25-4374-A292-60C5C49F5486}"/>
              </a:ext>
            </a:extLst>
          </p:cNvPr>
          <p:cNvCxnSpPr/>
          <p:nvPr/>
        </p:nvCxnSpPr>
        <p:spPr>
          <a:xfrm flipH="1">
            <a:off x="5007242" y="5717628"/>
            <a:ext cx="331695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5" name="Tekstfelt 14">
            <a:extLst>
              <a:ext uri="{FF2B5EF4-FFF2-40B4-BE49-F238E27FC236}">
                <a16:creationId xmlns:a16="http://schemas.microsoft.com/office/drawing/2014/main" id="{B72C91FD-AF6B-48D3-BB0D-2FD141347750}"/>
              </a:ext>
            </a:extLst>
          </p:cNvPr>
          <p:cNvSpPr txBox="1"/>
          <p:nvPr/>
        </p:nvSpPr>
        <p:spPr>
          <a:xfrm>
            <a:off x="10689021" y="5568193"/>
            <a:ext cx="301686" cy="369332"/>
          </a:xfrm>
          <a:prstGeom prst="rect">
            <a:avLst/>
          </a:prstGeom>
          <a:noFill/>
        </p:spPr>
        <p:txBody>
          <a:bodyPr wrap="none" rtlCol="0">
            <a:spAutoFit/>
          </a:bodyPr>
          <a:lstStyle/>
          <a:p>
            <a:r>
              <a:rPr lang="da-DK" dirty="0">
                <a:solidFill>
                  <a:srgbClr val="FF0000"/>
                </a:solidFill>
                <a:highlight>
                  <a:srgbClr val="C0C0C0"/>
                </a:highlight>
              </a:rPr>
              <a:t>1</a:t>
            </a:r>
          </a:p>
        </p:txBody>
      </p:sp>
      <p:sp>
        <p:nvSpPr>
          <p:cNvPr id="16" name="Tekstfelt 15">
            <a:extLst>
              <a:ext uri="{FF2B5EF4-FFF2-40B4-BE49-F238E27FC236}">
                <a16:creationId xmlns:a16="http://schemas.microsoft.com/office/drawing/2014/main" id="{E55CF230-CD50-4024-895F-25513BBAE16B}"/>
              </a:ext>
            </a:extLst>
          </p:cNvPr>
          <p:cNvSpPr txBox="1"/>
          <p:nvPr/>
        </p:nvSpPr>
        <p:spPr>
          <a:xfrm>
            <a:off x="2075794" y="4322717"/>
            <a:ext cx="301686" cy="369332"/>
          </a:xfrm>
          <a:prstGeom prst="rect">
            <a:avLst/>
          </a:prstGeom>
          <a:noFill/>
        </p:spPr>
        <p:txBody>
          <a:bodyPr wrap="none" rtlCol="0">
            <a:spAutoFit/>
          </a:bodyPr>
          <a:lstStyle/>
          <a:p>
            <a:r>
              <a:rPr lang="da-DK" dirty="0">
                <a:solidFill>
                  <a:srgbClr val="FF0000"/>
                </a:solidFill>
                <a:highlight>
                  <a:srgbClr val="C0C0C0"/>
                </a:highlight>
              </a:rPr>
              <a:t>2</a:t>
            </a:r>
          </a:p>
        </p:txBody>
      </p:sp>
      <p:sp>
        <p:nvSpPr>
          <p:cNvPr id="17" name="Tekstfelt 16">
            <a:extLst>
              <a:ext uri="{FF2B5EF4-FFF2-40B4-BE49-F238E27FC236}">
                <a16:creationId xmlns:a16="http://schemas.microsoft.com/office/drawing/2014/main" id="{014DFDB0-1017-4CA9-A5B2-A3F1F6FBE1D7}"/>
              </a:ext>
            </a:extLst>
          </p:cNvPr>
          <p:cNvSpPr txBox="1"/>
          <p:nvPr/>
        </p:nvSpPr>
        <p:spPr>
          <a:xfrm>
            <a:off x="8512309" y="1789738"/>
            <a:ext cx="301686" cy="369332"/>
          </a:xfrm>
          <a:prstGeom prst="rect">
            <a:avLst/>
          </a:prstGeom>
          <a:noFill/>
        </p:spPr>
        <p:txBody>
          <a:bodyPr wrap="none" rtlCol="0">
            <a:spAutoFit/>
          </a:bodyPr>
          <a:lstStyle/>
          <a:p>
            <a:r>
              <a:rPr lang="da-DK" dirty="0">
                <a:solidFill>
                  <a:srgbClr val="FF0000"/>
                </a:solidFill>
                <a:highlight>
                  <a:srgbClr val="C0C0C0"/>
                </a:highlight>
              </a:rPr>
              <a:t>3</a:t>
            </a:r>
          </a:p>
        </p:txBody>
      </p:sp>
    </p:spTree>
    <p:extLst>
      <p:ext uri="{BB962C8B-B14F-4D97-AF65-F5344CB8AC3E}">
        <p14:creationId xmlns:p14="http://schemas.microsoft.com/office/powerpoint/2010/main" val="42451878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F139260-43BC-4A0F-B872-CEC351EA3D0B}"/>
              </a:ext>
            </a:extLst>
          </p:cNvPr>
          <p:cNvSpPr>
            <a:spLocks noGrp="1"/>
          </p:cNvSpPr>
          <p:nvPr>
            <p:ph type="title"/>
          </p:nvPr>
        </p:nvSpPr>
        <p:spPr/>
        <p:txBody>
          <a:bodyPr/>
          <a:lstStyle/>
          <a:p>
            <a:r>
              <a:rPr lang="da-DK" dirty="0">
                <a:latin typeface="Arial Black" panose="020B0A04020102020204" pitchFamily="34" charset="0"/>
              </a:rPr>
              <a:t>MAMP URL</a:t>
            </a:r>
          </a:p>
        </p:txBody>
      </p:sp>
      <p:sp>
        <p:nvSpPr>
          <p:cNvPr id="3" name="Pladsholder til indhold 2">
            <a:extLst>
              <a:ext uri="{FF2B5EF4-FFF2-40B4-BE49-F238E27FC236}">
                <a16:creationId xmlns:a16="http://schemas.microsoft.com/office/drawing/2014/main" id="{735DFA6E-AAEA-4932-A5C7-0234B7B3554A}"/>
              </a:ext>
            </a:extLst>
          </p:cNvPr>
          <p:cNvSpPr>
            <a:spLocks noGrp="1"/>
          </p:cNvSpPr>
          <p:nvPr>
            <p:ph idx="1"/>
          </p:nvPr>
        </p:nvSpPr>
        <p:spPr/>
        <p:txBody>
          <a:bodyPr/>
          <a:lstStyle/>
          <a:p>
            <a:pPr>
              <a:buFontTx/>
              <a:buNone/>
            </a:pPr>
            <a:r>
              <a:rPr lang="zh-CN" altLang="en-US" sz="3600" dirty="0"/>
              <a:t>url ：</a:t>
            </a:r>
          </a:p>
          <a:p>
            <a:pPr>
              <a:buFontTx/>
              <a:buNone/>
            </a:pPr>
            <a:r>
              <a:rPr lang="zh-CN" altLang="en-US" sz="2800" dirty="0"/>
              <a:t>		</a:t>
            </a:r>
            <a:r>
              <a:rPr lang="da-DK" altLang="zh-CN" sz="2800" dirty="0"/>
              <a:t>format</a:t>
            </a:r>
            <a:r>
              <a:rPr lang="zh-CN" altLang="en-US" sz="2800" dirty="0"/>
              <a:t>：http://host[:port][abs_path]</a:t>
            </a:r>
          </a:p>
          <a:p>
            <a:pPr>
              <a:buFontTx/>
              <a:buNone/>
            </a:pPr>
            <a:r>
              <a:rPr lang="zh-CN" altLang="en-US" sz="2800" dirty="0"/>
              <a:t>		</a:t>
            </a:r>
          </a:p>
          <a:p>
            <a:pPr>
              <a:buFontTx/>
              <a:buNone/>
            </a:pPr>
            <a:r>
              <a:rPr lang="zh-CN" altLang="en-US" sz="2800" dirty="0"/>
              <a:t>		</a:t>
            </a:r>
            <a:r>
              <a:rPr lang="da-DK" altLang="zh-CN" sz="2800" dirty="0"/>
              <a:t> </a:t>
            </a:r>
            <a:r>
              <a:rPr lang="zh-CN" altLang="da-DK" dirty="0"/>
              <a:t> </a:t>
            </a:r>
            <a:r>
              <a:rPr lang="zh-CN" altLang="en-US" sz="2800" dirty="0"/>
              <a:t>http://  HTTP</a:t>
            </a:r>
            <a:r>
              <a:rPr lang="da-DK" altLang="zh-CN" dirty="0"/>
              <a:t> </a:t>
            </a:r>
            <a:r>
              <a:rPr lang="da-DK" altLang="zh-CN" dirty="0" err="1"/>
              <a:t>protocal</a:t>
            </a:r>
            <a:endParaRPr lang="zh-CN" altLang="en-US" sz="2800" dirty="0"/>
          </a:p>
          <a:p>
            <a:pPr>
              <a:buFontTx/>
              <a:buNone/>
            </a:pPr>
            <a:r>
              <a:rPr lang="zh-CN" altLang="en-US" sz="2800" dirty="0"/>
              <a:t>		           host </a:t>
            </a:r>
            <a:r>
              <a:rPr lang="da-DK" altLang="zh-CN" sz="2800" dirty="0"/>
              <a:t>hvor er </a:t>
            </a:r>
            <a:r>
              <a:rPr lang="zh-CN" altLang="en-US" sz="2800" dirty="0"/>
              <a:t>Internet </a:t>
            </a:r>
            <a:r>
              <a:rPr lang="da-DK" altLang="zh-CN" sz="2800" dirty="0"/>
              <a:t>host ip</a:t>
            </a:r>
            <a:endParaRPr lang="zh-CN" altLang="en-US" sz="2800" dirty="0"/>
          </a:p>
          <a:p>
            <a:pPr>
              <a:buFontTx/>
              <a:buNone/>
            </a:pPr>
            <a:r>
              <a:rPr lang="zh-CN" altLang="en-US" sz="2800" dirty="0"/>
              <a:t>	                    port  </a:t>
            </a:r>
            <a:r>
              <a:rPr lang="da-DK" altLang="zh-CN" sz="2800" dirty="0"/>
              <a:t>default </a:t>
            </a:r>
            <a:r>
              <a:rPr lang="zh-CN" altLang="en-US" sz="2800" dirty="0"/>
              <a:t>80</a:t>
            </a:r>
          </a:p>
          <a:p>
            <a:pPr>
              <a:buFontTx/>
              <a:buNone/>
            </a:pPr>
            <a:r>
              <a:rPr lang="zh-CN" altLang="en-US" sz="2800" dirty="0"/>
              <a:t>	                    abs_path</a:t>
            </a:r>
            <a:r>
              <a:rPr lang="da-DK" altLang="zh-CN" sz="2800" dirty="0"/>
              <a:t>:</a:t>
            </a:r>
            <a:r>
              <a:rPr lang="zh-CN" altLang="en-US" sz="2800" dirty="0"/>
              <a:t> </a:t>
            </a:r>
            <a:r>
              <a:rPr lang="da-DK" altLang="zh-CN" dirty="0"/>
              <a:t>fil navn (</a:t>
            </a:r>
            <a:r>
              <a:rPr lang="da-DK" altLang="zh-CN" dirty="0" err="1"/>
              <a:t>htdocs</a:t>
            </a:r>
            <a:r>
              <a:rPr lang="da-DK" altLang="zh-CN" dirty="0"/>
              <a:t>)</a:t>
            </a:r>
            <a:endParaRPr lang="zh-CN" altLang="en-US" sz="2800" dirty="0"/>
          </a:p>
          <a:p>
            <a:endParaRPr lang="da-DK" dirty="0"/>
          </a:p>
        </p:txBody>
      </p:sp>
      <p:pic>
        <p:nvPicPr>
          <p:cNvPr id="7" name="Billede 6">
            <a:extLst>
              <a:ext uri="{FF2B5EF4-FFF2-40B4-BE49-F238E27FC236}">
                <a16:creationId xmlns:a16="http://schemas.microsoft.com/office/drawing/2014/main" id="{106F38BF-35FD-43EB-90FC-B3379740C94E}"/>
              </a:ext>
            </a:extLst>
          </p:cNvPr>
          <p:cNvPicPr>
            <a:picLocks noChangeAspect="1"/>
          </p:cNvPicPr>
          <p:nvPr/>
        </p:nvPicPr>
        <p:blipFill>
          <a:blip r:embed="rId3"/>
          <a:stretch>
            <a:fillRect/>
          </a:stretch>
        </p:blipFill>
        <p:spPr>
          <a:xfrm>
            <a:off x="2488101" y="5746941"/>
            <a:ext cx="8687246" cy="1009702"/>
          </a:xfrm>
          <a:prstGeom prst="rect">
            <a:avLst/>
          </a:prstGeom>
        </p:spPr>
      </p:pic>
      <p:cxnSp>
        <p:nvCxnSpPr>
          <p:cNvPr id="9" name="Lige pilforbindelse 8">
            <a:extLst>
              <a:ext uri="{FF2B5EF4-FFF2-40B4-BE49-F238E27FC236}">
                <a16:creationId xmlns:a16="http://schemas.microsoft.com/office/drawing/2014/main" id="{5787EF2B-FD64-4A74-A602-47F7F72E6B9B}"/>
              </a:ext>
            </a:extLst>
          </p:cNvPr>
          <p:cNvCxnSpPr>
            <a:cxnSpLocks/>
          </p:cNvCxnSpPr>
          <p:nvPr/>
        </p:nvCxnSpPr>
        <p:spPr>
          <a:xfrm>
            <a:off x="6421821" y="5454869"/>
            <a:ext cx="409903" cy="4215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6" name="Billede 5">
            <a:extLst>
              <a:ext uri="{FF2B5EF4-FFF2-40B4-BE49-F238E27FC236}">
                <a16:creationId xmlns:a16="http://schemas.microsoft.com/office/drawing/2014/main" id="{9B372AB9-2EE8-4204-A0B1-698DDA626A72}"/>
              </a:ext>
            </a:extLst>
          </p:cNvPr>
          <p:cNvPicPr>
            <a:picLocks noChangeAspect="1"/>
          </p:cNvPicPr>
          <p:nvPr/>
        </p:nvPicPr>
        <p:blipFill>
          <a:blip r:embed="rId4"/>
          <a:stretch>
            <a:fillRect/>
          </a:stretch>
        </p:blipFill>
        <p:spPr>
          <a:xfrm>
            <a:off x="7672552" y="2602393"/>
            <a:ext cx="8211225" cy="2797802"/>
          </a:xfrm>
          <a:prstGeom prst="rect">
            <a:avLst/>
          </a:prstGeom>
        </p:spPr>
      </p:pic>
      <p:cxnSp>
        <p:nvCxnSpPr>
          <p:cNvPr id="12" name="Lige pilforbindelse 11">
            <a:extLst>
              <a:ext uri="{FF2B5EF4-FFF2-40B4-BE49-F238E27FC236}">
                <a16:creationId xmlns:a16="http://schemas.microsoft.com/office/drawing/2014/main" id="{411B28F6-2322-45AB-BB2E-35A4F008D533}"/>
              </a:ext>
            </a:extLst>
          </p:cNvPr>
          <p:cNvCxnSpPr>
            <a:cxnSpLocks/>
          </p:cNvCxnSpPr>
          <p:nvPr/>
        </p:nvCxnSpPr>
        <p:spPr>
          <a:xfrm>
            <a:off x="7241628" y="2729754"/>
            <a:ext cx="861848" cy="10565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4705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3BD5D15-16A8-40F4-8291-FC8070F6609E}"/>
              </a:ext>
            </a:extLst>
          </p:cNvPr>
          <p:cNvSpPr>
            <a:spLocks noGrp="1"/>
          </p:cNvSpPr>
          <p:nvPr>
            <p:ph type="title"/>
          </p:nvPr>
        </p:nvSpPr>
        <p:spPr/>
        <p:txBody>
          <a:bodyPr/>
          <a:lstStyle/>
          <a:p>
            <a:r>
              <a:rPr lang="da-DK" dirty="0">
                <a:latin typeface="Arial Black" panose="020B0A04020102020204" pitchFamily="34" charset="0"/>
              </a:rPr>
              <a:t>Øvelse</a:t>
            </a:r>
          </a:p>
        </p:txBody>
      </p:sp>
      <p:sp>
        <p:nvSpPr>
          <p:cNvPr id="3" name="Pladsholder til indhold 2">
            <a:extLst>
              <a:ext uri="{FF2B5EF4-FFF2-40B4-BE49-F238E27FC236}">
                <a16:creationId xmlns:a16="http://schemas.microsoft.com/office/drawing/2014/main" id="{AB5EB08F-4BA1-408B-BC71-E0D1C4155AA2}"/>
              </a:ext>
            </a:extLst>
          </p:cNvPr>
          <p:cNvSpPr>
            <a:spLocks noGrp="1"/>
          </p:cNvSpPr>
          <p:nvPr>
            <p:ph idx="1"/>
          </p:nvPr>
        </p:nvSpPr>
        <p:spPr/>
        <p:txBody>
          <a:bodyPr/>
          <a:lstStyle/>
          <a:p>
            <a:pPr marL="0" indent="0">
              <a:buNone/>
            </a:pPr>
            <a:r>
              <a:rPr lang="da-DK" dirty="0"/>
              <a:t>Kør MAMP</a:t>
            </a:r>
          </a:p>
          <a:p>
            <a:pPr marL="0" indent="0">
              <a:buNone/>
            </a:pPr>
            <a:r>
              <a:rPr lang="da-DK" dirty="0"/>
              <a:t>Og Prøv </a:t>
            </a:r>
            <a:r>
              <a:rPr lang="da-DK" dirty="0" err="1"/>
              <a:t>hello.php</a:t>
            </a:r>
            <a:r>
              <a:rPr lang="da-DK" dirty="0"/>
              <a:t>   </a:t>
            </a:r>
          </a:p>
          <a:p>
            <a:pPr marL="0" indent="0">
              <a:buNone/>
            </a:pPr>
            <a:endParaRPr lang="da-DK" dirty="0"/>
          </a:p>
        </p:txBody>
      </p:sp>
      <p:sp>
        <p:nvSpPr>
          <p:cNvPr id="5" name="Tekstfelt 4">
            <a:extLst>
              <a:ext uri="{FF2B5EF4-FFF2-40B4-BE49-F238E27FC236}">
                <a16:creationId xmlns:a16="http://schemas.microsoft.com/office/drawing/2014/main" id="{AE7EBE3E-E0E8-4DC9-A3EC-3185BE70BF27}"/>
              </a:ext>
            </a:extLst>
          </p:cNvPr>
          <p:cNvSpPr txBox="1"/>
          <p:nvPr/>
        </p:nvSpPr>
        <p:spPr>
          <a:xfrm>
            <a:off x="2493818" y="4512623"/>
            <a:ext cx="9624609" cy="369332"/>
          </a:xfrm>
          <a:prstGeom prst="rect">
            <a:avLst/>
          </a:prstGeom>
          <a:noFill/>
        </p:spPr>
        <p:txBody>
          <a:bodyPr wrap="square">
            <a:spAutoFit/>
          </a:bodyPr>
          <a:lstStyle/>
          <a:p>
            <a:r>
              <a:rPr lang="da-DK" dirty="0"/>
              <a:t>https://www.w3schools.com/php/phptryit.asp?filename=tryphp_syntax</a:t>
            </a:r>
          </a:p>
        </p:txBody>
      </p:sp>
    </p:spTree>
    <p:extLst>
      <p:ext uri="{BB962C8B-B14F-4D97-AF65-F5344CB8AC3E}">
        <p14:creationId xmlns:p14="http://schemas.microsoft.com/office/powerpoint/2010/main" val="19120570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C3AD53-515F-49A3-83FA-2AB060729C19}"/>
              </a:ext>
            </a:extLst>
          </p:cNvPr>
          <p:cNvSpPr>
            <a:spLocks noGrp="1"/>
          </p:cNvSpPr>
          <p:nvPr>
            <p:ph type="title"/>
          </p:nvPr>
        </p:nvSpPr>
        <p:spPr>
          <a:xfrm>
            <a:off x="838200" y="2766218"/>
            <a:ext cx="10515600" cy="1325563"/>
          </a:xfrm>
        </p:spPr>
        <p:txBody>
          <a:bodyPr/>
          <a:lstStyle/>
          <a:p>
            <a:r>
              <a:rPr lang="da-DK" dirty="0">
                <a:latin typeface="Arial Black" panose="020B0A04020102020204" pitchFamily="34" charset="0"/>
              </a:rPr>
              <a:t>Pause</a:t>
            </a:r>
          </a:p>
        </p:txBody>
      </p:sp>
      <p:sp>
        <p:nvSpPr>
          <p:cNvPr id="3" name="Pladsholder til indhold 2">
            <a:extLst>
              <a:ext uri="{FF2B5EF4-FFF2-40B4-BE49-F238E27FC236}">
                <a16:creationId xmlns:a16="http://schemas.microsoft.com/office/drawing/2014/main" id="{5A2CE2AE-070C-44F1-B88B-200647FB9E99}"/>
              </a:ext>
            </a:extLst>
          </p:cNvPr>
          <p:cNvSpPr>
            <a:spLocks noGrp="1"/>
          </p:cNvSpPr>
          <p:nvPr>
            <p:ph idx="1"/>
          </p:nvPr>
        </p:nvSpPr>
        <p:spPr/>
        <p:txBody>
          <a:bodyPr/>
          <a:lstStyle/>
          <a:p>
            <a:endParaRPr lang="da-DK" dirty="0"/>
          </a:p>
        </p:txBody>
      </p:sp>
    </p:spTree>
    <p:extLst>
      <p:ext uri="{BB962C8B-B14F-4D97-AF65-F5344CB8AC3E}">
        <p14:creationId xmlns:p14="http://schemas.microsoft.com/office/powerpoint/2010/main" val="30582248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65A814-5B03-46CA-8159-17F3212B73CB}"/>
              </a:ext>
            </a:extLst>
          </p:cNvPr>
          <p:cNvSpPr>
            <a:spLocks noGrp="1"/>
          </p:cNvSpPr>
          <p:nvPr>
            <p:ph type="title"/>
          </p:nvPr>
        </p:nvSpPr>
        <p:spPr/>
        <p:txBody>
          <a:bodyPr/>
          <a:lstStyle/>
          <a:p>
            <a:r>
              <a:rPr lang="da-DK" b="1" dirty="0"/>
              <a:t>PHP-</a:t>
            </a:r>
            <a:r>
              <a:rPr lang="da-DK" b="1" dirty="0" err="1"/>
              <a:t>syntax</a:t>
            </a:r>
            <a:r>
              <a:rPr lang="da-DK" b="1" dirty="0"/>
              <a:t> </a:t>
            </a:r>
            <a:endParaRPr lang="da-DK" dirty="0"/>
          </a:p>
        </p:txBody>
      </p:sp>
      <p:sp>
        <p:nvSpPr>
          <p:cNvPr id="3" name="Pladsholder til indhold 2">
            <a:extLst>
              <a:ext uri="{FF2B5EF4-FFF2-40B4-BE49-F238E27FC236}">
                <a16:creationId xmlns:a16="http://schemas.microsoft.com/office/drawing/2014/main" id="{59C367CC-4B38-4D6E-AE06-825F5D5C18FE}"/>
              </a:ext>
            </a:extLst>
          </p:cNvPr>
          <p:cNvSpPr>
            <a:spLocks noGrp="1"/>
          </p:cNvSpPr>
          <p:nvPr>
            <p:ph idx="1"/>
          </p:nvPr>
        </p:nvSpPr>
        <p:spPr>
          <a:xfrm>
            <a:off x="659524" y="1745428"/>
            <a:ext cx="5436476" cy="4351338"/>
          </a:xfrm>
        </p:spPr>
        <p:txBody>
          <a:bodyPr>
            <a:normAutofit lnSpcReduction="10000"/>
          </a:bodyPr>
          <a:lstStyle/>
          <a:p>
            <a:pPr marL="0" indent="0">
              <a:buNone/>
            </a:pPr>
            <a:endParaRPr lang="da-DK" b="1" dirty="0"/>
          </a:p>
          <a:p>
            <a:pPr marL="0" indent="0">
              <a:buNone/>
            </a:pPr>
            <a:r>
              <a:rPr lang="da-DK" dirty="0"/>
              <a:t>Nu skal du i gang med at programmere i PHP. PHP skrives inde i HTML-koden på denne måde: </a:t>
            </a:r>
          </a:p>
          <a:p>
            <a:pPr marL="0" indent="0">
              <a:buNone/>
            </a:pPr>
            <a:r>
              <a:rPr lang="da-DK" sz="5100" dirty="0">
                <a:solidFill>
                  <a:srgbClr val="FFC000"/>
                </a:solidFill>
              </a:rPr>
              <a:t>&lt;?</a:t>
            </a:r>
            <a:r>
              <a:rPr lang="da-DK" sz="5100" dirty="0" err="1">
                <a:solidFill>
                  <a:srgbClr val="FFC000"/>
                </a:solidFill>
              </a:rPr>
              <a:t>php</a:t>
            </a:r>
            <a:br>
              <a:rPr lang="da-DK" sz="5100" dirty="0">
                <a:solidFill>
                  <a:srgbClr val="FF0000"/>
                </a:solidFill>
              </a:rPr>
            </a:br>
            <a:r>
              <a:rPr lang="da-DK" sz="5100" dirty="0" err="1"/>
              <a:t>php</a:t>
            </a:r>
            <a:r>
              <a:rPr lang="da-DK" sz="5100" dirty="0"/>
              <a:t>-kodeteksten skrives her</a:t>
            </a:r>
            <a:br>
              <a:rPr lang="da-DK" sz="5100" dirty="0">
                <a:solidFill>
                  <a:srgbClr val="FF0000"/>
                </a:solidFill>
              </a:rPr>
            </a:br>
            <a:r>
              <a:rPr lang="da-DK" sz="5100" dirty="0">
                <a:solidFill>
                  <a:srgbClr val="FFC000"/>
                </a:solidFill>
              </a:rPr>
              <a:t>?&gt;</a:t>
            </a:r>
          </a:p>
          <a:p>
            <a:endParaRPr lang="da-DK" dirty="0"/>
          </a:p>
        </p:txBody>
      </p:sp>
      <p:sp>
        <p:nvSpPr>
          <p:cNvPr id="4" name="Pladsholder til indhold 2">
            <a:extLst>
              <a:ext uri="{FF2B5EF4-FFF2-40B4-BE49-F238E27FC236}">
                <a16:creationId xmlns:a16="http://schemas.microsoft.com/office/drawing/2014/main" id="{DECE902C-D114-4459-A6EF-17ADAF6668F7}"/>
              </a:ext>
            </a:extLst>
          </p:cNvPr>
          <p:cNvSpPr txBox="1">
            <a:spLocks/>
          </p:cNvSpPr>
          <p:nvPr/>
        </p:nvSpPr>
        <p:spPr>
          <a:xfrm>
            <a:off x="6760779" y="1633700"/>
            <a:ext cx="620373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a-DK" b="1" dirty="0"/>
          </a:p>
          <a:p>
            <a:pPr marL="0" indent="0">
              <a:buFont typeface="Arial" panose="020B0604020202020204" pitchFamily="34" charset="0"/>
              <a:buNone/>
            </a:pPr>
            <a:r>
              <a:rPr lang="da-DK" dirty="0"/>
              <a:t>eller: </a:t>
            </a:r>
          </a:p>
          <a:p>
            <a:pPr marL="0" indent="0">
              <a:buFont typeface="Arial" panose="020B0604020202020204" pitchFamily="34" charset="0"/>
              <a:buNone/>
            </a:pPr>
            <a:r>
              <a:rPr lang="da-DK" sz="5100" dirty="0">
                <a:solidFill>
                  <a:srgbClr val="FFC000"/>
                </a:solidFill>
              </a:rPr>
              <a:t>&lt;?= </a:t>
            </a:r>
            <a:br>
              <a:rPr lang="da-DK" sz="5100" dirty="0">
                <a:solidFill>
                  <a:srgbClr val="FF0000"/>
                </a:solidFill>
              </a:rPr>
            </a:br>
            <a:r>
              <a:rPr lang="da-DK" sz="5100" dirty="0" err="1"/>
              <a:t>php</a:t>
            </a:r>
            <a:r>
              <a:rPr lang="da-DK" sz="5100" dirty="0"/>
              <a:t>-kodeteksten skrives her</a:t>
            </a:r>
            <a:br>
              <a:rPr lang="da-DK" sz="5100" dirty="0">
                <a:solidFill>
                  <a:srgbClr val="FF0000"/>
                </a:solidFill>
              </a:rPr>
            </a:br>
            <a:r>
              <a:rPr lang="da-DK" sz="5100" dirty="0">
                <a:solidFill>
                  <a:srgbClr val="FFC000"/>
                </a:solidFill>
              </a:rPr>
              <a:t>?&gt;</a:t>
            </a:r>
          </a:p>
          <a:p>
            <a:endParaRPr lang="da-DK" dirty="0"/>
          </a:p>
        </p:txBody>
      </p:sp>
    </p:spTree>
    <p:extLst>
      <p:ext uri="{BB962C8B-B14F-4D97-AF65-F5344CB8AC3E}">
        <p14:creationId xmlns:p14="http://schemas.microsoft.com/office/powerpoint/2010/main" val="1030843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4FE26C-EA2B-411D-AF0E-F60A715D355C}"/>
              </a:ext>
            </a:extLst>
          </p:cNvPr>
          <p:cNvSpPr>
            <a:spLocks noGrp="1"/>
          </p:cNvSpPr>
          <p:nvPr>
            <p:ph type="title"/>
          </p:nvPr>
        </p:nvSpPr>
        <p:spPr/>
        <p:txBody>
          <a:bodyPr/>
          <a:lstStyle/>
          <a:p>
            <a:r>
              <a:rPr lang="da-DK" dirty="0"/>
              <a:t>Mål</a:t>
            </a:r>
          </a:p>
        </p:txBody>
      </p:sp>
      <p:sp>
        <p:nvSpPr>
          <p:cNvPr id="3" name="Pladsholder til indhold 2">
            <a:extLst>
              <a:ext uri="{FF2B5EF4-FFF2-40B4-BE49-F238E27FC236}">
                <a16:creationId xmlns:a16="http://schemas.microsoft.com/office/drawing/2014/main" id="{4B89CD4D-2FAD-4CE7-99CA-F51A1012026D}"/>
              </a:ext>
            </a:extLst>
          </p:cNvPr>
          <p:cNvSpPr>
            <a:spLocks noGrp="1"/>
          </p:cNvSpPr>
          <p:nvPr>
            <p:ph idx="1"/>
          </p:nvPr>
        </p:nvSpPr>
        <p:spPr/>
        <p:txBody>
          <a:bodyPr/>
          <a:lstStyle/>
          <a:p>
            <a:pPr marL="0" indent="0">
              <a:buNone/>
            </a:pPr>
            <a:r>
              <a:rPr lang="da-DK" b="1" dirty="0"/>
              <a:t>Færdigheder</a:t>
            </a:r>
          </a:p>
          <a:p>
            <a:pPr marL="0" indent="0">
              <a:buNone/>
            </a:pPr>
            <a:r>
              <a:rPr lang="da-DK" dirty="0"/>
              <a:t>Udvikle med server-side scripts (PHP)</a:t>
            </a:r>
          </a:p>
          <a:p>
            <a:endParaRPr lang="da-DK" dirty="0"/>
          </a:p>
        </p:txBody>
      </p:sp>
    </p:spTree>
    <p:extLst>
      <p:ext uri="{BB962C8B-B14F-4D97-AF65-F5344CB8AC3E}">
        <p14:creationId xmlns:p14="http://schemas.microsoft.com/office/powerpoint/2010/main" val="3219468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185B30-8F5C-4004-85F6-339F37CEA6BD}"/>
              </a:ext>
            </a:extLst>
          </p:cNvPr>
          <p:cNvSpPr>
            <a:spLocks noGrp="1"/>
          </p:cNvSpPr>
          <p:nvPr>
            <p:ph type="title"/>
          </p:nvPr>
        </p:nvSpPr>
        <p:spPr/>
        <p:txBody>
          <a:bodyPr/>
          <a:lstStyle/>
          <a:p>
            <a:r>
              <a:rPr lang="da-DK" dirty="0"/>
              <a:t>Echo ”  ”;</a:t>
            </a:r>
          </a:p>
        </p:txBody>
      </p:sp>
      <p:sp>
        <p:nvSpPr>
          <p:cNvPr id="3" name="Pladsholder til indhold 2">
            <a:extLst>
              <a:ext uri="{FF2B5EF4-FFF2-40B4-BE49-F238E27FC236}">
                <a16:creationId xmlns:a16="http://schemas.microsoft.com/office/drawing/2014/main" id="{92CDB75F-3024-4FD9-BC55-CD54EAEF803F}"/>
              </a:ext>
            </a:extLst>
          </p:cNvPr>
          <p:cNvSpPr>
            <a:spLocks noGrp="1"/>
          </p:cNvSpPr>
          <p:nvPr>
            <p:ph idx="1"/>
          </p:nvPr>
        </p:nvSpPr>
        <p:spPr/>
        <p:txBody>
          <a:bodyPr>
            <a:normAutofit/>
          </a:bodyPr>
          <a:lstStyle/>
          <a:p>
            <a:pPr marL="0" indent="0">
              <a:buNone/>
            </a:pPr>
            <a:r>
              <a:rPr lang="da-DK" dirty="0"/>
              <a:t>Hvis du i PHP-koden vil skrive tekst til skærmen, foregår det med kommandoen:</a:t>
            </a:r>
          </a:p>
          <a:p>
            <a:pPr marL="0" indent="0">
              <a:buNone/>
            </a:pPr>
            <a:r>
              <a:rPr lang="da-DK" sz="3600" dirty="0" err="1">
                <a:solidFill>
                  <a:schemeClr val="accent5">
                    <a:lumMod val="60000"/>
                    <a:lumOff val="40000"/>
                  </a:schemeClr>
                </a:solidFill>
                <a:highlight>
                  <a:srgbClr val="008000"/>
                </a:highlight>
              </a:rPr>
              <a:t>echo</a:t>
            </a:r>
            <a:r>
              <a:rPr lang="da-DK" sz="3600" dirty="0">
                <a:solidFill>
                  <a:schemeClr val="accent5">
                    <a:lumMod val="60000"/>
                    <a:lumOff val="40000"/>
                  </a:schemeClr>
                </a:solidFill>
                <a:highlight>
                  <a:srgbClr val="008000"/>
                </a:highlight>
              </a:rPr>
              <a:t> "Teksten, der skal til skærmen";</a:t>
            </a:r>
          </a:p>
          <a:p>
            <a:pPr marL="0" indent="0">
              <a:buNone/>
            </a:pPr>
            <a:r>
              <a:rPr lang="da-DK" dirty="0"/>
              <a:t>Du skal skrive alle tekster (strenge) inde imellem </a:t>
            </a:r>
            <a:r>
              <a:rPr lang="da-DK" dirty="0">
                <a:solidFill>
                  <a:srgbClr val="FFC000"/>
                </a:solidFill>
              </a:rPr>
              <a:t>" " (gåseøjne).</a:t>
            </a:r>
          </a:p>
          <a:p>
            <a:pPr marL="0" indent="0">
              <a:buNone/>
            </a:pPr>
            <a:r>
              <a:rPr lang="da-DK" dirty="0"/>
              <a:t>Efter hver 'statement' (slutning af sætningen), skrives et </a:t>
            </a:r>
            <a:r>
              <a:rPr lang="da-DK" dirty="0">
                <a:solidFill>
                  <a:srgbClr val="FFC000"/>
                </a:solidFill>
              </a:rPr>
              <a:t>';' (semikolon).</a:t>
            </a:r>
          </a:p>
          <a:p>
            <a:pPr marL="0" indent="0">
              <a:buNone/>
            </a:pPr>
            <a:r>
              <a:rPr lang="da-DK" dirty="0"/>
              <a:t> </a:t>
            </a:r>
          </a:p>
        </p:txBody>
      </p:sp>
    </p:spTree>
    <p:extLst>
      <p:ext uri="{BB962C8B-B14F-4D97-AF65-F5344CB8AC3E}">
        <p14:creationId xmlns:p14="http://schemas.microsoft.com/office/powerpoint/2010/main" val="5165147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A0ADA19-0F3D-44A3-BB71-9CEF3DEE0CE1}"/>
              </a:ext>
            </a:extLst>
          </p:cNvPr>
          <p:cNvSpPr>
            <a:spLocks noGrp="1"/>
          </p:cNvSpPr>
          <p:nvPr>
            <p:ph type="title"/>
          </p:nvPr>
        </p:nvSpPr>
        <p:spPr>
          <a:xfrm>
            <a:off x="575442" y="365918"/>
            <a:ext cx="10515600" cy="1325563"/>
          </a:xfrm>
        </p:spPr>
        <p:txBody>
          <a:bodyPr/>
          <a:lstStyle/>
          <a:p>
            <a:r>
              <a:rPr lang="da-DK" dirty="0">
                <a:latin typeface="Arial Black" panose="020B0A04020102020204" pitchFamily="34" charset="0"/>
              </a:rPr>
              <a:t>Echo html</a:t>
            </a:r>
          </a:p>
        </p:txBody>
      </p:sp>
      <p:pic>
        <p:nvPicPr>
          <p:cNvPr id="5" name="Billede 4">
            <a:extLst>
              <a:ext uri="{FF2B5EF4-FFF2-40B4-BE49-F238E27FC236}">
                <a16:creationId xmlns:a16="http://schemas.microsoft.com/office/drawing/2014/main" id="{85D68A17-E06A-4570-AB4A-23ED46232C9B}"/>
              </a:ext>
            </a:extLst>
          </p:cNvPr>
          <p:cNvPicPr>
            <a:picLocks noChangeAspect="1"/>
          </p:cNvPicPr>
          <p:nvPr/>
        </p:nvPicPr>
        <p:blipFill>
          <a:blip r:embed="rId3"/>
          <a:stretch>
            <a:fillRect/>
          </a:stretch>
        </p:blipFill>
        <p:spPr>
          <a:xfrm>
            <a:off x="660400" y="2234250"/>
            <a:ext cx="7519738" cy="3252150"/>
          </a:xfrm>
          <a:prstGeom prst="rect">
            <a:avLst/>
          </a:prstGeom>
        </p:spPr>
      </p:pic>
    </p:spTree>
    <p:extLst>
      <p:ext uri="{BB962C8B-B14F-4D97-AF65-F5344CB8AC3E}">
        <p14:creationId xmlns:p14="http://schemas.microsoft.com/office/powerpoint/2010/main" val="11475275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A6B600-CA65-4671-9A19-321194300490}"/>
              </a:ext>
            </a:extLst>
          </p:cNvPr>
          <p:cNvSpPr>
            <a:spLocks noGrp="1"/>
          </p:cNvSpPr>
          <p:nvPr>
            <p:ph type="title"/>
          </p:nvPr>
        </p:nvSpPr>
        <p:spPr/>
        <p:txBody>
          <a:bodyPr/>
          <a:lstStyle/>
          <a:p>
            <a:r>
              <a:rPr lang="da-DK" dirty="0">
                <a:latin typeface="Arial Black" panose="020B0A04020102020204" pitchFamily="34" charset="0"/>
              </a:rPr>
              <a:t>øvelse</a:t>
            </a:r>
          </a:p>
        </p:txBody>
      </p:sp>
      <p:sp>
        <p:nvSpPr>
          <p:cNvPr id="3" name="Pladsholder til indhold 2">
            <a:extLst>
              <a:ext uri="{FF2B5EF4-FFF2-40B4-BE49-F238E27FC236}">
                <a16:creationId xmlns:a16="http://schemas.microsoft.com/office/drawing/2014/main" id="{A2D6CB53-1C05-4BAF-B49B-A3EFDF56BFBB}"/>
              </a:ext>
            </a:extLst>
          </p:cNvPr>
          <p:cNvSpPr>
            <a:spLocks noGrp="1"/>
          </p:cNvSpPr>
          <p:nvPr>
            <p:ph idx="1"/>
          </p:nvPr>
        </p:nvSpPr>
        <p:spPr/>
        <p:txBody>
          <a:bodyPr/>
          <a:lstStyle/>
          <a:p>
            <a:endParaRPr lang="da-DK"/>
          </a:p>
        </p:txBody>
      </p:sp>
      <p:pic>
        <p:nvPicPr>
          <p:cNvPr id="5" name="Billede 4">
            <a:extLst>
              <a:ext uri="{FF2B5EF4-FFF2-40B4-BE49-F238E27FC236}">
                <a16:creationId xmlns:a16="http://schemas.microsoft.com/office/drawing/2014/main" id="{77EE498F-098B-4D5F-9D9C-344748FE6271}"/>
              </a:ext>
            </a:extLst>
          </p:cNvPr>
          <p:cNvPicPr>
            <a:picLocks noChangeAspect="1"/>
          </p:cNvPicPr>
          <p:nvPr/>
        </p:nvPicPr>
        <p:blipFill>
          <a:blip r:embed="rId3"/>
          <a:stretch>
            <a:fillRect/>
          </a:stretch>
        </p:blipFill>
        <p:spPr>
          <a:xfrm>
            <a:off x="945239" y="1690688"/>
            <a:ext cx="9881108" cy="2444876"/>
          </a:xfrm>
          <a:prstGeom prst="rect">
            <a:avLst/>
          </a:prstGeom>
        </p:spPr>
      </p:pic>
    </p:spTree>
    <p:extLst>
      <p:ext uri="{BB962C8B-B14F-4D97-AF65-F5344CB8AC3E}">
        <p14:creationId xmlns:p14="http://schemas.microsoft.com/office/powerpoint/2010/main" val="2894706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81E34F0-9DC6-483E-9701-2AC5F721A1F8}"/>
              </a:ext>
            </a:extLst>
          </p:cNvPr>
          <p:cNvSpPr>
            <a:spLocks noGrp="1"/>
          </p:cNvSpPr>
          <p:nvPr>
            <p:ph type="title"/>
          </p:nvPr>
        </p:nvSpPr>
        <p:spPr/>
        <p:txBody>
          <a:bodyPr/>
          <a:lstStyle/>
          <a:p>
            <a:r>
              <a:rPr lang="da-DK" dirty="0"/>
              <a:t>kommentarer</a:t>
            </a:r>
          </a:p>
        </p:txBody>
      </p:sp>
      <p:sp>
        <p:nvSpPr>
          <p:cNvPr id="3" name="Pladsholder til indhold 2">
            <a:extLst>
              <a:ext uri="{FF2B5EF4-FFF2-40B4-BE49-F238E27FC236}">
                <a16:creationId xmlns:a16="http://schemas.microsoft.com/office/drawing/2014/main" id="{11D6DC89-2382-4695-94C4-6D8DA60B7524}"/>
              </a:ext>
            </a:extLst>
          </p:cNvPr>
          <p:cNvSpPr>
            <a:spLocks noGrp="1"/>
          </p:cNvSpPr>
          <p:nvPr>
            <p:ph idx="1"/>
          </p:nvPr>
        </p:nvSpPr>
        <p:spPr/>
        <p:txBody>
          <a:bodyPr/>
          <a:lstStyle/>
          <a:p>
            <a:pPr marL="0" indent="0">
              <a:buNone/>
            </a:pPr>
            <a:r>
              <a:rPr lang="da-DK" dirty="0"/>
              <a:t>kommentarer, som kun du kan se, er der flere metoder, der kan anvendes:</a:t>
            </a:r>
          </a:p>
          <a:p>
            <a:pPr marL="0" indent="0">
              <a:buNone/>
            </a:pPr>
            <a:r>
              <a:rPr lang="da-DK" dirty="0">
                <a:solidFill>
                  <a:srgbClr val="FF0000"/>
                </a:solidFill>
              </a:rPr>
              <a:t>// dette er en kommentar til </a:t>
            </a:r>
            <a:r>
              <a:rPr lang="da-DK" dirty="0" err="1">
                <a:solidFill>
                  <a:srgbClr val="FF0000"/>
                </a:solidFill>
              </a:rPr>
              <a:t>til</a:t>
            </a:r>
            <a:r>
              <a:rPr lang="da-DK" dirty="0">
                <a:solidFill>
                  <a:srgbClr val="FF0000"/>
                </a:solidFill>
              </a:rPr>
              <a:t> én </a:t>
            </a:r>
            <a:r>
              <a:rPr lang="da-DK" dirty="0" err="1">
                <a:solidFill>
                  <a:srgbClr val="FF0000"/>
                </a:solidFill>
              </a:rPr>
              <a:t>linie</a:t>
            </a:r>
            <a:endParaRPr lang="da-DK" dirty="0">
              <a:solidFill>
                <a:srgbClr val="FF0000"/>
              </a:solidFill>
            </a:endParaRPr>
          </a:p>
          <a:p>
            <a:pPr marL="0" indent="0">
              <a:buNone/>
            </a:pPr>
            <a:r>
              <a:rPr lang="da-DK" dirty="0"/>
              <a:t># du kan også skrive kommentarer på denne måde</a:t>
            </a:r>
          </a:p>
          <a:p>
            <a:pPr marL="0" indent="0">
              <a:buNone/>
            </a:pPr>
            <a:r>
              <a:rPr lang="da-DK" dirty="0">
                <a:solidFill>
                  <a:srgbClr val="FF0000"/>
                </a:solidFill>
              </a:rPr>
              <a:t>/* dette er lange kommentarer,</a:t>
            </a:r>
            <a:br>
              <a:rPr lang="da-DK" dirty="0">
                <a:solidFill>
                  <a:srgbClr val="FF0000"/>
                </a:solidFill>
              </a:rPr>
            </a:br>
            <a:r>
              <a:rPr lang="da-DK" dirty="0">
                <a:solidFill>
                  <a:srgbClr val="FF0000"/>
                </a:solidFill>
              </a:rPr>
              <a:t>der strækker sig over flere </a:t>
            </a:r>
            <a:r>
              <a:rPr lang="da-DK" dirty="0" err="1">
                <a:solidFill>
                  <a:srgbClr val="FF0000"/>
                </a:solidFill>
              </a:rPr>
              <a:t>linier</a:t>
            </a:r>
            <a:r>
              <a:rPr lang="da-DK" dirty="0">
                <a:solidFill>
                  <a:srgbClr val="FF0000"/>
                </a:solidFill>
              </a:rPr>
              <a:t> */</a:t>
            </a:r>
          </a:p>
          <a:p>
            <a:pPr marL="0" indent="0">
              <a:buNone/>
            </a:pPr>
            <a:endParaRPr lang="da-DK" dirty="0"/>
          </a:p>
        </p:txBody>
      </p:sp>
    </p:spTree>
    <p:extLst>
      <p:ext uri="{BB962C8B-B14F-4D97-AF65-F5344CB8AC3E}">
        <p14:creationId xmlns:p14="http://schemas.microsoft.com/office/powerpoint/2010/main" val="3445662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4C2B3C3-B6A9-493E-9FA7-31918EDA8FBF}"/>
              </a:ext>
            </a:extLst>
          </p:cNvPr>
          <p:cNvSpPr>
            <a:spLocks noGrp="1"/>
          </p:cNvSpPr>
          <p:nvPr>
            <p:ph type="title"/>
          </p:nvPr>
        </p:nvSpPr>
        <p:spPr/>
        <p:txBody>
          <a:bodyPr/>
          <a:lstStyle/>
          <a:p>
            <a:r>
              <a:rPr lang="da-DK" b="1" dirty="0"/>
              <a:t>Variabler</a:t>
            </a:r>
            <a:br>
              <a:rPr lang="da-DK" b="1" dirty="0"/>
            </a:br>
            <a:endParaRPr lang="da-DK" dirty="0"/>
          </a:p>
        </p:txBody>
      </p:sp>
      <p:sp>
        <p:nvSpPr>
          <p:cNvPr id="3" name="Pladsholder til indhold 2">
            <a:extLst>
              <a:ext uri="{FF2B5EF4-FFF2-40B4-BE49-F238E27FC236}">
                <a16:creationId xmlns:a16="http://schemas.microsoft.com/office/drawing/2014/main" id="{15CF2898-B2DC-4712-8AD7-FA23CFAF94B0}"/>
              </a:ext>
            </a:extLst>
          </p:cNvPr>
          <p:cNvSpPr>
            <a:spLocks noGrp="1"/>
          </p:cNvSpPr>
          <p:nvPr>
            <p:ph idx="1"/>
          </p:nvPr>
        </p:nvSpPr>
        <p:spPr/>
        <p:txBody>
          <a:bodyPr>
            <a:normAutofit fontScale="77500" lnSpcReduction="20000"/>
          </a:bodyPr>
          <a:lstStyle/>
          <a:p>
            <a:pPr marL="0" indent="0">
              <a:buNone/>
            </a:pPr>
            <a:r>
              <a:rPr lang="da-DK" dirty="0" err="1"/>
              <a:t>Syntax'en</a:t>
            </a:r>
            <a:r>
              <a:rPr lang="da-DK" dirty="0"/>
              <a:t> for en PHP-variabel og værdi-tilskrivning er:</a:t>
            </a:r>
          </a:p>
          <a:p>
            <a:pPr marL="0" indent="0">
              <a:buNone/>
            </a:pPr>
            <a:r>
              <a:rPr lang="da-DK" dirty="0">
                <a:solidFill>
                  <a:srgbClr val="FF0000"/>
                </a:solidFill>
              </a:rPr>
              <a:t>$variabelnavn = værdi;</a:t>
            </a:r>
          </a:p>
          <a:p>
            <a:pPr marL="0" indent="0">
              <a:buNone/>
            </a:pPr>
            <a:r>
              <a:rPr lang="da-DK" dirty="0"/>
              <a:t>Et variabelnavn indledes altid med '$', værdien tilskrives med et '=' og </a:t>
            </a:r>
            <a:r>
              <a:rPr lang="da-DK" dirty="0" err="1"/>
              <a:t>linien</a:t>
            </a:r>
            <a:r>
              <a:rPr lang="da-DK" dirty="0"/>
              <a:t> slutter altid med ';' (semikolon). Variabelnavnet kan starte med _ eller et bogstav, og kan godt indeholde tal, bare ikke som allerførste tegn. Der må </a:t>
            </a:r>
            <a:r>
              <a:rPr lang="da-DK" i="1" dirty="0"/>
              <a:t>ikke</a:t>
            </a:r>
            <a:r>
              <a:rPr lang="da-DK" dirty="0"/>
              <a:t> optræde mellemrum - er der flere ord, kan de evt. adskilles med _ ('underscore').</a:t>
            </a:r>
          </a:p>
          <a:p>
            <a:pPr marL="0" indent="0">
              <a:buNone/>
            </a:pPr>
            <a:r>
              <a:rPr lang="da-DK" b="1" cap="all" dirty="0"/>
              <a:t>TIP: LOWERCAMELCASE </a:t>
            </a:r>
          </a:p>
          <a:p>
            <a:pPr marL="0" indent="0">
              <a:buNone/>
            </a:pPr>
            <a:r>
              <a:rPr lang="da-DK" dirty="0"/>
              <a:t>Ved navngivning af variable med lange navne kan du med fordel bruge den alment udbredte </a:t>
            </a:r>
            <a:r>
              <a:rPr lang="da-DK" dirty="0" err="1"/>
              <a:t>konvension</a:t>
            </a:r>
            <a:r>
              <a:rPr lang="da-DK" dirty="0"/>
              <a:t>, der kaldes '</a:t>
            </a:r>
            <a:r>
              <a:rPr lang="da-DK" dirty="0" err="1"/>
              <a:t>lower</a:t>
            </a:r>
            <a:r>
              <a:rPr lang="da-DK" dirty="0"/>
              <a:t> </a:t>
            </a:r>
            <a:r>
              <a:rPr lang="da-DK" dirty="0" err="1"/>
              <a:t>camel</a:t>
            </a:r>
            <a:r>
              <a:rPr lang="da-DK" dirty="0"/>
              <a:t> case'. Her starter navnet med lille bogstav, men i de efterfølgende ord skrives det første bogstav med stort. Det betyder, at et variabelnavn som f.eks. '$</a:t>
            </a:r>
            <a:r>
              <a:rPr lang="da-DK" dirty="0" err="1"/>
              <a:t>total_med_moms</a:t>
            </a:r>
            <a:r>
              <a:rPr lang="da-DK" dirty="0"/>
              <a:t>' også kan skrives som:</a:t>
            </a:r>
          </a:p>
          <a:p>
            <a:pPr marL="0" indent="0">
              <a:buNone/>
            </a:pPr>
            <a:r>
              <a:rPr lang="da-DK" dirty="0">
                <a:solidFill>
                  <a:srgbClr val="FF0000"/>
                </a:solidFill>
              </a:rPr>
              <a:t>'$</a:t>
            </a:r>
            <a:r>
              <a:rPr lang="da-DK" dirty="0" err="1">
                <a:solidFill>
                  <a:srgbClr val="FF0000"/>
                </a:solidFill>
              </a:rPr>
              <a:t>totalMedMoms</a:t>
            </a:r>
            <a:r>
              <a:rPr lang="da-DK" dirty="0">
                <a:solidFill>
                  <a:srgbClr val="FF0000"/>
                </a:solidFill>
              </a:rPr>
              <a:t>'</a:t>
            </a:r>
          </a:p>
          <a:p>
            <a:pPr marL="0" indent="0">
              <a:buNone/>
            </a:pPr>
            <a:r>
              <a:rPr lang="da-DK" dirty="0"/>
              <a:t>Det gør variabelnavnet mere læsbart og mere elegant. Denne </a:t>
            </a:r>
            <a:r>
              <a:rPr lang="da-DK" dirty="0" err="1"/>
              <a:t>konvension</a:t>
            </a:r>
            <a:r>
              <a:rPr lang="da-DK" dirty="0"/>
              <a:t> kan du genfinde i ord som iPhone.</a:t>
            </a:r>
          </a:p>
          <a:p>
            <a:endParaRPr lang="da-DK" dirty="0"/>
          </a:p>
        </p:txBody>
      </p:sp>
      <p:sp>
        <p:nvSpPr>
          <p:cNvPr id="4" name="Tekstfelt 3">
            <a:extLst>
              <a:ext uri="{FF2B5EF4-FFF2-40B4-BE49-F238E27FC236}">
                <a16:creationId xmlns:a16="http://schemas.microsoft.com/office/drawing/2014/main" id="{5E65245E-A6F5-4626-BEDE-6193E031D94B}"/>
              </a:ext>
            </a:extLst>
          </p:cNvPr>
          <p:cNvSpPr txBox="1"/>
          <p:nvPr/>
        </p:nvSpPr>
        <p:spPr>
          <a:xfrm>
            <a:off x="6328450" y="6123543"/>
            <a:ext cx="5025350" cy="369332"/>
          </a:xfrm>
          <a:prstGeom prst="rect">
            <a:avLst/>
          </a:prstGeom>
          <a:noFill/>
        </p:spPr>
        <p:txBody>
          <a:bodyPr wrap="none" rtlCol="0">
            <a:spAutoFit/>
          </a:bodyPr>
          <a:lstStyle/>
          <a:p>
            <a:r>
              <a:rPr lang="da-DK" dirty="0">
                <a:hlinkClick r:id="rId2"/>
              </a:rPr>
              <a:t>https://www.phpartikler.dk/artikler/begynder1.php</a:t>
            </a:r>
            <a:endParaRPr lang="da-DK" dirty="0"/>
          </a:p>
        </p:txBody>
      </p:sp>
    </p:spTree>
    <p:extLst>
      <p:ext uri="{BB962C8B-B14F-4D97-AF65-F5344CB8AC3E}">
        <p14:creationId xmlns:p14="http://schemas.microsoft.com/office/powerpoint/2010/main" val="38489296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Billede 3">
            <a:extLst>
              <a:ext uri="{FF2B5EF4-FFF2-40B4-BE49-F238E27FC236}">
                <a16:creationId xmlns:a16="http://schemas.microsoft.com/office/drawing/2014/main" id="{12F866F5-D117-41DF-99F2-137B252C5BA9}"/>
              </a:ext>
            </a:extLst>
          </p:cNvPr>
          <p:cNvPicPr>
            <a:picLocks noChangeAspect="1"/>
          </p:cNvPicPr>
          <p:nvPr/>
        </p:nvPicPr>
        <p:blipFill>
          <a:blip r:embed="rId3"/>
          <a:stretch>
            <a:fillRect/>
          </a:stretch>
        </p:blipFill>
        <p:spPr>
          <a:xfrm>
            <a:off x="838200" y="2259266"/>
            <a:ext cx="9735161" cy="3890074"/>
          </a:xfrm>
          <a:prstGeom prst="rect">
            <a:avLst/>
          </a:prstGeom>
        </p:spPr>
      </p:pic>
      <p:sp>
        <p:nvSpPr>
          <p:cNvPr id="2" name="Titel 1">
            <a:extLst>
              <a:ext uri="{FF2B5EF4-FFF2-40B4-BE49-F238E27FC236}">
                <a16:creationId xmlns:a16="http://schemas.microsoft.com/office/drawing/2014/main" id="{AEA2ACD8-86BB-4EFF-B0D1-59CBC0234350}"/>
              </a:ext>
            </a:extLst>
          </p:cNvPr>
          <p:cNvSpPr>
            <a:spLocks noGrp="1"/>
          </p:cNvSpPr>
          <p:nvPr>
            <p:ph type="title"/>
          </p:nvPr>
        </p:nvSpPr>
        <p:spPr/>
        <p:txBody>
          <a:bodyPr/>
          <a:lstStyle/>
          <a:p>
            <a:r>
              <a:rPr lang="da-DK" b="1" dirty="0"/>
              <a:t>Variabler </a:t>
            </a:r>
            <a:endParaRPr lang="da-DK" dirty="0"/>
          </a:p>
        </p:txBody>
      </p:sp>
    </p:spTree>
    <p:extLst>
      <p:ext uri="{BB962C8B-B14F-4D97-AF65-F5344CB8AC3E}">
        <p14:creationId xmlns:p14="http://schemas.microsoft.com/office/powerpoint/2010/main" val="2418886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ladsholder til indhold 4">
            <a:extLst>
              <a:ext uri="{FF2B5EF4-FFF2-40B4-BE49-F238E27FC236}">
                <a16:creationId xmlns:a16="http://schemas.microsoft.com/office/drawing/2014/main" id="{78406614-F31C-4639-BC12-6406823572B9}"/>
              </a:ext>
            </a:extLst>
          </p:cNvPr>
          <p:cNvPicPr>
            <a:picLocks noGrp="1" noChangeAspect="1"/>
          </p:cNvPicPr>
          <p:nvPr>
            <p:ph idx="1"/>
          </p:nvPr>
        </p:nvPicPr>
        <p:blipFill>
          <a:blip r:embed="rId2"/>
          <a:stretch>
            <a:fillRect/>
          </a:stretch>
        </p:blipFill>
        <p:spPr>
          <a:xfrm>
            <a:off x="643467" y="1084411"/>
            <a:ext cx="10905066" cy="4689176"/>
          </a:xfrm>
          <a:prstGeom prst="rect">
            <a:avLst/>
          </a:prstGeom>
        </p:spPr>
      </p:pic>
      <p:sp>
        <p:nvSpPr>
          <p:cNvPr id="6" name="Titel 1">
            <a:extLst>
              <a:ext uri="{FF2B5EF4-FFF2-40B4-BE49-F238E27FC236}">
                <a16:creationId xmlns:a16="http://schemas.microsoft.com/office/drawing/2014/main" id="{FD49A331-21C9-4043-A720-4D4E4EB57408}"/>
              </a:ext>
            </a:extLst>
          </p:cNvPr>
          <p:cNvSpPr>
            <a:spLocks noGrp="1"/>
          </p:cNvSpPr>
          <p:nvPr>
            <p:ph type="title"/>
          </p:nvPr>
        </p:nvSpPr>
        <p:spPr>
          <a:xfrm>
            <a:off x="660400" y="112877"/>
            <a:ext cx="10515600" cy="1325563"/>
          </a:xfrm>
        </p:spPr>
        <p:txBody>
          <a:bodyPr/>
          <a:lstStyle/>
          <a:p>
            <a:r>
              <a:rPr lang="da-DK" b="1" dirty="0"/>
              <a:t>Variabler- navn </a:t>
            </a:r>
            <a:endParaRPr lang="da-DK" dirty="0"/>
          </a:p>
        </p:txBody>
      </p:sp>
    </p:spTree>
    <p:extLst>
      <p:ext uri="{BB962C8B-B14F-4D97-AF65-F5344CB8AC3E}">
        <p14:creationId xmlns:p14="http://schemas.microsoft.com/office/powerpoint/2010/main" val="42563419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181D030-301E-4C22-9658-67F82A54F9FC}"/>
              </a:ext>
            </a:extLst>
          </p:cNvPr>
          <p:cNvSpPr>
            <a:spLocks noGrp="1"/>
          </p:cNvSpPr>
          <p:nvPr>
            <p:ph type="title"/>
          </p:nvPr>
        </p:nvSpPr>
        <p:spPr/>
        <p:txBody>
          <a:bodyPr/>
          <a:lstStyle/>
          <a:p>
            <a:r>
              <a:rPr lang="da-DK" dirty="0"/>
              <a:t>Erklæring værdi</a:t>
            </a:r>
          </a:p>
        </p:txBody>
      </p:sp>
      <p:pic>
        <p:nvPicPr>
          <p:cNvPr id="7" name="Billede 6">
            <a:extLst>
              <a:ext uri="{FF2B5EF4-FFF2-40B4-BE49-F238E27FC236}">
                <a16:creationId xmlns:a16="http://schemas.microsoft.com/office/drawing/2014/main" id="{EA42E0E0-7C49-40D7-A7D1-8F94D92AEE38}"/>
              </a:ext>
            </a:extLst>
          </p:cNvPr>
          <p:cNvPicPr>
            <a:picLocks noChangeAspect="1"/>
          </p:cNvPicPr>
          <p:nvPr/>
        </p:nvPicPr>
        <p:blipFill>
          <a:blip r:embed="rId2"/>
          <a:stretch>
            <a:fillRect/>
          </a:stretch>
        </p:blipFill>
        <p:spPr>
          <a:xfrm>
            <a:off x="660401" y="2577601"/>
            <a:ext cx="10858500" cy="1649121"/>
          </a:xfrm>
          <a:prstGeom prst="rect">
            <a:avLst/>
          </a:prstGeom>
        </p:spPr>
      </p:pic>
    </p:spTree>
    <p:extLst>
      <p:ext uri="{BB962C8B-B14F-4D97-AF65-F5344CB8AC3E}">
        <p14:creationId xmlns:p14="http://schemas.microsoft.com/office/powerpoint/2010/main" val="955009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922BD39-6B5B-493A-BE62-58ECD0F7A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a:extLst>
              <a:ext uri="{FF2B5EF4-FFF2-40B4-BE49-F238E27FC236}">
                <a16:creationId xmlns:a16="http://schemas.microsoft.com/office/drawing/2014/main" id="{4741521E-DC76-41B9-8A47-448CD4F9FA4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3372661" y="-3359290"/>
            <a:ext cx="5470372" cy="12188952"/>
          </a:xfrm>
          <a:prstGeom prst="rect">
            <a:avLst/>
          </a:prstGeom>
        </p:spPr>
      </p:pic>
      <p:sp>
        <p:nvSpPr>
          <p:cNvPr id="2" name="Titel 1">
            <a:extLst>
              <a:ext uri="{FF2B5EF4-FFF2-40B4-BE49-F238E27FC236}">
                <a16:creationId xmlns:a16="http://schemas.microsoft.com/office/drawing/2014/main" id="{8B5C98F1-8CA6-4122-AB5D-E7BA08853F78}"/>
              </a:ext>
            </a:extLst>
          </p:cNvPr>
          <p:cNvSpPr>
            <a:spLocks noGrp="1"/>
          </p:cNvSpPr>
          <p:nvPr>
            <p:ph type="title"/>
          </p:nvPr>
        </p:nvSpPr>
        <p:spPr>
          <a:xfrm>
            <a:off x="1403632" y="184336"/>
            <a:ext cx="9283781" cy="1405965"/>
          </a:xfrm>
        </p:spPr>
        <p:txBody>
          <a:bodyPr vert="horz" lIns="91440" tIns="45720" rIns="91440" bIns="45720" rtlCol="0" anchor="b">
            <a:normAutofit/>
          </a:bodyPr>
          <a:lstStyle/>
          <a:p>
            <a:pPr algn="ctr"/>
            <a:r>
              <a:rPr lang="en-US" sz="5000" i="1"/>
              <a:t>Variable assignment</a:t>
            </a:r>
            <a:endParaRPr lang="en-US" sz="5000"/>
          </a:p>
        </p:txBody>
      </p:sp>
      <p:sp>
        <p:nvSpPr>
          <p:cNvPr id="13" name="Rectangle 12">
            <a:extLst>
              <a:ext uri="{FF2B5EF4-FFF2-40B4-BE49-F238E27FC236}">
                <a16:creationId xmlns:a16="http://schemas.microsoft.com/office/drawing/2014/main" id="{53FD85F6-ECDC-4124-9916-6444E142C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8" y="685797"/>
            <a:ext cx="118872" cy="155045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Billede 3">
            <a:extLst>
              <a:ext uri="{FF2B5EF4-FFF2-40B4-BE49-F238E27FC236}">
                <a16:creationId xmlns:a16="http://schemas.microsoft.com/office/drawing/2014/main" id="{31AAAE76-C47D-4763-B0F9-5379F3312B5B}"/>
              </a:ext>
            </a:extLst>
          </p:cNvPr>
          <p:cNvPicPr>
            <a:picLocks noChangeAspect="1"/>
          </p:cNvPicPr>
          <p:nvPr/>
        </p:nvPicPr>
        <p:blipFill rotWithShape="1">
          <a:blip r:embed="rId5"/>
          <a:srcRect r="11071" b="-1"/>
          <a:stretch/>
        </p:blipFill>
        <p:spPr>
          <a:xfrm>
            <a:off x="-1078" y="3076855"/>
            <a:ext cx="12188952" cy="3118224"/>
          </a:xfrm>
          <a:prstGeom prst="rect">
            <a:avLst/>
          </a:prstGeom>
        </p:spPr>
      </p:pic>
      <p:sp>
        <p:nvSpPr>
          <p:cNvPr id="15" name="Rectangle 14">
            <a:extLst>
              <a:ext uri="{FF2B5EF4-FFF2-40B4-BE49-F238E27FC236}">
                <a16:creationId xmlns:a16="http://schemas.microsoft.com/office/drawing/2014/main" id="{FB5D26B4-74AD-4118-8F13-7051DA3BFA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73128" y="6172201"/>
            <a:ext cx="118872"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438647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Pladsholder til indhold 2">
            <a:extLst>
              <a:ext uri="{FF2B5EF4-FFF2-40B4-BE49-F238E27FC236}">
                <a16:creationId xmlns:a16="http://schemas.microsoft.com/office/drawing/2014/main" id="{7B2E49FA-6CA0-4080-A23E-DC51E9E4D647}"/>
              </a:ext>
            </a:extLst>
          </p:cNvPr>
          <p:cNvSpPr>
            <a:spLocks noGrp="1"/>
          </p:cNvSpPr>
          <p:nvPr>
            <p:ph idx="1"/>
          </p:nvPr>
        </p:nvSpPr>
        <p:spPr/>
        <p:txBody>
          <a:bodyPr/>
          <a:lstStyle/>
          <a:p>
            <a:r>
              <a:rPr lang="da-DK" dirty="0"/>
              <a:t>https://www.w3schools.com/php/phptryit.asp?filename=tryphp_echo2</a:t>
            </a:r>
          </a:p>
          <a:p>
            <a:r>
              <a:rPr lang="da-DK" dirty="0"/>
              <a:t>https://www.w3schools.com/php/phptryit.asp?filename=tryphp_echo2</a:t>
            </a:r>
          </a:p>
          <a:p>
            <a:endParaRPr lang="da-DK" dirty="0"/>
          </a:p>
        </p:txBody>
      </p:sp>
      <p:pic>
        <p:nvPicPr>
          <p:cNvPr id="5" name="Billede 4">
            <a:extLst>
              <a:ext uri="{FF2B5EF4-FFF2-40B4-BE49-F238E27FC236}">
                <a16:creationId xmlns:a16="http://schemas.microsoft.com/office/drawing/2014/main" id="{27411A1B-0AE2-4D6F-B039-629618FEBD7A}"/>
              </a:ext>
            </a:extLst>
          </p:cNvPr>
          <p:cNvPicPr>
            <a:picLocks noChangeAspect="1"/>
          </p:cNvPicPr>
          <p:nvPr/>
        </p:nvPicPr>
        <p:blipFill>
          <a:blip r:embed="rId3"/>
          <a:stretch>
            <a:fillRect/>
          </a:stretch>
        </p:blipFill>
        <p:spPr>
          <a:xfrm>
            <a:off x="771251" y="1841418"/>
            <a:ext cx="10649497" cy="3175163"/>
          </a:xfrm>
          <a:prstGeom prst="rect">
            <a:avLst/>
          </a:prstGeom>
        </p:spPr>
      </p:pic>
      <p:sp>
        <p:nvSpPr>
          <p:cNvPr id="7" name="Tekstfelt 6">
            <a:extLst>
              <a:ext uri="{FF2B5EF4-FFF2-40B4-BE49-F238E27FC236}">
                <a16:creationId xmlns:a16="http://schemas.microsoft.com/office/drawing/2014/main" id="{371A80E1-7565-4A62-A6D5-837E49112AEF}"/>
              </a:ext>
            </a:extLst>
          </p:cNvPr>
          <p:cNvSpPr txBox="1"/>
          <p:nvPr/>
        </p:nvSpPr>
        <p:spPr>
          <a:xfrm>
            <a:off x="838200" y="503765"/>
            <a:ext cx="6096000" cy="769441"/>
          </a:xfrm>
          <a:prstGeom prst="rect">
            <a:avLst/>
          </a:prstGeom>
          <a:noFill/>
        </p:spPr>
        <p:txBody>
          <a:bodyPr wrap="square">
            <a:spAutoFit/>
          </a:bodyPr>
          <a:lstStyle/>
          <a:p>
            <a:r>
              <a:rPr lang="da-DK" sz="4400" dirty="0">
                <a:latin typeface="Arial Black" panose="020B0A04020102020204" pitchFamily="34" charset="0"/>
              </a:rPr>
              <a:t>Øvelse</a:t>
            </a:r>
            <a:endParaRPr lang="da-DK" sz="4400" dirty="0"/>
          </a:p>
        </p:txBody>
      </p:sp>
      <p:sp>
        <p:nvSpPr>
          <p:cNvPr id="8" name="Tekstfelt 7">
            <a:extLst>
              <a:ext uri="{FF2B5EF4-FFF2-40B4-BE49-F238E27FC236}">
                <a16:creationId xmlns:a16="http://schemas.microsoft.com/office/drawing/2014/main" id="{4042D29E-3EC2-4387-A719-8E7113397704}"/>
              </a:ext>
            </a:extLst>
          </p:cNvPr>
          <p:cNvSpPr txBox="1"/>
          <p:nvPr/>
        </p:nvSpPr>
        <p:spPr>
          <a:xfrm>
            <a:off x="4430686" y="5912534"/>
            <a:ext cx="6923114" cy="646331"/>
          </a:xfrm>
          <a:prstGeom prst="rect">
            <a:avLst/>
          </a:prstGeom>
          <a:noFill/>
        </p:spPr>
        <p:txBody>
          <a:bodyPr wrap="none" rtlCol="0">
            <a:spAutoFit/>
          </a:bodyPr>
          <a:lstStyle/>
          <a:p>
            <a:r>
              <a:rPr lang="da-DK" dirty="0"/>
              <a:t>https://www.w3schools.com/php/phptryit.asp?filename=tryphp_echo2</a:t>
            </a:r>
          </a:p>
          <a:p>
            <a:endParaRPr lang="da-DK" dirty="0"/>
          </a:p>
        </p:txBody>
      </p:sp>
    </p:spTree>
    <p:extLst>
      <p:ext uri="{BB962C8B-B14F-4D97-AF65-F5344CB8AC3E}">
        <p14:creationId xmlns:p14="http://schemas.microsoft.com/office/powerpoint/2010/main" val="3351323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8014D-E9E9-4E20-C98C-10E45175A7D9}"/>
              </a:ext>
            </a:extLst>
          </p:cNvPr>
          <p:cNvSpPr>
            <a:spLocks noGrp="1"/>
          </p:cNvSpPr>
          <p:nvPr>
            <p:ph type="title"/>
          </p:nvPr>
        </p:nvSpPr>
        <p:spPr/>
        <p:txBody>
          <a:bodyPr/>
          <a:lstStyle/>
          <a:p>
            <a:r>
              <a:rPr lang="en-GB" dirty="0"/>
              <a:t>S</a:t>
            </a:r>
            <a:r>
              <a:rPr lang="en-DK" dirty="0"/>
              <a:t>etup PHP environment  Local</a:t>
            </a:r>
          </a:p>
        </p:txBody>
      </p:sp>
      <p:sp>
        <p:nvSpPr>
          <p:cNvPr id="3" name="Content Placeholder 2">
            <a:extLst>
              <a:ext uri="{FF2B5EF4-FFF2-40B4-BE49-F238E27FC236}">
                <a16:creationId xmlns:a16="http://schemas.microsoft.com/office/drawing/2014/main" id="{5F1C4087-5D5D-EFCC-244D-6E04576D36DD}"/>
              </a:ext>
            </a:extLst>
          </p:cNvPr>
          <p:cNvSpPr>
            <a:spLocks noGrp="1"/>
          </p:cNvSpPr>
          <p:nvPr>
            <p:ph idx="1"/>
          </p:nvPr>
        </p:nvSpPr>
        <p:spPr/>
        <p:txBody>
          <a:bodyPr>
            <a:normAutofit fontScale="77500" lnSpcReduction="20000"/>
          </a:bodyPr>
          <a:lstStyle/>
          <a:p>
            <a:r>
              <a:rPr lang="en-GB" b="1" dirty="0"/>
              <a:t>Create a new Site in Local by flywheel</a:t>
            </a:r>
          </a:p>
          <a:p>
            <a:r>
              <a:rPr lang="en-GB" b="1" dirty="0"/>
              <a:t>Create a PHP File</a:t>
            </a:r>
            <a:endParaRPr lang="en-GB" dirty="0"/>
          </a:p>
          <a:p>
            <a:pPr>
              <a:buFont typeface="Arial" panose="020B0604020202020204" pitchFamily="34" charset="0"/>
              <a:buChar char="•"/>
            </a:pPr>
            <a:r>
              <a:rPr lang="en-GB" b="1" dirty="0"/>
              <a:t>Location:</a:t>
            </a:r>
            <a:r>
              <a:rPr lang="en-GB" dirty="0"/>
              <a:t> Create a new PHP file (e.g., </a:t>
            </a:r>
            <a:r>
              <a:rPr lang="en-GB" dirty="0" err="1"/>
              <a:t>test.php</a:t>
            </a:r>
            <a:r>
              <a:rPr lang="en-GB" dirty="0"/>
              <a:t>) within your WordPress site's </a:t>
            </a:r>
            <a:r>
              <a:rPr lang="en-GB" dirty="0" err="1"/>
              <a:t>wp</a:t>
            </a:r>
            <a:r>
              <a:rPr lang="en-GB" dirty="0"/>
              <a:t>-content directory. You can choose a subdirectory if you prefer better organization.</a:t>
            </a:r>
          </a:p>
          <a:p>
            <a:pPr>
              <a:buFont typeface="Arial" panose="020B0604020202020204" pitchFamily="34" charset="0"/>
              <a:buChar char="•"/>
            </a:pPr>
            <a:r>
              <a:rPr lang="en-GB" b="1" dirty="0"/>
              <a:t>Content:</a:t>
            </a:r>
            <a:r>
              <a:rPr lang="en-GB" dirty="0"/>
              <a:t> Add your PHP code to the file. Here's a simple example:</a:t>
            </a:r>
          </a:p>
          <a:p>
            <a:r>
              <a:rPr lang="en-GB" dirty="0">
                <a:effectLst/>
              </a:rPr>
              <a:t>PHP</a:t>
            </a:r>
          </a:p>
          <a:p>
            <a:r>
              <a:rPr lang="en-GB" dirty="0">
                <a:effectLst/>
              </a:rPr>
              <a:t>&lt;?</a:t>
            </a:r>
            <a:r>
              <a:rPr lang="en-GB" dirty="0" err="1">
                <a:effectLst/>
              </a:rPr>
              <a:t>php</a:t>
            </a:r>
            <a:r>
              <a:rPr lang="en-GB" dirty="0">
                <a:effectLst/>
              </a:rPr>
              <a:t> echo "Hello from Local by Flywheel!"; </a:t>
            </a:r>
            <a:r>
              <a:rPr lang="en-GB" dirty="0" err="1">
                <a:effectLst/>
              </a:rPr>
              <a:t>phpinfo</a:t>
            </a:r>
            <a:r>
              <a:rPr lang="en-GB" dirty="0">
                <a:effectLst/>
              </a:rPr>
              <a:t>(); // Uncomment this line to see your PHP configuration ?&gt; </a:t>
            </a:r>
          </a:p>
          <a:p>
            <a:r>
              <a:rPr lang="en-GB" b="1" dirty="0"/>
              <a:t>2. Access the PHP File</a:t>
            </a:r>
            <a:endParaRPr lang="en-GB" dirty="0"/>
          </a:p>
          <a:p>
            <a:pPr>
              <a:buFont typeface="Arial" panose="020B0604020202020204" pitchFamily="34" charset="0"/>
              <a:buChar char="•"/>
            </a:pPr>
            <a:r>
              <a:rPr lang="en-GB" b="1" dirty="0"/>
              <a:t>Direct Access:</a:t>
            </a:r>
            <a:r>
              <a:rPr lang="en-GB" dirty="0"/>
              <a:t> </a:t>
            </a:r>
          </a:p>
          <a:p>
            <a:pPr marL="742950" lvl="1" indent="-285750">
              <a:buFont typeface="Arial" panose="020B0604020202020204" pitchFamily="34" charset="0"/>
              <a:buChar char="•"/>
            </a:pPr>
            <a:r>
              <a:rPr lang="en-GB" dirty="0"/>
              <a:t>Open your web browser and navigate to the URL of your Local site, followed by the path to your PHP file: </a:t>
            </a:r>
          </a:p>
          <a:p>
            <a:pPr marL="1143000" lvl="2" indent="-228600">
              <a:buFont typeface="Arial" panose="020B0604020202020204" pitchFamily="34" charset="0"/>
              <a:buChar char="•"/>
            </a:pPr>
            <a:r>
              <a:rPr lang="en-GB" dirty="0"/>
              <a:t>http://[your-site-name].local/</a:t>
            </a:r>
            <a:r>
              <a:rPr lang="en-GB" dirty="0" err="1"/>
              <a:t>wp</a:t>
            </a:r>
            <a:r>
              <a:rPr lang="en-GB" dirty="0"/>
              <a:t>-content/</a:t>
            </a:r>
            <a:r>
              <a:rPr lang="en-GB" dirty="0" err="1"/>
              <a:t>test.php</a:t>
            </a:r>
            <a:endParaRPr lang="en-GB" dirty="0"/>
          </a:p>
          <a:p>
            <a:pPr marL="742950" lvl="1" indent="-285750">
              <a:buFont typeface="Arial" panose="020B0604020202020204" pitchFamily="34" charset="0"/>
              <a:buChar char="•"/>
            </a:pPr>
            <a:r>
              <a:rPr lang="en-GB" dirty="0"/>
              <a:t>You should see the output of your PHP code in the browser.</a:t>
            </a:r>
          </a:p>
          <a:p>
            <a:endParaRPr lang="en-GB" dirty="0">
              <a:effectLst/>
            </a:endParaRPr>
          </a:p>
          <a:p>
            <a:endParaRPr lang="en-DK" dirty="0"/>
          </a:p>
        </p:txBody>
      </p:sp>
    </p:spTree>
    <p:extLst>
      <p:ext uri="{BB962C8B-B14F-4D97-AF65-F5344CB8AC3E}">
        <p14:creationId xmlns:p14="http://schemas.microsoft.com/office/powerpoint/2010/main" val="4578063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E96268-ED41-4A4C-9CA7-F2FB0C8CA442}"/>
              </a:ext>
            </a:extLst>
          </p:cNvPr>
          <p:cNvSpPr>
            <a:spLocks noGrp="1"/>
          </p:cNvSpPr>
          <p:nvPr>
            <p:ph type="title"/>
          </p:nvPr>
        </p:nvSpPr>
        <p:spPr/>
        <p:txBody>
          <a:bodyPr/>
          <a:lstStyle/>
          <a:p>
            <a:r>
              <a:rPr lang="en-US" altLang="en-US" dirty="0">
                <a:latin typeface="Arial Black" panose="020B0A04020102020204" pitchFamily="34" charset="0"/>
              </a:rPr>
              <a:t>Data type  </a:t>
            </a:r>
            <a:br>
              <a:rPr lang="en-US" altLang="en-US" dirty="0">
                <a:latin typeface="Arial Black" panose="020B0A04020102020204" pitchFamily="34" charset="0"/>
              </a:rPr>
            </a:br>
            <a:endParaRPr lang="da-DK" dirty="0">
              <a:latin typeface="Arial Black" panose="020B0A04020102020204" pitchFamily="34" charset="0"/>
            </a:endParaRPr>
          </a:p>
        </p:txBody>
      </p:sp>
      <p:sp>
        <p:nvSpPr>
          <p:cNvPr id="3" name="Pladsholder til indhold 2">
            <a:extLst>
              <a:ext uri="{FF2B5EF4-FFF2-40B4-BE49-F238E27FC236}">
                <a16:creationId xmlns:a16="http://schemas.microsoft.com/office/drawing/2014/main" id="{AD7E354A-25A6-41C9-83C4-A40E1CF11600}"/>
              </a:ext>
            </a:extLst>
          </p:cNvPr>
          <p:cNvSpPr>
            <a:spLocks noGrp="1"/>
          </p:cNvSpPr>
          <p:nvPr>
            <p:ph idx="1"/>
          </p:nvPr>
        </p:nvSpPr>
        <p:spPr/>
        <p:txBody>
          <a:bodyPr>
            <a:normAutofit/>
          </a:bodyPr>
          <a:lstStyle/>
          <a:p>
            <a:pPr>
              <a:lnSpc>
                <a:spcPct val="100000"/>
              </a:lnSpc>
            </a:pPr>
            <a:endParaRPr lang="en-US" altLang="en-US" dirty="0"/>
          </a:p>
          <a:p>
            <a:pPr marL="0" indent="0">
              <a:lnSpc>
                <a:spcPct val="100000"/>
              </a:lnSpc>
              <a:buNone/>
            </a:pPr>
            <a:endParaRPr lang="en-US" altLang="en-US" dirty="0"/>
          </a:p>
          <a:p>
            <a:pPr marL="0" indent="0" algn="l">
              <a:buNone/>
            </a:pPr>
            <a:r>
              <a:rPr lang="en-US" sz="1600" b="0" i="0" dirty="0">
                <a:effectLst/>
                <a:latin typeface="Verdana" panose="020B0604030504040204" pitchFamily="34" charset="0"/>
              </a:rPr>
              <a:t>String</a:t>
            </a:r>
          </a:p>
          <a:p>
            <a:pPr marL="0" indent="0" algn="l">
              <a:buNone/>
            </a:pPr>
            <a:r>
              <a:rPr lang="en-US" sz="1600" b="0" i="0" dirty="0">
                <a:effectLst/>
                <a:latin typeface="Verdana" panose="020B0604030504040204" pitchFamily="34" charset="0"/>
              </a:rPr>
              <a:t>Integer</a:t>
            </a:r>
          </a:p>
          <a:p>
            <a:pPr marL="0" indent="0" algn="l">
              <a:buNone/>
            </a:pPr>
            <a:r>
              <a:rPr lang="en-US" sz="1600" b="0" i="0" dirty="0">
                <a:effectLst/>
                <a:latin typeface="Verdana" panose="020B0604030504040204" pitchFamily="34" charset="0"/>
              </a:rPr>
              <a:t>Float (floating point numbers - also called double)</a:t>
            </a:r>
          </a:p>
          <a:p>
            <a:pPr marL="0" indent="0" algn="l">
              <a:buNone/>
            </a:pPr>
            <a:r>
              <a:rPr lang="en-US" sz="1600" b="0" i="0" dirty="0">
                <a:effectLst/>
                <a:latin typeface="Verdana" panose="020B0604030504040204" pitchFamily="34" charset="0"/>
              </a:rPr>
              <a:t>Boolean</a:t>
            </a:r>
          </a:p>
          <a:p>
            <a:pPr marL="0" indent="0" algn="l">
              <a:buNone/>
            </a:pPr>
            <a:r>
              <a:rPr lang="en-US" sz="1600" b="0" i="0" dirty="0">
                <a:effectLst/>
                <a:latin typeface="Verdana" panose="020B0604030504040204" pitchFamily="34" charset="0"/>
              </a:rPr>
              <a:t>Array</a:t>
            </a:r>
          </a:p>
          <a:p>
            <a:pPr marL="0" indent="0" algn="l">
              <a:buNone/>
            </a:pPr>
            <a:r>
              <a:rPr lang="en-US" sz="1600" b="0" i="0" dirty="0">
                <a:effectLst/>
                <a:latin typeface="Verdana" panose="020B0604030504040204" pitchFamily="34" charset="0"/>
              </a:rPr>
              <a:t>Object</a:t>
            </a:r>
          </a:p>
          <a:p>
            <a:pPr marL="0" indent="0" algn="l">
              <a:buNone/>
            </a:pPr>
            <a:r>
              <a:rPr lang="en-US" sz="1600" b="0" i="0" dirty="0">
                <a:effectLst/>
                <a:latin typeface="Verdana" panose="020B0604030504040204" pitchFamily="34" charset="0"/>
              </a:rPr>
              <a:t>NULL</a:t>
            </a:r>
          </a:p>
          <a:p>
            <a:pPr marL="0" indent="0">
              <a:lnSpc>
                <a:spcPct val="100000"/>
              </a:lnSpc>
              <a:buNone/>
            </a:pPr>
            <a:endParaRPr lang="en-US" altLang="en-US" sz="2400" dirty="0">
              <a:latin typeface="Courier New" panose="02070309020205020404" pitchFamily="49" charset="0"/>
            </a:endParaRPr>
          </a:p>
          <a:p>
            <a:pPr>
              <a:lnSpc>
                <a:spcPct val="100000"/>
              </a:lnSpc>
            </a:pPr>
            <a:endParaRPr lang="en-US" altLang="en-US" dirty="0"/>
          </a:p>
          <a:p>
            <a:pPr marL="0" indent="0">
              <a:buNone/>
            </a:pPr>
            <a:endParaRPr lang="da-DK" dirty="0"/>
          </a:p>
        </p:txBody>
      </p:sp>
      <p:pic>
        <p:nvPicPr>
          <p:cNvPr id="5" name="Billede 4">
            <a:extLst>
              <a:ext uri="{FF2B5EF4-FFF2-40B4-BE49-F238E27FC236}">
                <a16:creationId xmlns:a16="http://schemas.microsoft.com/office/drawing/2014/main" id="{CA5DE436-F5D7-440A-918C-DEC2750CBD1C}"/>
              </a:ext>
            </a:extLst>
          </p:cNvPr>
          <p:cNvPicPr>
            <a:picLocks noChangeAspect="1"/>
          </p:cNvPicPr>
          <p:nvPr/>
        </p:nvPicPr>
        <p:blipFill>
          <a:blip r:embed="rId3"/>
          <a:stretch>
            <a:fillRect/>
          </a:stretch>
        </p:blipFill>
        <p:spPr>
          <a:xfrm>
            <a:off x="6096000" y="1506172"/>
            <a:ext cx="2643171" cy="2126028"/>
          </a:xfrm>
          <a:prstGeom prst="rect">
            <a:avLst/>
          </a:prstGeom>
        </p:spPr>
      </p:pic>
      <p:pic>
        <p:nvPicPr>
          <p:cNvPr id="7" name="Billede 6">
            <a:extLst>
              <a:ext uri="{FF2B5EF4-FFF2-40B4-BE49-F238E27FC236}">
                <a16:creationId xmlns:a16="http://schemas.microsoft.com/office/drawing/2014/main" id="{DBB06685-9100-4ACD-97F7-55A646914365}"/>
              </a:ext>
            </a:extLst>
          </p:cNvPr>
          <p:cNvPicPr>
            <a:picLocks noChangeAspect="1"/>
          </p:cNvPicPr>
          <p:nvPr/>
        </p:nvPicPr>
        <p:blipFill>
          <a:blip r:embed="rId4"/>
          <a:stretch>
            <a:fillRect/>
          </a:stretch>
        </p:blipFill>
        <p:spPr>
          <a:xfrm>
            <a:off x="9144803" y="1506172"/>
            <a:ext cx="2374097" cy="960944"/>
          </a:xfrm>
          <a:prstGeom prst="rect">
            <a:avLst/>
          </a:prstGeom>
        </p:spPr>
      </p:pic>
      <p:pic>
        <p:nvPicPr>
          <p:cNvPr id="9" name="Billede 8">
            <a:extLst>
              <a:ext uri="{FF2B5EF4-FFF2-40B4-BE49-F238E27FC236}">
                <a16:creationId xmlns:a16="http://schemas.microsoft.com/office/drawing/2014/main" id="{871CA82F-8075-4832-8DAE-BBBFAE1D97F0}"/>
              </a:ext>
            </a:extLst>
          </p:cNvPr>
          <p:cNvPicPr>
            <a:picLocks noChangeAspect="1"/>
          </p:cNvPicPr>
          <p:nvPr/>
        </p:nvPicPr>
        <p:blipFill>
          <a:blip r:embed="rId5"/>
          <a:stretch>
            <a:fillRect/>
          </a:stretch>
        </p:blipFill>
        <p:spPr>
          <a:xfrm>
            <a:off x="6096000" y="4007936"/>
            <a:ext cx="3790047" cy="986125"/>
          </a:xfrm>
          <a:prstGeom prst="rect">
            <a:avLst/>
          </a:prstGeom>
        </p:spPr>
      </p:pic>
      <p:pic>
        <p:nvPicPr>
          <p:cNvPr id="11" name="Billede 10">
            <a:extLst>
              <a:ext uri="{FF2B5EF4-FFF2-40B4-BE49-F238E27FC236}">
                <a16:creationId xmlns:a16="http://schemas.microsoft.com/office/drawing/2014/main" id="{478D8FA1-93E3-40E3-ABA3-75245DF044C3}"/>
              </a:ext>
            </a:extLst>
          </p:cNvPr>
          <p:cNvPicPr>
            <a:picLocks noChangeAspect="1"/>
          </p:cNvPicPr>
          <p:nvPr/>
        </p:nvPicPr>
        <p:blipFill>
          <a:blip r:embed="rId6"/>
          <a:stretch>
            <a:fillRect/>
          </a:stretch>
        </p:blipFill>
        <p:spPr>
          <a:xfrm>
            <a:off x="6096000" y="5436092"/>
            <a:ext cx="2209641" cy="621808"/>
          </a:xfrm>
          <a:prstGeom prst="rect">
            <a:avLst/>
          </a:prstGeom>
        </p:spPr>
      </p:pic>
    </p:spTree>
    <p:extLst>
      <p:ext uri="{BB962C8B-B14F-4D97-AF65-F5344CB8AC3E}">
        <p14:creationId xmlns:p14="http://schemas.microsoft.com/office/powerpoint/2010/main" val="8974747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16E4174-DA81-44D9-9F47-27AFE4A31FF1}"/>
              </a:ext>
            </a:extLst>
          </p:cNvPr>
          <p:cNvSpPr txBox="1">
            <a:spLocks/>
          </p:cNvSpPr>
          <p:nvPr/>
        </p:nvSpPr>
        <p:spPr>
          <a:xfrm>
            <a:off x="942438" y="289594"/>
            <a:ext cx="10018713" cy="693057"/>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altLang="zh-CN" dirty="0">
                <a:latin typeface="Arial Black" panose="020B0A04020102020204" pitchFamily="34" charset="0"/>
              </a:rPr>
              <a:t>Strenge sammenkædning</a:t>
            </a:r>
            <a:endParaRPr lang="da-DK" dirty="0">
              <a:latin typeface="Arial Black" panose="020B0A04020102020204" pitchFamily="34" charset="0"/>
            </a:endParaRPr>
          </a:p>
        </p:txBody>
      </p:sp>
      <p:sp>
        <p:nvSpPr>
          <p:cNvPr id="3" name="Rektangel 2">
            <a:extLst>
              <a:ext uri="{FF2B5EF4-FFF2-40B4-BE49-F238E27FC236}">
                <a16:creationId xmlns:a16="http://schemas.microsoft.com/office/drawing/2014/main" id="{23BC527B-1C0B-443F-B502-8D948838547A}"/>
              </a:ext>
            </a:extLst>
          </p:cNvPr>
          <p:cNvSpPr/>
          <p:nvPr/>
        </p:nvSpPr>
        <p:spPr>
          <a:xfrm>
            <a:off x="1366919" y="2112764"/>
            <a:ext cx="8608447" cy="3908762"/>
          </a:xfrm>
          <a:prstGeom prst="rect">
            <a:avLst/>
          </a:prstGeom>
        </p:spPr>
        <p:txBody>
          <a:bodyPr wrap="none">
            <a:spAutoFit/>
          </a:bodyPr>
          <a:lstStyle/>
          <a:p>
            <a:endParaRPr lang="en-US" dirty="0">
              <a:latin typeface="UbuntuMono-Regular"/>
            </a:endParaRPr>
          </a:p>
          <a:p>
            <a:r>
              <a:rPr lang="en-US" dirty="0">
                <a:latin typeface="UbuntuMono-Regular"/>
              </a:rPr>
              <a:t>Operator </a:t>
            </a:r>
            <a:r>
              <a:rPr lang="en-US" sz="4000" dirty="0">
                <a:solidFill>
                  <a:srgbClr val="FF0000"/>
                </a:solidFill>
                <a:latin typeface="UbuntuMono-Regular"/>
              </a:rPr>
              <a:t>“</a:t>
            </a:r>
            <a:r>
              <a:rPr lang="en-US" sz="8800" dirty="0">
                <a:solidFill>
                  <a:srgbClr val="FFC000"/>
                </a:solidFill>
                <a:latin typeface="UbuntuMono-Regular"/>
              </a:rPr>
              <a:t>.</a:t>
            </a:r>
            <a:r>
              <a:rPr lang="en-US" sz="4000" dirty="0">
                <a:solidFill>
                  <a:srgbClr val="FF0000"/>
                </a:solidFill>
                <a:latin typeface="UbuntuMono-Regular"/>
              </a:rPr>
              <a:t>”</a:t>
            </a:r>
            <a:r>
              <a:rPr lang="en-US" dirty="0">
                <a:latin typeface="UbuntuMono-Regular"/>
              </a:rPr>
              <a:t>  </a:t>
            </a:r>
            <a:r>
              <a:rPr lang="en-US" dirty="0" err="1">
                <a:latin typeface="UbuntuMono-Regular"/>
              </a:rPr>
              <a:t>sammenkæder</a:t>
            </a:r>
            <a:r>
              <a:rPr lang="en-US" dirty="0">
                <a:latin typeface="UbuntuMono-Regular"/>
              </a:rPr>
              <a:t> </a:t>
            </a:r>
            <a:r>
              <a:rPr lang="en-US" dirty="0" err="1">
                <a:latin typeface="UbuntuMono-Regular"/>
              </a:rPr>
              <a:t>værdier</a:t>
            </a:r>
            <a:endParaRPr lang="en-US" dirty="0">
              <a:latin typeface="UbuntuMono-Regular"/>
            </a:endParaRPr>
          </a:p>
          <a:p>
            <a:endParaRPr lang="en-US" dirty="0">
              <a:latin typeface="UbuntuMono-Regular"/>
            </a:endParaRPr>
          </a:p>
          <a:p>
            <a:endParaRPr lang="en-US" dirty="0">
              <a:latin typeface="UbuntuMono-Regular"/>
            </a:endParaRPr>
          </a:p>
          <a:p>
            <a:r>
              <a:rPr lang="en-US" sz="4000" dirty="0">
                <a:latin typeface="UbuntuMono-Regular"/>
              </a:rPr>
              <a:t>$</a:t>
            </a:r>
            <a:r>
              <a:rPr lang="en-US" sz="4000" dirty="0" err="1">
                <a:latin typeface="UbuntuMono-Regular"/>
              </a:rPr>
              <a:t>msgs</a:t>
            </a:r>
            <a:r>
              <a:rPr lang="en-US" sz="4000" dirty="0">
                <a:latin typeface="UbuntuMono-Regular"/>
              </a:rPr>
              <a:t>=5;</a:t>
            </a:r>
          </a:p>
          <a:p>
            <a:r>
              <a:rPr lang="en-US" sz="4000" dirty="0">
                <a:latin typeface="UbuntuMono-Regular"/>
              </a:rPr>
              <a:t>echo "You have " </a:t>
            </a:r>
            <a:r>
              <a:rPr lang="en-US" sz="6600" dirty="0">
                <a:solidFill>
                  <a:srgbClr val="FFC000"/>
                </a:solidFill>
                <a:latin typeface="UbuntuMono-Regular"/>
              </a:rPr>
              <a:t>.</a:t>
            </a:r>
            <a:r>
              <a:rPr lang="en-US" sz="4000" dirty="0">
                <a:latin typeface="UbuntuMono-Regular"/>
              </a:rPr>
              <a:t> $</a:t>
            </a:r>
            <a:r>
              <a:rPr lang="en-US" sz="4000" dirty="0" err="1">
                <a:latin typeface="UbuntuMono-Regular"/>
              </a:rPr>
              <a:t>msgs</a:t>
            </a:r>
            <a:r>
              <a:rPr lang="en-US" sz="4000" dirty="0">
                <a:latin typeface="UbuntuMono-Regular"/>
              </a:rPr>
              <a:t> </a:t>
            </a:r>
            <a:r>
              <a:rPr lang="en-US" sz="6600" dirty="0">
                <a:solidFill>
                  <a:srgbClr val="FFC000"/>
                </a:solidFill>
                <a:latin typeface="UbuntuMono-Regular"/>
              </a:rPr>
              <a:t>.</a:t>
            </a:r>
            <a:r>
              <a:rPr lang="en-US" sz="4000" dirty="0">
                <a:latin typeface="UbuntuMono-Regular"/>
              </a:rPr>
              <a:t> " messages.";</a:t>
            </a:r>
            <a:endParaRPr lang="da-DK" sz="4000" dirty="0"/>
          </a:p>
        </p:txBody>
      </p:sp>
    </p:spTree>
    <p:extLst>
      <p:ext uri="{BB962C8B-B14F-4D97-AF65-F5344CB8AC3E}">
        <p14:creationId xmlns:p14="http://schemas.microsoft.com/office/powerpoint/2010/main" val="135524088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F7ACC4-2A64-4264-A662-C48C29A1DF07}"/>
              </a:ext>
            </a:extLst>
          </p:cNvPr>
          <p:cNvSpPr>
            <a:spLocks noGrp="1"/>
          </p:cNvSpPr>
          <p:nvPr>
            <p:ph type="title"/>
          </p:nvPr>
        </p:nvSpPr>
        <p:spPr/>
        <p:txBody>
          <a:bodyPr/>
          <a:lstStyle/>
          <a:p>
            <a:endParaRPr lang="da-DK"/>
          </a:p>
        </p:txBody>
      </p:sp>
      <p:pic>
        <p:nvPicPr>
          <p:cNvPr id="5" name="Pladsholder til indhold 4">
            <a:extLst>
              <a:ext uri="{FF2B5EF4-FFF2-40B4-BE49-F238E27FC236}">
                <a16:creationId xmlns:a16="http://schemas.microsoft.com/office/drawing/2014/main" id="{282ABA4D-4728-4180-9276-73084FE12925}"/>
              </a:ext>
            </a:extLst>
          </p:cNvPr>
          <p:cNvPicPr>
            <a:picLocks noGrp="1" noChangeAspect="1"/>
          </p:cNvPicPr>
          <p:nvPr>
            <p:ph idx="1"/>
          </p:nvPr>
        </p:nvPicPr>
        <p:blipFill>
          <a:blip r:embed="rId2"/>
          <a:stretch>
            <a:fillRect/>
          </a:stretch>
        </p:blipFill>
        <p:spPr>
          <a:xfrm>
            <a:off x="194455" y="807523"/>
            <a:ext cx="7036317" cy="4940134"/>
          </a:xfrm>
        </p:spPr>
      </p:pic>
      <p:sp>
        <p:nvSpPr>
          <p:cNvPr id="6" name="Tekstfelt 5">
            <a:extLst>
              <a:ext uri="{FF2B5EF4-FFF2-40B4-BE49-F238E27FC236}">
                <a16:creationId xmlns:a16="http://schemas.microsoft.com/office/drawing/2014/main" id="{A93A4A8B-3F9F-4125-8903-DED1D7098C62}"/>
              </a:ext>
            </a:extLst>
          </p:cNvPr>
          <p:cNvSpPr txBox="1"/>
          <p:nvPr/>
        </p:nvSpPr>
        <p:spPr>
          <a:xfrm>
            <a:off x="7336221" y="3247479"/>
            <a:ext cx="1279517" cy="769441"/>
          </a:xfrm>
          <a:prstGeom prst="rect">
            <a:avLst/>
          </a:prstGeom>
          <a:noFill/>
        </p:spPr>
        <p:txBody>
          <a:bodyPr wrap="none" rtlCol="0">
            <a:spAutoFit/>
          </a:bodyPr>
          <a:lstStyle/>
          <a:p>
            <a:r>
              <a:rPr lang="da-DK" sz="4400" dirty="0"/>
              <a:t>c759</a:t>
            </a:r>
          </a:p>
        </p:txBody>
      </p:sp>
    </p:spTree>
    <p:extLst>
      <p:ext uri="{BB962C8B-B14F-4D97-AF65-F5344CB8AC3E}">
        <p14:creationId xmlns:p14="http://schemas.microsoft.com/office/powerpoint/2010/main" val="13050547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6AB5BB54-4EEB-4E2E-80FE-8CF180AE59FD}"/>
              </a:ext>
            </a:extLst>
          </p:cNvPr>
          <p:cNvPicPr>
            <a:picLocks noChangeAspect="1"/>
          </p:cNvPicPr>
          <p:nvPr/>
        </p:nvPicPr>
        <p:blipFill>
          <a:blip r:embed="rId2"/>
          <a:stretch>
            <a:fillRect/>
          </a:stretch>
        </p:blipFill>
        <p:spPr>
          <a:xfrm>
            <a:off x="327890" y="729081"/>
            <a:ext cx="6741051" cy="5399838"/>
          </a:xfrm>
          <a:prstGeom prst="rect">
            <a:avLst/>
          </a:prstGeom>
        </p:spPr>
      </p:pic>
      <p:sp>
        <p:nvSpPr>
          <p:cNvPr id="6" name="Tekstfelt 5">
            <a:extLst>
              <a:ext uri="{FF2B5EF4-FFF2-40B4-BE49-F238E27FC236}">
                <a16:creationId xmlns:a16="http://schemas.microsoft.com/office/drawing/2014/main" id="{16DBD05A-F4AF-49DB-B871-84B6ECC60F8A}"/>
              </a:ext>
            </a:extLst>
          </p:cNvPr>
          <p:cNvSpPr txBox="1"/>
          <p:nvPr/>
        </p:nvSpPr>
        <p:spPr>
          <a:xfrm>
            <a:off x="7493876" y="3247479"/>
            <a:ext cx="1279517" cy="769441"/>
          </a:xfrm>
          <a:prstGeom prst="rect">
            <a:avLst/>
          </a:prstGeom>
          <a:noFill/>
        </p:spPr>
        <p:txBody>
          <a:bodyPr wrap="none" rtlCol="0">
            <a:spAutoFit/>
          </a:bodyPr>
          <a:lstStyle/>
          <a:p>
            <a:r>
              <a:rPr lang="da-DK" sz="4400" dirty="0"/>
              <a:t>c756</a:t>
            </a:r>
          </a:p>
        </p:txBody>
      </p:sp>
    </p:spTree>
    <p:extLst>
      <p:ext uri="{BB962C8B-B14F-4D97-AF65-F5344CB8AC3E}">
        <p14:creationId xmlns:p14="http://schemas.microsoft.com/office/powerpoint/2010/main" val="2208671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7120337C-0DA7-4C48-B3F6-B956CBE82E05}"/>
              </a:ext>
            </a:extLst>
          </p:cNvPr>
          <p:cNvPicPr>
            <a:picLocks noChangeAspect="1"/>
          </p:cNvPicPr>
          <p:nvPr/>
        </p:nvPicPr>
        <p:blipFill>
          <a:blip r:embed="rId2"/>
          <a:stretch>
            <a:fillRect/>
          </a:stretch>
        </p:blipFill>
        <p:spPr>
          <a:xfrm>
            <a:off x="517897" y="1496455"/>
            <a:ext cx="7730179" cy="3865089"/>
          </a:xfrm>
          <a:prstGeom prst="rect">
            <a:avLst/>
          </a:prstGeom>
        </p:spPr>
      </p:pic>
      <p:sp>
        <p:nvSpPr>
          <p:cNvPr id="4" name="Tekstfelt 3">
            <a:extLst>
              <a:ext uri="{FF2B5EF4-FFF2-40B4-BE49-F238E27FC236}">
                <a16:creationId xmlns:a16="http://schemas.microsoft.com/office/drawing/2014/main" id="{D145604A-0FFA-4E54-9068-9F9CE9D4B3FF}"/>
              </a:ext>
            </a:extLst>
          </p:cNvPr>
          <p:cNvSpPr txBox="1"/>
          <p:nvPr/>
        </p:nvSpPr>
        <p:spPr>
          <a:xfrm>
            <a:off x="9570283" y="3254506"/>
            <a:ext cx="1180131" cy="707886"/>
          </a:xfrm>
          <a:prstGeom prst="rect">
            <a:avLst/>
          </a:prstGeom>
          <a:noFill/>
        </p:spPr>
        <p:txBody>
          <a:bodyPr wrap="none" rtlCol="0">
            <a:spAutoFit/>
          </a:bodyPr>
          <a:lstStyle/>
          <a:p>
            <a:r>
              <a:rPr lang="da-DK" sz="4000" dirty="0"/>
              <a:t>c761</a:t>
            </a:r>
          </a:p>
        </p:txBody>
      </p:sp>
    </p:spTree>
    <p:extLst>
      <p:ext uri="{BB962C8B-B14F-4D97-AF65-F5344CB8AC3E}">
        <p14:creationId xmlns:p14="http://schemas.microsoft.com/office/powerpoint/2010/main" val="4223813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kstfelt 1">
            <a:extLst>
              <a:ext uri="{FF2B5EF4-FFF2-40B4-BE49-F238E27FC236}">
                <a16:creationId xmlns:a16="http://schemas.microsoft.com/office/drawing/2014/main" id="{4D801E27-42FE-4774-81E8-009A6305E01A}"/>
              </a:ext>
            </a:extLst>
          </p:cNvPr>
          <p:cNvSpPr txBox="1"/>
          <p:nvPr/>
        </p:nvSpPr>
        <p:spPr>
          <a:xfrm>
            <a:off x="1454976" y="648501"/>
            <a:ext cx="9707010" cy="1969770"/>
          </a:xfrm>
          <a:prstGeom prst="rect">
            <a:avLst/>
          </a:prstGeom>
          <a:noFill/>
        </p:spPr>
        <p:txBody>
          <a:bodyPr wrap="square" rtlCol="0">
            <a:spAutoFit/>
          </a:bodyPr>
          <a:lstStyle/>
          <a:p>
            <a:endParaRPr lang="da-DK" sz="4000" dirty="0">
              <a:latin typeface="Arial Black" panose="020B0A04020102020204" pitchFamily="34" charset="0"/>
            </a:endParaRPr>
          </a:p>
          <a:p>
            <a:r>
              <a:rPr lang="da-DK" sz="4000" dirty="0">
                <a:latin typeface="Arial Black" panose="020B0A04020102020204" pitchFamily="34" charset="0"/>
              </a:rPr>
              <a:t>Opsamling svar til de 3</a:t>
            </a:r>
            <a:endParaRPr lang="da-DK" sz="2400" b="1" i="0" dirty="0">
              <a:effectLst/>
              <a:latin typeface="verdana" panose="020B0604030504040204" pitchFamily="34" charset="0"/>
            </a:endParaRPr>
          </a:p>
          <a:p>
            <a:endParaRPr lang="da-DK" sz="2400" dirty="0"/>
          </a:p>
          <a:p>
            <a:endParaRPr lang="da-DK" dirty="0"/>
          </a:p>
        </p:txBody>
      </p:sp>
    </p:spTree>
    <p:extLst>
      <p:ext uri="{BB962C8B-B14F-4D97-AF65-F5344CB8AC3E}">
        <p14:creationId xmlns:p14="http://schemas.microsoft.com/office/powerpoint/2010/main" val="21100481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B143DDD-899C-4658-A8C4-6FC2DCCF2185}"/>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Single eller double ””  </a:t>
            </a:r>
            <a:r>
              <a:rPr lang="da-DK" dirty="0">
                <a:solidFill>
                  <a:srgbClr val="FF0000"/>
                </a:solidFill>
              </a:rPr>
              <a:t>eller</a:t>
            </a:r>
            <a:r>
              <a:rPr lang="da-DK" dirty="0"/>
              <a:t> ‘ ‘</a:t>
            </a:r>
          </a:p>
        </p:txBody>
      </p:sp>
      <p:sp>
        <p:nvSpPr>
          <p:cNvPr id="3" name="Tekstfelt 2">
            <a:extLst>
              <a:ext uri="{FF2B5EF4-FFF2-40B4-BE49-F238E27FC236}">
                <a16:creationId xmlns:a16="http://schemas.microsoft.com/office/drawing/2014/main" id="{14969CC7-6E10-4150-A0EE-B4DD45B5F641}"/>
              </a:ext>
            </a:extLst>
          </p:cNvPr>
          <p:cNvSpPr txBox="1"/>
          <p:nvPr/>
        </p:nvSpPr>
        <p:spPr>
          <a:xfrm>
            <a:off x="2901141" y="2029214"/>
            <a:ext cx="5040162" cy="1477328"/>
          </a:xfrm>
          <a:prstGeom prst="rect">
            <a:avLst/>
          </a:prstGeom>
          <a:noFill/>
        </p:spPr>
        <p:txBody>
          <a:bodyPr wrap="none" rtlCol="0">
            <a:spAutoFit/>
          </a:bodyPr>
          <a:lstStyle/>
          <a:p>
            <a:r>
              <a:rPr lang="da-DK" sz="7200" b="0" dirty="0">
                <a:solidFill>
                  <a:srgbClr val="CE9178"/>
                </a:solidFill>
                <a:effectLst/>
                <a:latin typeface="Roboto" panose="02000000000000000000" pitchFamily="2" charset="0"/>
                <a:ea typeface="Roboto" panose="02000000000000000000" pitchFamily="2" charset="0"/>
              </a:rPr>
              <a:t>”</a:t>
            </a:r>
            <a:r>
              <a:rPr lang="da-DK" sz="7200" b="0" dirty="0">
                <a:solidFill>
                  <a:srgbClr val="9CDCFE"/>
                </a:solidFill>
                <a:effectLst/>
                <a:latin typeface="Roboto" panose="02000000000000000000" pitchFamily="2" charset="0"/>
                <a:ea typeface="Roboto" panose="02000000000000000000" pitchFamily="2" charset="0"/>
              </a:rPr>
              <a:t> $</a:t>
            </a:r>
            <a:r>
              <a:rPr lang="da-DK" sz="7200" dirty="0">
                <a:solidFill>
                  <a:srgbClr val="D4D4D4"/>
                </a:solidFill>
                <a:latin typeface="Roboto" panose="02000000000000000000" pitchFamily="2" charset="0"/>
                <a:ea typeface="Roboto" panose="02000000000000000000" pitchFamily="2" charset="0"/>
              </a:rPr>
              <a:t>variable</a:t>
            </a:r>
            <a:r>
              <a:rPr lang="da-DK" sz="7200" b="0" dirty="0">
                <a:solidFill>
                  <a:srgbClr val="CE9178"/>
                </a:solidFill>
                <a:effectLst/>
                <a:latin typeface="Roboto" panose="02000000000000000000" pitchFamily="2" charset="0"/>
                <a:ea typeface="Roboto" panose="02000000000000000000" pitchFamily="2" charset="0"/>
              </a:rPr>
              <a:t> ”</a:t>
            </a:r>
            <a:endParaRPr lang="da-DK" b="0" dirty="0">
              <a:solidFill>
                <a:srgbClr val="D4D4D4"/>
              </a:solidFill>
              <a:effectLst/>
              <a:latin typeface="Roboto" panose="02000000000000000000" pitchFamily="2" charset="0"/>
              <a:ea typeface="Roboto" panose="02000000000000000000" pitchFamily="2" charset="0"/>
            </a:endParaRPr>
          </a:p>
          <a:p>
            <a:endParaRPr lang="da-DK" dirty="0"/>
          </a:p>
        </p:txBody>
      </p:sp>
      <p:pic>
        <p:nvPicPr>
          <p:cNvPr id="7" name="Billede 6">
            <a:extLst>
              <a:ext uri="{FF2B5EF4-FFF2-40B4-BE49-F238E27FC236}">
                <a16:creationId xmlns:a16="http://schemas.microsoft.com/office/drawing/2014/main" id="{B15F5B8C-AFB0-435D-975B-355294836880}"/>
              </a:ext>
            </a:extLst>
          </p:cNvPr>
          <p:cNvPicPr>
            <a:picLocks noChangeAspect="1"/>
          </p:cNvPicPr>
          <p:nvPr/>
        </p:nvPicPr>
        <p:blipFill>
          <a:blip r:embed="rId3"/>
          <a:stretch>
            <a:fillRect/>
          </a:stretch>
        </p:blipFill>
        <p:spPr>
          <a:xfrm>
            <a:off x="1905772" y="3712325"/>
            <a:ext cx="9448028" cy="1477328"/>
          </a:xfrm>
          <a:prstGeom prst="rect">
            <a:avLst/>
          </a:prstGeom>
        </p:spPr>
      </p:pic>
      <p:sp>
        <p:nvSpPr>
          <p:cNvPr id="8" name="Tekstfelt 7">
            <a:extLst>
              <a:ext uri="{FF2B5EF4-FFF2-40B4-BE49-F238E27FC236}">
                <a16:creationId xmlns:a16="http://schemas.microsoft.com/office/drawing/2014/main" id="{C743A8FD-BA8A-403B-97CC-97B876043F97}"/>
              </a:ext>
            </a:extLst>
          </p:cNvPr>
          <p:cNvSpPr txBox="1"/>
          <p:nvPr/>
        </p:nvSpPr>
        <p:spPr>
          <a:xfrm>
            <a:off x="8191322" y="6153176"/>
            <a:ext cx="3327578" cy="369332"/>
          </a:xfrm>
          <a:prstGeom prst="rect">
            <a:avLst/>
          </a:prstGeom>
          <a:noFill/>
        </p:spPr>
        <p:txBody>
          <a:bodyPr wrap="none" rtlCol="0">
            <a:spAutoFit/>
          </a:bodyPr>
          <a:lstStyle/>
          <a:p>
            <a:r>
              <a:rPr lang="da-DK" dirty="0"/>
              <a:t>Se </a:t>
            </a:r>
            <a:r>
              <a:rPr lang="da-DK" altLang="zh-CN" dirty="0"/>
              <a:t>under Kode /</a:t>
            </a:r>
            <a:r>
              <a:rPr lang="da-DK" dirty="0" err="1"/>
              <a:t>singleDouble.php</a:t>
            </a:r>
            <a:endParaRPr lang="da-DK" dirty="0"/>
          </a:p>
        </p:txBody>
      </p:sp>
    </p:spTree>
    <p:extLst>
      <p:ext uri="{BB962C8B-B14F-4D97-AF65-F5344CB8AC3E}">
        <p14:creationId xmlns:p14="http://schemas.microsoft.com/office/powerpoint/2010/main" val="41772381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B01DD7-7B02-418C-A040-72E0D382BEEB}"/>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da-DK" dirty="0"/>
              <a:t>print eller </a:t>
            </a:r>
            <a:r>
              <a:rPr lang="da-DK" dirty="0" err="1"/>
              <a:t>echo</a:t>
            </a:r>
            <a:endParaRPr lang="da-DK" dirty="0"/>
          </a:p>
        </p:txBody>
      </p:sp>
      <p:pic>
        <p:nvPicPr>
          <p:cNvPr id="4" name="Billede 3">
            <a:extLst>
              <a:ext uri="{FF2B5EF4-FFF2-40B4-BE49-F238E27FC236}">
                <a16:creationId xmlns:a16="http://schemas.microsoft.com/office/drawing/2014/main" id="{E3967CA4-149D-47A3-9E16-55C5237ADB33}"/>
              </a:ext>
            </a:extLst>
          </p:cNvPr>
          <p:cNvPicPr>
            <a:picLocks noChangeAspect="1"/>
          </p:cNvPicPr>
          <p:nvPr/>
        </p:nvPicPr>
        <p:blipFill>
          <a:blip r:embed="rId2"/>
          <a:stretch>
            <a:fillRect/>
          </a:stretch>
        </p:blipFill>
        <p:spPr>
          <a:xfrm>
            <a:off x="2053400" y="2235201"/>
            <a:ext cx="6389649" cy="2958302"/>
          </a:xfrm>
          <a:prstGeom prst="rect">
            <a:avLst/>
          </a:prstGeom>
        </p:spPr>
      </p:pic>
    </p:spTree>
    <p:extLst>
      <p:ext uri="{BB962C8B-B14F-4D97-AF65-F5344CB8AC3E}">
        <p14:creationId xmlns:p14="http://schemas.microsoft.com/office/powerpoint/2010/main" val="1212202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89881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felt 2">
            <a:extLst>
              <a:ext uri="{FF2B5EF4-FFF2-40B4-BE49-F238E27FC236}">
                <a16:creationId xmlns:a16="http://schemas.microsoft.com/office/drawing/2014/main" id="{DA3B0BBB-AA91-4FF4-A4C1-C8D1D51BF233}"/>
              </a:ext>
            </a:extLst>
          </p:cNvPr>
          <p:cNvSpPr txBox="1"/>
          <p:nvPr/>
        </p:nvSpPr>
        <p:spPr>
          <a:xfrm>
            <a:off x="3048000" y="2967335"/>
            <a:ext cx="6096000" cy="1200329"/>
          </a:xfrm>
          <a:prstGeom prst="rect">
            <a:avLst/>
          </a:prstGeom>
          <a:noFill/>
        </p:spPr>
        <p:txBody>
          <a:bodyPr wrap="square">
            <a:spAutoFit/>
          </a:bodyPr>
          <a:lstStyle/>
          <a:p>
            <a:r>
              <a:rPr lang="en-US" b="0" i="0" dirty="0">
                <a:effectLst/>
                <a:latin typeface="Roboto" panose="02000000000000000000" pitchFamily="2" charset="0"/>
                <a:ea typeface="Roboto" panose="02000000000000000000" pitchFamily="2" charset="0"/>
              </a:rPr>
              <a:t>The print and </a:t>
            </a:r>
            <a:r>
              <a:rPr lang="en-US" b="1" i="0" dirty="0">
                <a:effectLst/>
                <a:latin typeface="Roboto" panose="02000000000000000000" pitchFamily="2" charset="0"/>
                <a:ea typeface="Roboto" panose="02000000000000000000" pitchFamily="2" charset="0"/>
              </a:rPr>
              <a:t>echo</a:t>
            </a:r>
            <a:r>
              <a:rPr lang="en-US" b="0" i="0" dirty="0">
                <a:effectLst/>
                <a:latin typeface="Roboto" panose="02000000000000000000" pitchFamily="2" charset="0"/>
                <a:ea typeface="Roboto" panose="02000000000000000000" pitchFamily="2" charset="0"/>
              </a:rPr>
              <a:t> are both language constructs to display strings. The </a:t>
            </a:r>
            <a:r>
              <a:rPr lang="en-US" b="1" i="0" dirty="0">
                <a:effectLst/>
                <a:latin typeface="Roboto" panose="02000000000000000000" pitchFamily="2" charset="0"/>
                <a:ea typeface="Roboto" panose="02000000000000000000" pitchFamily="2" charset="0"/>
              </a:rPr>
              <a:t>echo</a:t>
            </a:r>
            <a:r>
              <a:rPr lang="en-US" b="0" i="0" dirty="0">
                <a:effectLst/>
                <a:latin typeface="Roboto" panose="02000000000000000000" pitchFamily="2" charset="0"/>
                <a:ea typeface="Roboto" panose="02000000000000000000" pitchFamily="2" charset="0"/>
              </a:rPr>
              <a:t> has a void return type, whereas print has a return value of 1 so it can be used in expressions.</a:t>
            </a:r>
            <a:endParaRPr lang="da-DK"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446236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D62380-D925-4CCF-ABA8-870BF8DE4587}"/>
              </a:ext>
            </a:extLst>
          </p:cNvPr>
          <p:cNvSpPr>
            <a:spLocks noGrp="1"/>
          </p:cNvSpPr>
          <p:nvPr>
            <p:ph type="title"/>
          </p:nvPr>
        </p:nvSpPr>
        <p:spPr>
          <a:xfrm>
            <a:off x="660400" y="76199"/>
            <a:ext cx="10515600" cy="1325563"/>
          </a:xfrm>
        </p:spPr>
        <p:txBody>
          <a:bodyPr/>
          <a:lstStyle/>
          <a:p>
            <a:r>
              <a:rPr lang="da-DK" dirty="0" err="1">
                <a:latin typeface="Arial Black" panose="020B0A04020102020204" pitchFamily="34" charset="0"/>
              </a:rPr>
              <a:t>Frontend</a:t>
            </a:r>
            <a:r>
              <a:rPr lang="da-DK" dirty="0">
                <a:latin typeface="Arial Black" panose="020B0A04020102020204" pitchFamily="34" charset="0"/>
              </a:rPr>
              <a:t> VS </a:t>
            </a:r>
            <a:r>
              <a:rPr lang="da-DK" dirty="0" err="1">
                <a:latin typeface="Arial Black" panose="020B0A04020102020204" pitchFamily="34" charset="0"/>
              </a:rPr>
              <a:t>Backend</a:t>
            </a:r>
            <a:endParaRPr lang="da-DK" dirty="0">
              <a:latin typeface="Arial Black" panose="020B0A04020102020204" pitchFamily="34" charset="0"/>
            </a:endParaRPr>
          </a:p>
        </p:txBody>
      </p:sp>
      <p:sp>
        <p:nvSpPr>
          <p:cNvPr id="3" name="Pladsholder til indhold 2">
            <a:extLst>
              <a:ext uri="{FF2B5EF4-FFF2-40B4-BE49-F238E27FC236}">
                <a16:creationId xmlns:a16="http://schemas.microsoft.com/office/drawing/2014/main" id="{81517A3B-C303-4654-A04A-7AFBF8F12EFB}"/>
              </a:ext>
            </a:extLst>
          </p:cNvPr>
          <p:cNvSpPr>
            <a:spLocks noGrp="1"/>
          </p:cNvSpPr>
          <p:nvPr>
            <p:ph idx="1"/>
          </p:nvPr>
        </p:nvSpPr>
        <p:spPr/>
        <p:txBody>
          <a:bodyPr/>
          <a:lstStyle/>
          <a:p>
            <a:r>
              <a:rPr lang="da-DK" dirty="0"/>
              <a:t> </a:t>
            </a:r>
          </a:p>
          <a:p>
            <a:endParaRPr lang="da-DK" dirty="0"/>
          </a:p>
        </p:txBody>
      </p:sp>
      <p:pic>
        <p:nvPicPr>
          <p:cNvPr id="1026" name="Picture 2" descr="Lightbox">
            <a:extLst>
              <a:ext uri="{FF2B5EF4-FFF2-40B4-BE49-F238E27FC236}">
                <a16:creationId xmlns:a16="http://schemas.microsoft.com/office/drawing/2014/main" id="{BE66DAD2-6620-4C26-B26B-11E125A15C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9850" y="1401762"/>
            <a:ext cx="6972300"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60017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904B89D0-9836-4A72-BB3F-9671302F19BE}"/>
              </a:ext>
            </a:extLst>
          </p:cNvPr>
          <p:cNvPicPr>
            <a:picLocks noChangeAspect="1"/>
          </p:cNvPicPr>
          <p:nvPr/>
        </p:nvPicPr>
        <p:blipFill>
          <a:blip r:embed="rId3"/>
          <a:stretch>
            <a:fillRect/>
          </a:stretch>
        </p:blipFill>
        <p:spPr>
          <a:xfrm>
            <a:off x="660400" y="670993"/>
            <a:ext cx="10894677" cy="5116285"/>
          </a:xfrm>
          <a:prstGeom prst="rect">
            <a:avLst/>
          </a:prstGeom>
        </p:spPr>
      </p:pic>
      <p:sp>
        <p:nvSpPr>
          <p:cNvPr id="4" name="Tekstfelt 3">
            <a:extLst>
              <a:ext uri="{FF2B5EF4-FFF2-40B4-BE49-F238E27FC236}">
                <a16:creationId xmlns:a16="http://schemas.microsoft.com/office/drawing/2014/main" id="{F387C488-F4C8-4DE2-A436-FAF929E337E0}"/>
              </a:ext>
            </a:extLst>
          </p:cNvPr>
          <p:cNvSpPr txBox="1"/>
          <p:nvPr/>
        </p:nvSpPr>
        <p:spPr>
          <a:xfrm>
            <a:off x="5925466" y="2459693"/>
            <a:ext cx="6754906" cy="1538883"/>
          </a:xfrm>
          <a:prstGeom prst="rect">
            <a:avLst/>
          </a:prstGeom>
          <a:noFill/>
        </p:spPr>
        <p:txBody>
          <a:bodyPr wrap="square">
            <a:spAutoFit/>
          </a:bodyPr>
          <a:lstStyle/>
          <a:p>
            <a:r>
              <a:rPr lang="da-DK" dirty="0">
                <a:solidFill>
                  <a:schemeClr val="accent6"/>
                </a:solidFill>
              </a:rPr>
              <a:t> </a:t>
            </a:r>
          </a:p>
          <a:p>
            <a:endParaRPr lang="da-DK" dirty="0">
              <a:solidFill>
                <a:schemeClr val="accent6"/>
              </a:solidFill>
            </a:endParaRPr>
          </a:p>
          <a:p>
            <a:r>
              <a:rPr lang="da-DK" sz="5800" dirty="0">
                <a:solidFill>
                  <a:schemeClr val="accent6"/>
                </a:solidFill>
              </a:rPr>
              <a:t>Eller </a:t>
            </a:r>
            <a:r>
              <a:rPr lang="da-DK" sz="5800" dirty="0" err="1">
                <a:solidFill>
                  <a:schemeClr val="accent3">
                    <a:lumMod val="75000"/>
                  </a:schemeClr>
                </a:solidFill>
              </a:rPr>
              <a:t>print_r</a:t>
            </a:r>
            <a:r>
              <a:rPr lang="da-DK" sz="5800" dirty="0">
                <a:solidFill>
                  <a:schemeClr val="accent3">
                    <a:lumMod val="75000"/>
                  </a:schemeClr>
                </a:solidFill>
              </a:rPr>
              <a:t>($</a:t>
            </a:r>
            <a:r>
              <a:rPr lang="da-DK" sz="5800" dirty="0" err="1">
                <a:solidFill>
                  <a:schemeClr val="accent3">
                    <a:lumMod val="75000"/>
                  </a:schemeClr>
                </a:solidFill>
              </a:rPr>
              <a:t>cars</a:t>
            </a:r>
            <a:r>
              <a:rPr lang="da-DK" sz="5800" dirty="0">
                <a:solidFill>
                  <a:schemeClr val="accent3">
                    <a:lumMod val="75000"/>
                  </a:schemeClr>
                </a:solidFill>
              </a:rPr>
              <a:t>)</a:t>
            </a:r>
          </a:p>
        </p:txBody>
      </p:sp>
      <p:cxnSp>
        <p:nvCxnSpPr>
          <p:cNvPr id="5" name="Lige pilforbindelse 4">
            <a:extLst>
              <a:ext uri="{FF2B5EF4-FFF2-40B4-BE49-F238E27FC236}">
                <a16:creationId xmlns:a16="http://schemas.microsoft.com/office/drawing/2014/main" id="{2FD92694-1D99-4C21-A3EC-3D26BA33AFA0}"/>
              </a:ext>
            </a:extLst>
          </p:cNvPr>
          <p:cNvCxnSpPr>
            <a:cxnSpLocks/>
          </p:cNvCxnSpPr>
          <p:nvPr/>
        </p:nvCxnSpPr>
        <p:spPr>
          <a:xfrm flipH="1">
            <a:off x="4655127" y="3809012"/>
            <a:ext cx="1902230" cy="1544385"/>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 name="Tekstfelt 5">
            <a:extLst>
              <a:ext uri="{FF2B5EF4-FFF2-40B4-BE49-F238E27FC236}">
                <a16:creationId xmlns:a16="http://schemas.microsoft.com/office/drawing/2014/main" id="{A19EA3ED-6A3D-456C-B642-32C19A2B2C7A}"/>
              </a:ext>
            </a:extLst>
          </p:cNvPr>
          <p:cNvSpPr txBox="1"/>
          <p:nvPr/>
        </p:nvSpPr>
        <p:spPr>
          <a:xfrm>
            <a:off x="6557357" y="6392487"/>
            <a:ext cx="1475660" cy="369332"/>
          </a:xfrm>
          <a:prstGeom prst="rect">
            <a:avLst/>
          </a:prstGeom>
          <a:noFill/>
        </p:spPr>
        <p:txBody>
          <a:bodyPr wrap="none" rtlCol="0">
            <a:spAutoFit/>
          </a:bodyPr>
          <a:lstStyle/>
          <a:p>
            <a:r>
              <a:rPr lang="da-DK" dirty="0"/>
              <a:t>Se array1.php</a:t>
            </a:r>
          </a:p>
        </p:txBody>
      </p:sp>
    </p:spTree>
    <p:extLst>
      <p:ext uri="{BB962C8B-B14F-4D97-AF65-F5344CB8AC3E}">
        <p14:creationId xmlns:p14="http://schemas.microsoft.com/office/powerpoint/2010/main" val="4038497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Billede 2">
            <a:extLst>
              <a:ext uri="{FF2B5EF4-FFF2-40B4-BE49-F238E27FC236}">
                <a16:creationId xmlns:a16="http://schemas.microsoft.com/office/drawing/2014/main" id="{9C68B27C-C48F-4341-9CA7-B1249089B058}"/>
              </a:ext>
            </a:extLst>
          </p:cNvPr>
          <p:cNvPicPr>
            <a:picLocks noChangeAspect="1"/>
          </p:cNvPicPr>
          <p:nvPr/>
        </p:nvPicPr>
        <p:blipFill rotWithShape="1">
          <a:blip r:embed="rId3"/>
          <a:srcRect l="16651" t="52687"/>
          <a:stretch/>
        </p:blipFill>
        <p:spPr>
          <a:xfrm>
            <a:off x="660400" y="1154776"/>
            <a:ext cx="10603281" cy="3558540"/>
          </a:xfrm>
          <a:prstGeom prst="rect">
            <a:avLst/>
          </a:prstGeom>
        </p:spPr>
      </p:pic>
    </p:spTree>
    <p:extLst>
      <p:ext uri="{BB962C8B-B14F-4D97-AF65-F5344CB8AC3E}">
        <p14:creationId xmlns:p14="http://schemas.microsoft.com/office/powerpoint/2010/main" val="13793545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HP Associative Arrays - Concatly">
            <a:extLst>
              <a:ext uri="{FF2B5EF4-FFF2-40B4-BE49-F238E27FC236}">
                <a16:creationId xmlns:a16="http://schemas.microsoft.com/office/drawing/2014/main" id="{43E1936A-8DE6-4F1E-B921-30F2421C20A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7930"/>
          <a:stretch/>
        </p:blipFill>
        <p:spPr bwMode="auto">
          <a:xfrm>
            <a:off x="3741561" y="1946234"/>
            <a:ext cx="4451786" cy="3732664"/>
          </a:xfrm>
          <a:prstGeom prst="rect">
            <a:avLst/>
          </a:prstGeom>
          <a:noFill/>
          <a:extLst>
            <a:ext uri="{909E8E84-426E-40DD-AFC4-6F175D3DCCD1}">
              <a14:hiddenFill xmlns:a14="http://schemas.microsoft.com/office/drawing/2010/main">
                <a:solidFill>
                  <a:srgbClr val="FFFFFF"/>
                </a:solidFill>
              </a14:hiddenFill>
            </a:ext>
          </a:extLst>
        </p:spPr>
      </p:pic>
      <p:sp>
        <p:nvSpPr>
          <p:cNvPr id="4" name="Tekstfelt 3">
            <a:extLst>
              <a:ext uri="{FF2B5EF4-FFF2-40B4-BE49-F238E27FC236}">
                <a16:creationId xmlns:a16="http://schemas.microsoft.com/office/drawing/2014/main" id="{5E202198-C34F-4ACD-8467-934DC5D7C863}"/>
              </a:ext>
            </a:extLst>
          </p:cNvPr>
          <p:cNvSpPr txBox="1"/>
          <p:nvPr/>
        </p:nvSpPr>
        <p:spPr>
          <a:xfrm>
            <a:off x="531870" y="487560"/>
            <a:ext cx="6096000" cy="769441"/>
          </a:xfrm>
          <a:prstGeom prst="rect">
            <a:avLst/>
          </a:prstGeom>
          <a:noFill/>
        </p:spPr>
        <p:txBody>
          <a:bodyPr wrap="square">
            <a:spAutoFit/>
          </a:bodyPr>
          <a:lstStyle/>
          <a:p>
            <a:r>
              <a:rPr lang="da-DK" sz="4400" b="0" i="0" dirty="0">
                <a:effectLst/>
                <a:latin typeface="Arial Black" panose="020B0A04020102020204" pitchFamily="34" charset="0"/>
              </a:rPr>
              <a:t>Associative Array</a:t>
            </a:r>
            <a:endParaRPr lang="da-DK" sz="4400" dirty="0">
              <a:latin typeface="Arial Black" panose="020B0A04020102020204" pitchFamily="34" charset="0"/>
            </a:endParaRPr>
          </a:p>
        </p:txBody>
      </p:sp>
    </p:spTree>
    <p:extLst>
      <p:ext uri="{BB962C8B-B14F-4D97-AF65-F5344CB8AC3E}">
        <p14:creationId xmlns:p14="http://schemas.microsoft.com/office/powerpoint/2010/main" val="26421518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felt 3">
            <a:extLst>
              <a:ext uri="{FF2B5EF4-FFF2-40B4-BE49-F238E27FC236}">
                <a16:creationId xmlns:a16="http://schemas.microsoft.com/office/drawing/2014/main" id="{E7F6B736-E40F-51F4-1A90-F7FE901E3420}"/>
              </a:ext>
            </a:extLst>
          </p:cNvPr>
          <p:cNvSpPr txBox="1"/>
          <p:nvPr/>
        </p:nvSpPr>
        <p:spPr>
          <a:xfrm>
            <a:off x="531870" y="487560"/>
            <a:ext cx="6096000" cy="2123658"/>
          </a:xfrm>
          <a:prstGeom prst="rect">
            <a:avLst/>
          </a:prstGeom>
          <a:noFill/>
        </p:spPr>
        <p:txBody>
          <a:bodyPr wrap="square" lIns="91440" tIns="45720" rIns="91440" bIns="45720" anchor="t">
            <a:spAutoFit/>
          </a:bodyPr>
          <a:lstStyle/>
          <a:p>
            <a:r>
              <a:rPr lang="da-DK" sz="4400" dirty="0" err="1">
                <a:latin typeface="Arial Black"/>
              </a:rPr>
              <a:t>Exericse</a:t>
            </a:r>
            <a:r>
              <a:rPr lang="da-DK" sz="4400">
                <a:latin typeface="Arial Black"/>
              </a:rPr>
              <a:t> : A </a:t>
            </a:r>
            <a:r>
              <a:rPr lang="da-DK" sz="4400" dirty="0" err="1">
                <a:latin typeface="Arial Black"/>
              </a:rPr>
              <a:t>Php</a:t>
            </a:r>
            <a:r>
              <a:rPr lang="da-DK" sz="4400" dirty="0">
                <a:latin typeface="Arial Black"/>
              </a:rPr>
              <a:t> login page </a:t>
            </a:r>
            <a:r>
              <a:rPr lang="da-DK" sz="4400" dirty="0" err="1">
                <a:latin typeface="Arial Black"/>
              </a:rPr>
              <a:t>using</a:t>
            </a:r>
            <a:r>
              <a:rPr lang="da-DK" sz="4400" dirty="0">
                <a:latin typeface="Arial Black"/>
              </a:rPr>
              <a:t> session</a:t>
            </a:r>
            <a:endParaRPr lang="en-US" dirty="0"/>
          </a:p>
        </p:txBody>
      </p:sp>
    </p:spTree>
    <p:extLst>
      <p:ext uri="{BB962C8B-B14F-4D97-AF65-F5344CB8AC3E}">
        <p14:creationId xmlns:p14="http://schemas.microsoft.com/office/powerpoint/2010/main" val="283456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566104" y="522691"/>
            <a:ext cx="10018713" cy="693057"/>
          </a:xfrm>
        </p:spPr>
        <p:txBody>
          <a:bodyPr>
            <a:normAutofit fontScale="90000"/>
          </a:bodyPr>
          <a:lstStyle/>
          <a:p>
            <a:r>
              <a:rPr lang="da-DK" dirty="0"/>
              <a:t>Sammenhængen</a:t>
            </a:r>
          </a:p>
        </p:txBody>
      </p:sp>
      <p:graphicFrame>
        <p:nvGraphicFramePr>
          <p:cNvPr id="4" name="Pladsholder til indhold 3"/>
          <p:cNvGraphicFramePr>
            <a:graphicFrameLocks noGrp="1"/>
          </p:cNvGraphicFramePr>
          <p:nvPr>
            <p:ph idx="1"/>
          </p:nvPr>
        </p:nvGraphicFramePr>
        <p:xfrm>
          <a:off x="1259787" y="2460616"/>
          <a:ext cx="5080001" cy="24093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Venstrepil 7"/>
          <p:cNvSpPr/>
          <p:nvPr/>
        </p:nvSpPr>
        <p:spPr>
          <a:xfrm>
            <a:off x="6647543" y="2888341"/>
            <a:ext cx="2075543" cy="13788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800" dirty="0"/>
              <a:t>PHP</a:t>
            </a:r>
          </a:p>
        </p:txBody>
      </p:sp>
      <p:sp>
        <p:nvSpPr>
          <p:cNvPr id="9" name="Venstrepil 8"/>
          <p:cNvSpPr/>
          <p:nvPr/>
        </p:nvSpPr>
        <p:spPr>
          <a:xfrm>
            <a:off x="8846458" y="2888340"/>
            <a:ext cx="2075543" cy="137885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a-DK" sz="2800" dirty="0"/>
              <a:t>SQL</a:t>
            </a:r>
          </a:p>
        </p:txBody>
      </p:sp>
      <p:cxnSp>
        <p:nvCxnSpPr>
          <p:cNvPr id="11" name="Lige forbindelse 10"/>
          <p:cNvCxnSpPr/>
          <p:nvPr/>
        </p:nvCxnSpPr>
        <p:spPr>
          <a:xfrm flipH="1">
            <a:off x="6493664" y="2525486"/>
            <a:ext cx="1" cy="2169344"/>
          </a:xfrm>
          <a:prstGeom prst="line">
            <a:avLst/>
          </a:prstGeom>
        </p:spPr>
        <p:style>
          <a:lnRef idx="3">
            <a:schemeClr val="dk1"/>
          </a:lnRef>
          <a:fillRef idx="0">
            <a:schemeClr val="dk1"/>
          </a:fillRef>
          <a:effectRef idx="2">
            <a:schemeClr val="dk1"/>
          </a:effectRef>
          <a:fontRef idx="minor">
            <a:schemeClr val="tx1"/>
          </a:fontRef>
        </p:style>
      </p:cxnSp>
      <p:sp>
        <p:nvSpPr>
          <p:cNvPr id="14" name="Tekstfelt 13"/>
          <p:cNvSpPr txBox="1"/>
          <p:nvPr/>
        </p:nvSpPr>
        <p:spPr>
          <a:xfrm>
            <a:off x="3048000" y="1814286"/>
            <a:ext cx="2001672" cy="646331"/>
          </a:xfrm>
          <a:prstGeom prst="rect">
            <a:avLst/>
          </a:prstGeom>
          <a:noFill/>
        </p:spPr>
        <p:txBody>
          <a:bodyPr wrap="square" rtlCol="0">
            <a:spAutoFit/>
          </a:bodyPr>
          <a:lstStyle/>
          <a:p>
            <a:r>
              <a:rPr lang="da-DK" sz="3600" dirty="0"/>
              <a:t>Client</a:t>
            </a:r>
            <a:endParaRPr lang="da-DK" dirty="0"/>
          </a:p>
        </p:txBody>
      </p:sp>
      <p:sp>
        <p:nvSpPr>
          <p:cNvPr id="15" name="Tekstfelt 14"/>
          <p:cNvSpPr txBox="1"/>
          <p:nvPr/>
        </p:nvSpPr>
        <p:spPr>
          <a:xfrm>
            <a:off x="7844972" y="1814285"/>
            <a:ext cx="1661885" cy="646331"/>
          </a:xfrm>
          <a:prstGeom prst="rect">
            <a:avLst/>
          </a:prstGeom>
          <a:noFill/>
        </p:spPr>
        <p:txBody>
          <a:bodyPr wrap="square" rtlCol="0">
            <a:spAutoFit/>
          </a:bodyPr>
          <a:lstStyle/>
          <a:p>
            <a:r>
              <a:rPr lang="da-DK" sz="3600" dirty="0"/>
              <a:t>Server</a:t>
            </a:r>
            <a:endParaRPr lang="da-DK" dirty="0"/>
          </a:p>
        </p:txBody>
      </p:sp>
      <p:sp>
        <p:nvSpPr>
          <p:cNvPr id="5" name="Nedadbuet pil 4"/>
          <p:cNvSpPr/>
          <p:nvPr/>
        </p:nvSpPr>
        <p:spPr>
          <a:xfrm>
            <a:off x="5159257" y="1706486"/>
            <a:ext cx="2361062" cy="71120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
        <p:nvSpPr>
          <p:cNvPr id="13" name="Nedadbuet pil 12"/>
          <p:cNvSpPr/>
          <p:nvPr/>
        </p:nvSpPr>
        <p:spPr>
          <a:xfrm rot="10800000">
            <a:off x="5159257" y="5104464"/>
            <a:ext cx="2361062" cy="71120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a-DK">
              <a:solidFill>
                <a:schemeClr val="tx1"/>
              </a:solidFill>
            </a:endParaRPr>
          </a:p>
        </p:txBody>
      </p:sp>
    </p:spTree>
    <p:extLst>
      <p:ext uri="{BB962C8B-B14F-4D97-AF65-F5344CB8AC3E}">
        <p14:creationId xmlns:p14="http://schemas.microsoft.com/office/powerpoint/2010/main" val="2488468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64F718-7FAC-4056-9FA9-A603EC682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5" y="0"/>
            <a:ext cx="1219047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F74639F7-E3C7-4165-A83E-6386A86BA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6356349" cy="6858000"/>
          </a:xfrm>
          <a:custGeom>
            <a:avLst/>
            <a:gdLst>
              <a:gd name="connsiteX0" fmla="*/ 7539895 w 7539895"/>
              <a:gd name="connsiteY0" fmla="*/ 6858000 h 6858000"/>
              <a:gd name="connsiteX1" fmla="*/ 0 w 7539895"/>
              <a:gd name="connsiteY1" fmla="*/ 6858000 h 6858000"/>
              <a:gd name="connsiteX2" fmla="*/ 0 w 7539895"/>
              <a:gd name="connsiteY2" fmla="*/ 0 h 6858000"/>
              <a:gd name="connsiteX3" fmla="*/ 4363741 w 7539895"/>
              <a:gd name="connsiteY3" fmla="*/ 0 h 6858000"/>
            </a:gdLst>
            <a:ahLst/>
            <a:cxnLst>
              <a:cxn ang="0">
                <a:pos x="connsiteX0" y="connsiteY0"/>
              </a:cxn>
              <a:cxn ang="0">
                <a:pos x="connsiteX1" y="connsiteY1"/>
              </a:cxn>
              <a:cxn ang="0">
                <a:pos x="connsiteX2" y="connsiteY2"/>
              </a:cxn>
              <a:cxn ang="0">
                <a:pos x="connsiteX3" y="connsiteY3"/>
              </a:cxn>
            </a:cxnLst>
            <a:rect l="l" t="t" r="r" b="b"/>
            <a:pathLst>
              <a:path w="7539895" h="6858000">
                <a:moveTo>
                  <a:pt x="7539895" y="6858000"/>
                </a:moveTo>
                <a:lnTo>
                  <a:pt x="0" y="6858000"/>
                </a:lnTo>
                <a:lnTo>
                  <a:pt x="0" y="0"/>
                </a:lnTo>
                <a:lnTo>
                  <a:pt x="4363741"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8B3AF0F1-707A-463E-B5EE-33C63A40CF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5979591" cy="6858000"/>
          </a:xfrm>
          <a:custGeom>
            <a:avLst/>
            <a:gdLst>
              <a:gd name="connsiteX0" fmla="*/ 7092985 w 7092985"/>
              <a:gd name="connsiteY0" fmla="*/ 6858000 h 6858000"/>
              <a:gd name="connsiteX1" fmla="*/ 0 w 7092985"/>
              <a:gd name="connsiteY1" fmla="*/ 6858000 h 6858000"/>
              <a:gd name="connsiteX2" fmla="*/ 0 w 7092985"/>
              <a:gd name="connsiteY2" fmla="*/ 0 h 6858000"/>
              <a:gd name="connsiteX3" fmla="*/ 3916831 w 7092985"/>
              <a:gd name="connsiteY3" fmla="*/ 0 h 6858000"/>
            </a:gdLst>
            <a:ahLst/>
            <a:cxnLst>
              <a:cxn ang="0">
                <a:pos x="connsiteX0" y="connsiteY0"/>
              </a:cxn>
              <a:cxn ang="0">
                <a:pos x="connsiteX1" y="connsiteY1"/>
              </a:cxn>
              <a:cxn ang="0">
                <a:pos x="connsiteX2" y="connsiteY2"/>
              </a:cxn>
              <a:cxn ang="0">
                <a:pos x="connsiteX3" y="connsiteY3"/>
              </a:cxn>
            </a:cxnLst>
            <a:rect l="l" t="t" r="r" b="b"/>
            <a:pathLst>
              <a:path w="7092985" h="6858000">
                <a:moveTo>
                  <a:pt x="7092985" y="6858000"/>
                </a:moveTo>
                <a:lnTo>
                  <a:pt x="0" y="6858000"/>
                </a:lnTo>
                <a:lnTo>
                  <a:pt x="0" y="0"/>
                </a:lnTo>
                <a:lnTo>
                  <a:pt x="3916831"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el 1"/>
          <p:cNvSpPr txBox="1">
            <a:spLocks/>
          </p:cNvSpPr>
          <p:nvPr/>
        </p:nvSpPr>
        <p:spPr>
          <a:xfrm>
            <a:off x="841248" y="704850"/>
            <a:ext cx="3785616" cy="2978150"/>
          </a:xfrm>
          <a:prstGeom prst="rect">
            <a:avLst/>
          </a:prstGeom>
        </p:spPr>
        <p:txBody>
          <a:bodyPr vert="horz" lIns="91440" tIns="45720" rIns="91440" bIns="45720" rtlCol="0" anchor="b">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defTabSz="914400">
              <a:lnSpc>
                <a:spcPct val="90000"/>
              </a:lnSpc>
              <a:spcAft>
                <a:spcPts val="600"/>
              </a:spcAft>
            </a:pPr>
            <a:r>
              <a:rPr lang="en-US" sz="4400" kern="1200" dirty="0">
                <a:solidFill>
                  <a:schemeClr val="tx1"/>
                </a:solidFill>
                <a:latin typeface="Arial Black" panose="020B0A04020102020204" pitchFamily="34" charset="0"/>
              </a:rPr>
              <a:t>PHP  </a:t>
            </a:r>
          </a:p>
        </p:txBody>
      </p:sp>
      <p:sp>
        <p:nvSpPr>
          <p:cNvPr id="2" name="Rektangel 1"/>
          <p:cNvSpPr/>
          <p:nvPr/>
        </p:nvSpPr>
        <p:spPr>
          <a:xfrm>
            <a:off x="6038850" y="704850"/>
            <a:ext cx="5314950" cy="5251450"/>
          </a:xfrm>
          <a:prstGeom prst="rect">
            <a:avLst/>
          </a:prstGeom>
        </p:spPr>
        <p:txBody>
          <a:bodyPr vert="horz" lIns="91440" tIns="45720" rIns="91440" bIns="45720" rtlCol="0" anchor="ctr">
            <a:normAutofit/>
          </a:bodyPr>
          <a:lstStyle/>
          <a:p>
            <a:pPr marL="342900" indent="-228600" defTabSz="914400">
              <a:lnSpc>
                <a:spcPct val="90000"/>
              </a:lnSpc>
              <a:spcAft>
                <a:spcPts val="600"/>
              </a:spcAft>
              <a:buFont typeface="Arial" panose="020B0604020202020204" pitchFamily="34" charset="0"/>
              <a:buChar char="•"/>
            </a:pPr>
            <a:r>
              <a:rPr lang="en-US" sz="2800" dirty="0">
                <a:solidFill>
                  <a:schemeClr val="bg1"/>
                </a:solidFill>
              </a:rPr>
              <a:t>PHP er </a:t>
            </a:r>
            <a:r>
              <a:rPr lang="en-US" sz="2800" dirty="0" err="1">
                <a:solidFill>
                  <a:schemeClr val="bg1"/>
                </a:solidFill>
              </a:rPr>
              <a:t>Serverstyret</a:t>
            </a:r>
            <a:r>
              <a:rPr lang="en-US" sz="2800" dirty="0">
                <a:solidFill>
                  <a:schemeClr val="bg1"/>
                </a:solidFill>
              </a:rPr>
              <a:t>  </a:t>
            </a:r>
            <a:r>
              <a:rPr lang="en-US" sz="2800" dirty="0" err="1">
                <a:solidFill>
                  <a:schemeClr val="bg1"/>
                </a:solidFill>
              </a:rPr>
              <a:t>dvs</a:t>
            </a:r>
            <a:r>
              <a:rPr lang="en-US" sz="2800" dirty="0">
                <a:solidFill>
                  <a:schemeClr val="bg1"/>
                </a:solidFill>
              </a:rPr>
              <a:t>. </a:t>
            </a:r>
            <a:r>
              <a:rPr lang="en-US" sz="2800" dirty="0" err="1">
                <a:solidFill>
                  <a:schemeClr val="bg1"/>
                </a:solidFill>
              </a:rPr>
              <a:t>koden</a:t>
            </a:r>
            <a:r>
              <a:rPr lang="en-US" sz="2800" dirty="0">
                <a:solidFill>
                  <a:schemeClr val="bg1"/>
                </a:solidFill>
              </a:rPr>
              <a:t> </a:t>
            </a:r>
            <a:r>
              <a:rPr lang="en-US" sz="2800" dirty="0" err="1">
                <a:solidFill>
                  <a:schemeClr val="bg1"/>
                </a:solidFill>
              </a:rPr>
              <a:t>udføres</a:t>
            </a:r>
            <a:r>
              <a:rPr lang="en-US" sz="2800" dirty="0">
                <a:solidFill>
                  <a:schemeClr val="bg1"/>
                </a:solidFill>
              </a:rPr>
              <a:t>/</a:t>
            </a:r>
            <a:r>
              <a:rPr lang="en-US" sz="2800" dirty="0" err="1">
                <a:solidFill>
                  <a:schemeClr val="bg1"/>
                </a:solidFill>
              </a:rPr>
              <a:t>eksekveres</a:t>
            </a:r>
            <a:r>
              <a:rPr lang="en-US" sz="2800" dirty="0">
                <a:solidFill>
                  <a:schemeClr val="bg1"/>
                </a:solidFill>
              </a:rPr>
              <a:t> </a:t>
            </a:r>
            <a:r>
              <a:rPr lang="en-US" sz="2800" dirty="0" err="1">
                <a:solidFill>
                  <a:schemeClr val="bg1"/>
                </a:solidFill>
              </a:rPr>
              <a:t>på</a:t>
            </a:r>
            <a:r>
              <a:rPr lang="en-US" sz="2800" dirty="0">
                <a:solidFill>
                  <a:schemeClr val="bg1"/>
                </a:solidFill>
              </a:rPr>
              <a:t> </a:t>
            </a:r>
            <a:r>
              <a:rPr lang="en-US" sz="2800" dirty="0" err="1">
                <a:solidFill>
                  <a:schemeClr val="bg1"/>
                </a:solidFill>
              </a:rPr>
              <a:t>Serveren</a:t>
            </a:r>
            <a:r>
              <a:rPr lang="en-US" sz="2800" dirty="0">
                <a:solidFill>
                  <a:schemeClr val="bg1"/>
                </a:solidFill>
              </a:rPr>
              <a:t> </a:t>
            </a:r>
            <a:r>
              <a:rPr lang="en-US" sz="2800" dirty="0" err="1">
                <a:solidFill>
                  <a:schemeClr val="bg1"/>
                </a:solidFill>
              </a:rPr>
              <a:t>og</a:t>
            </a:r>
            <a:r>
              <a:rPr lang="en-US" sz="2800" dirty="0">
                <a:solidFill>
                  <a:schemeClr val="bg1"/>
                </a:solidFill>
              </a:rPr>
              <a:t> sender/</a:t>
            </a:r>
            <a:r>
              <a:rPr lang="en-US" sz="2800" dirty="0" err="1">
                <a:solidFill>
                  <a:schemeClr val="bg1"/>
                </a:solidFill>
              </a:rPr>
              <a:t>modtager</a:t>
            </a:r>
            <a:r>
              <a:rPr lang="en-US" sz="2800" dirty="0">
                <a:solidFill>
                  <a:schemeClr val="bg1"/>
                </a:solidFill>
              </a:rPr>
              <a:t> In/Output </a:t>
            </a:r>
            <a:r>
              <a:rPr lang="en-US" sz="2800" dirty="0" err="1">
                <a:solidFill>
                  <a:schemeClr val="bg1"/>
                </a:solidFill>
              </a:rPr>
              <a:t>til</a:t>
            </a:r>
            <a:r>
              <a:rPr lang="en-US" sz="2800" dirty="0">
                <a:solidFill>
                  <a:schemeClr val="bg1"/>
                </a:solidFill>
              </a:rPr>
              <a:t> </a:t>
            </a:r>
            <a:r>
              <a:rPr lang="en-US" sz="2800" dirty="0" err="1">
                <a:solidFill>
                  <a:schemeClr val="bg1"/>
                </a:solidFill>
              </a:rPr>
              <a:t>Clienten</a:t>
            </a:r>
            <a:br>
              <a:rPr lang="en-US" sz="2800" dirty="0">
                <a:solidFill>
                  <a:schemeClr val="bg1"/>
                </a:solidFill>
              </a:rPr>
            </a:br>
            <a:endParaRPr lang="en-US" sz="2800" dirty="0">
              <a:solidFill>
                <a:schemeClr val="bg1"/>
              </a:solidFill>
            </a:endParaRPr>
          </a:p>
          <a:p>
            <a:pPr marL="342900" indent="-228600" defTabSz="914400">
              <a:lnSpc>
                <a:spcPct val="90000"/>
              </a:lnSpc>
              <a:spcAft>
                <a:spcPts val="600"/>
              </a:spcAft>
              <a:buFont typeface="Arial" panose="020B0604020202020204" pitchFamily="34" charset="0"/>
              <a:buChar char="•"/>
            </a:pPr>
            <a:r>
              <a:rPr lang="en-US" sz="2800" dirty="0">
                <a:solidFill>
                  <a:schemeClr val="bg1"/>
                </a:solidFill>
              </a:rPr>
              <a:t>PHP giver dig </a:t>
            </a:r>
            <a:r>
              <a:rPr lang="en-US" sz="2800" dirty="0" err="1">
                <a:solidFill>
                  <a:schemeClr val="bg1"/>
                </a:solidFill>
              </a:rPr>
              <a:t>mulighed</a:t>
            </a:r>
            <a:r>
              <a:rPr lang="en-US" sz="2800" dirty="0">
                <a:solidFill>
                  <a:schemeClr val="bg1"/>
                </a:solidFill>
              </a:rPr>
              <a:t> for at have login </a:t>
            </a:r>
            <a:r>
              <a:rPr lang="en-US" sz="2800" dirty="0" err="1">
                <a:solidFill>
                  <a:schemeClr val="bg1"/>
                </a:solidFill>
              </a:rPr>
              <a:t>funktionalitet</a:t>
            </a:r>
            <a:r>
              <a:rPr lang="en-US" sz="2800" dirty="0">
                <a:solidFill>
                  <a:schemeClr val="bg1"/>
                </a:solidFill>
              </a:rPr>
              <a:t> </a:t>
            </a:r>
            <a:r>
              <a:rPr lang="en-US" sz="2800" dirty="0" err="1">
                <a:solidFill>
                  <a:schemeClr val="bg1"/>
                </a:solidFill>
              </a:rPr>
              <a:t>på</a:t>
            </a:r>
            <a:r>
              <a:rPr lang="en-US" sz="2800" dirty="0">
                <a:solidFill>
                  <a:schemeClr val="bg1"/>
                </a:solidFill>
              </a:rPr>
              <a:t> din </a:t>
            </a:r>
            <a:r>
              <a:rPr lang="en-US" sz="2800" dirty="0" err="1">
                <a:solidFill>
                  <a:schemeClr val="bg1"/>
                </a:solidFill>
              </a:rPr>
              <a:t>hjemmeside</a:t>
            </a:r>
            <a:r>
              <a:rPr lang="en-US" sz="2800" dirty="0">
                <a:solidFill>
                  <a:schemeClr val="bg1"/>
                </a:solidFill>
              </a:rPr>
              <a:t>, </a:t>
            </a:r>
            <a:r>
              <a:rPr lang="en-US" sz="2800" dirty="0" err="1">
                <a:solidFill>
                  <a:schemeClr val="bg1"/>
                </a:solidFill>
              </a:rPr>
              <a:t>køre</a:t>
            </a:r>
            <a:r>
              <a:rPr lang="en-US" sz="2800" dirty="0">
                <a:solidFill>
                  <a:schemeClr val="bg1"/>
                </a:solidFill>
              </a:rPr>
              <a:t> et forum, </a:t>
            </a:r>
            <a:r>
              <a:rPr lang="en-US" sz="2800" dirty="0" err="1">
                <a:solidFill>
                  <a:schemeClr val="bg1"/>
                </a:solidFill>
              </a:rPr>
              <a:t>samt</a:t>
            </a:r>
            <a:r>
              <a:rPr lang="en-US" sz="2800" dirty="0">
                <a:solidFill>
                  <a:schemeClr val="bg1"/>
                </a:solidFill>
              </a:rPr>
              <a:t> mange </a:t>
            </a:r>
            <a:r>
              <a:rPr lang="en-US" sz="2800" dirty="0" err="1">
                <a:solidFill>
                  <a:schemeClr val="bg1"/>
                </a:solidFill>
              </a:rPr>
              <a:t>andre</a:t>
            </a:r>
            <a:r>
              <a:rPr lang="en-US" sz="2800" dirty="0">
                <a:solidFill>
                  <a:schemeClr val="bg1"/>
                </a:solidFill>
              </a:rPr>
              <a:t> </a:t>
            </a:r>
            <a:r>
              <a:rPr lang="en-US" sz="2800" dirty="0" err="1">
                <a:solidFill>
                  <a:schemeClr val="bg1"/>
                </a:solidFill>
              </a:rPr>
              <a:t>interaktive</a:t>
            </a:r>
            <a:r>
              <a:rPr lang="en-US" sz="2800" dirty="0">
                <a:solidFill>
                  <a:schemeClr val="bg1"/>
                </a:solidFill>
              </a:rPr>
              <a:t> </a:t>
            </a:r>
            <a:r>
              <a:rPr lang="en-US" sz="2800" dirty="0" err="1">
                <a:solidFill>
                  <a:schemeClr val="bg1"/>
                </a:solidFill>
              </a:rPr>
              <a:t>og</a:t>
            </a:r>
            <a:r>
              <a:rPr lang="en-US" sz="2800" dirty="0">
                <a:solidFill>
                  <a:schemeClr val="bg1"/>
                </a:solidFill>
              </a:rPr>
              <a:t> </a:t>
            </a:r>
            <a:r>
              <a:rPr lang="en-US" sz="2800" dirty="0" err="1">
                <a:solidFill>
                  <a:schemeClr val="bg1"/>
                </a:solidFill>
                <a:highlight>
                  <a:srgbClr val="FFFF00"/>
                </a:highlight>
              </a:rPr>
              <a:t>databasedrevne</a:t>
            </a:r>
            <a:r>
              <a:rPr lang="en-US" sz="2800" dirty="0">
                <a:solidFill>
                  <a:schemeClr val="bg1"/>
                </a:solidFill>
              </a:rPr>
              <a:t> </a:t>
            </a:r>
            <a:r>
              <a:rPr lang="en-US" sz="2800" dirty="0" err="1">
                <a:solidFill>
                  <a:schemeClr val="bg1"/>
                </a:solidFill>
              </a:rPr>
              <a:t>webapplikationer</a:t>
            </a:r>
            <a:r>
              <a:rPr lang="en-US" sz="2800" dirty="0">
                <a:solidFill>
                  <a:schemeClr val="bg1"/>
                </a:solidFill>
              </a:rPr>
              <a:t>. </a:t>
            </a:r>
            <a:br>
              <a:rPr lang="en-US" sz="2100" dirty="0">
                <a:solidFill>
                  <a:schemeClr val="bg1"/>
                </a:solidFill>
              </a:rPr>
            </a:br>
            <a:r>
              <a:rPr lang="en-US" sz="2100" dirty="0">
                <a:solidFill>
                  <a:schemeClr val="bg1"/>
                </a:solidFill>
              </a:rPr>
              <a:t>. </a:t>
            </a:r>
            <a:br>
              <a:rPr lang="en-US" sz="2100" dirty="0">
                <a:solidFill>
                  <a:schemeClr val="bg1"/>
                </a:solidFill>
              </a:rPr>
            </a:br>
            <a:r>
              <a:rPr lang="en-US" sz="2100" dirty="0">
                <a:solidFill>
                  <a:schemeClr val="bg1"/>
                </a:solidFill>
              </a:rPr>
              <a:t> </a:t>
            </a:r>
            <a:endParaRPr lang="en-US" sz="2100" dirty="0">
              <a:solidFill>
                <a:schemeClr val="bg1"/>
              </a:solidFill>
              <a:ea typeface="Calibri"/>
              <a:cs typeface="Calibri"/>
            </a:endParaRPr>
          </a:p>
        </p:txBody>
      </p:sp>
    </p:spTree>
    <p:extLst>
      <p:ext uri="{BB962C8B-B14F-4D97-AF65-F5344CB8AC3E}">
        <p14:creationId xmlns:p14="http://schemas.microsoft.com/office/powerpoint/2010/main" val="2861469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54655001-E8E4-4FF9-9ED0-4E26C0267FE6}"/>
              </a:ext>
            </a:extLst>
          </p:cNvPr>
          <p:cNvSpPr>
            <a:spLocks noChangeArrowheads="1"/>
          </p:cNvSpPr>
          <p:nvPr/>
        </p:nvSpPr>
        <p:spPr bwMode="auto">
          <a:xfrm>
            <a:off x="1148338" y="-62433"/>
            <a:ext cx="3438144" cy="1124712"/>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marL="0" marR="0" lvl="0" indent="0" defTabSz="914400" fontAlgn="base">
              <a:lnSpc>
                <a:spcPct val="90000"/>
              </a:lnSpc>
              <a:spcBef>
                <a:spcPct val="0"/>
              </a:spcBef>
              <a:spcAft>
                <a:spcPts val="600"/>
              </a:spcAft>
              <a:buClrTx/>
              <a:buSzTx/>
              <a:tabLst/>
            </a:pPr>
            <a:r>
              <a:rPr kumimoji="0" lang="en-US" altLang="da-DK" sz="2800" b="0" i="0" u="none" strike="noStrike" cap="none" normalizeH="0" baseline="0" dirty="0" err="1">
                <a:ln>
                  <a:noFill/>
                </a:ln>
                <a:effectLst/>
                <a:latin typeface="Arial Black" panose="020B0A04020102020204" pitchFamily="34" charset="0"/>
                <a:ea typeface="+mj-ea"/>
                <a:cs typeface="+mj-cs"/>
              </a:rPr>
              <a:t>Oprindelse</a:t>
            </a:r>
            <a:r>
              <a:rPr kumimoji="0" lang="en-US" altLang="da-DK" sz="2800" b="0" i="0" u="none" strike="noStrike" cap="none" normalizeH="0" baseline="0" dirty="0">
                <a:ln>
                  <a:noFill/>
                </a:ln>
                <a:effectLst/>
                <a:latin typeface="Arial Black" panose="020B0A04020102020204" pitchFamily="34" charset="0"/>
                <a:ea typeface="+mj-ea"/>
                <a:cs typeface="+mj-cs"/>
              </a:rPr>
              <a:t> </a:t>
            </a:r>
            <a:r>
              <a:rPr kumimoji="0" lang="en-US" altLang="da-DK" sz="2800" b="0" i="0" u="none" strike="noStrike" cap="none" normalizeH="0" baseline="0" dirty="0" err="1">
                <a:ln>
                  <a:noFill/>
                </a:ln>
                <a:effectLst/>
                <a:latin typeface="Arial Black" panose="020B0A04020102020204" pitchFamily="34" charset="0"/>
                <a:ea typeface="+mj-ea"/>
                <a:cs typeface="+mj-cs"/>
              </a:rPr>
              <a:t>af</a:t>
            </a:r>
            <a:r>
              <a:rPr kumimoji="0" lang="en-US" altLang="da-DK" sz="2800" b="0" i="0" u="none" strike="noStrike" cap="none" normalizeH="0" baseline="0" dirty="0">
                <a:ln>
                  <a:noFill/>
                </a:ln>
                <a:effectLst/>
                <a:latin typeface="Arial Black" panose="020B0A04020102020204" pitchFamily="34" charset="0"/>
                <a:ea typeface="+mj-ea"/>
                <a:cs typeface="+mj-cs"/>
              </a:rPr>
              <a:t> PHP </a:t>
            </a:r>
          </a:p>
        </p:txBody>
      </p:sp>
      <p:sp>
        <p:nvSpPr>
          <p:cNvPr id="79" name="Rectangle 7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1" name="Rectangle 80">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Rectangle 4">
            <a:extLst>
              <a:ext uri="{FF2B5EF4-FFF2-40B4-BE49-F238E27FC236}">
                <a16:creationId xmlns:a16="http://schemas.microsoft.com/office/drawing/2014/main" id="{E2B0307D-9770-43A8-874D-BD8BC3D9858A}"/>
              </a:ext>
            </a:extLst>
          </p:cNvPr>
          <p:cNvSpPr>
            <a:spLocks noChangeArrowheads="1"/>
          </p:cNvSpPr>
          <p:nvPr/>
        </p:nvSpPr>
        <p:spPr bwMode="auto">
          <a:xfrm>
            <a:off x="622820" y="2932683"/>
            <a:ext cx="4842559" cy="358693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defTabSz="914400" fontAlgn="base">
              <a:lnSpc>
                <a:spcPct val="90000"/>
              </a:lnSpc>
              <a:spcBef>
                <a:spcPct val="0"/>
              </a:spcBef>
              <a:spcAft>
                <a:spcPts val="600"/>
              </a:spcAft>
            </a:pPr>
            <a:r>
              <a:rPr kumimoji="0" lang="en-US" altLang="da-DK" sz="2400" b="0" i="0" u="none" strike="noStrike" cap="none" normalizeH="0" baseline="0" dirty="0">
                <a:ln>
                  <a:noFill/>
                </a:ln>
                <a:effectLst/>
              </a:rPr>
              <a:t>Rasmus </a:t>
            </a:r>
            <a:r>
              <a:rPr kumimoji="0" lang="en-US" altLang="da-DK" sz="2400" b="0" i="0" u="none" strike="noStrike" cap="none" normalizeH="0" baseline="0" dirty="0" err="1">
                <a:ln>
                  <a:noFill/>
                </a:ln>
                <a:effectLst/>
              </a:rPr>
              <a:t>Lerdorf</a:t>
            </a:r>
            <a:r>
              <a:rPr kumimoji="0" lang="en-US" altLang="da-DK" sz="2400" b="0" i="0" u="none" strike="noStrike" cap="none" normalizeH="0" baseline="0" dirty="0">
                <a:ln>
                  <a:noFill/>
                </a:ln>
                <a:effectLst/>
              </a:rPr>
              <a:t> - 1994 - </a:t>
            </a:r>
            <a:r>
              <a:rPr kumimoji="0" lang="en-US" altLang="da-DK" sz="2400" b="0" i="0" u="none" strike="noStrike" cap="none" normalizeH="0" baseline="0" dirty="0" err="1">
                <a:ln>
                  <a:noFill/>
                </a:ln>
                <a:effectLst/>
              </a:rPr>
              <a:t>Udviklet</a:t>
            </a:r>
            <a:r>
              <a:rPr kumimoji="0" lang="en-US" altLang="da-DK" sz="2400" b="0" i="0" u="none" strike="noStrike" cap="none" normalizeH="0" baseline="0" dirty="0">
                <a:ln>
                  <a:noFill/>
                </a:ln>
                <a:effectLst/>
              </a:rPr>
              <a:t> for at give ham </a:t>
            </a:r>
            <a:r>
              <a:rPr kumimoji="0" lang="en-US" altLang="da-DK" sz="2400" b="0" i="0" u="none" strike="noStrike" cap="none" normalizeH="0" baseline="0" dirty="0" err="1">
                <a:ln>
                  <a:noFill/>
                </a:ln>
                <a:effectLst/>
              </a:rPr>
              <a:t>mulighed</a:t>
            </a:r>
            <a:r>
              <a:rPr kumimoji="0" lang="en-US" altLang="da-DK" sz="2400" b="0" i="0" u="none" strike="noStrike" cap="none" normalizeH="0" baseline="0" dirty="0">
                <a:ln>
                  <a:noFill/>
                </a:ln>
                <a:effectLst/>
              </a:rPr>
              <a:t> for at spore </a:t>
            </a:r>
            <a:r>
              <a:rPr kumimoji="0" lang="en-US" altLang="da-DK" sz="2400" b="0" i="0" u="none" strike="noStrike" cap="none" normalizeH="0" baseline="0" dirty="0" err="1">
                <a:ln>
                  <a:noFill/>
                </a:ln>
                <a:effectLst/>
              </a:rPr>
              <a:t>besøgende</a:t>
            </a:r>
            <a:r>
              <a:rPr kumimoji="0" lang="en-US" altLang="da-DK" sz="2400" b="0" i="0" u="none" strike="noStrike" cap="none" normalizeH="0" baseline="0" dirty="0">
                <a:ln>
                  <a:noFill/>
                </a:ln>
                <a:effectLst/>
              </a:rPr>
              <a:t> </a:t>
            </a:r>
            <a:r>
              <a:rPr kumimoji="0" lang="en-US" altLang="da-DK" sz="2400" b="0" i="0" u="none" strike="noStrike" cap="none" normalizeH="0" baseline="0" dirty="0" err="1">
                <a:ln>
                  <a:noFill/>
                </a:ln>
                <a:effectLst/>
              </a:rPr>
              <a:t>til</a:t>
            </a:r>
            <a:r>
              <a:rPr kumimoji="0" lang="en-US" altLang="da-DK" sz="2400" b="0" i="0" u="none" strike="noStrike" cap="none" normalizeH="0" baseline="0" dirty="0">
                <a:ln>
                  <a:noFill/>
                </a:ln>
                <a:effectLst/>
              </a:rPr>
              <a:t> </a:t>
            </a:r>
            <a:r>
              <a:rPr kumimoji="0" lang="en-US" altLang="da-DK" sz="2400" b="0" i="0" u="none" strike="noStrike" cap="none" normalizeH="0" baseline="0" dirty="0" err="1">
                <a:ln>
                  <a:noFill/>
                </a:ln>
                <a:effectLst/>
              </a:rPr>
              <a:t>hans</a:t>
            </a:r>
            <a:r>
              <a:rPr kumimoji="0" lang="en-US" altLang="da-DK" sz="2400" b="0" i="0" u="none" strike="noStrike" cap="none" normalizeH="0" baseline="0" dirty="0">
                <a:ln>
                  <a:noFill/>
                </a:ln>
                <a:effectLst/>
              </a:rPr>
              <a:t> Internet side - PHP var </a:t>
            </a:r>
            <a:r>
              <a:rPr kumimoji="0" lang="en-US" altLang="da-DK" sz="2400" b="0" i="0" u="none" strike="noStrike" cap="none" normalizeH="0" baseline="0" dirty="0" err="1">
                <a:ln>
                  <a:noFill/>
                </a:ln>
                <a:effectLst/>
              </a:rPr>
              <a:t>oprindeligt</a:t>
            </a:r>
            <a:r>
              <a:rPr kumimoji="0" lang="en-US" altLang="da-DK" sz="2400" b="0" i="0" u="none" strike="noStrike" cap="none" normalizeH="0" baseline="0" dirty="0">
                <a:ln>
                  <a:noFill/>
                </a:ln>
                <a:effectLst/>
              </a:rPr>
              <a:t> et </a:t>
            </a:r>
            <a:r>
              <a:rPr kumimoji="0" lang="en-US" altLang="da-DK" sz="2400" b="0" i="0" u="none" strike="noStrike" cap="none" normalizeH="0" baseline="0" dirty="0" err="1">
                <a:ln>
                  <a:noFill/>
                </a:ln>
                <a:effectLst/>
              </a:rPr>
              <a:t>akronym</a:t>
            </a:r>
            <a:r>
              <a:rPr kumimoji="0" lang="en-US" altLang="da-DK" sz="2400" b="0" i="0" u="none" strike="noStrike" cap="none" normalizeH="0" baseline="0" dirty="0">
                <a:ln>
                  <a:noFill/>
                </a:ln>
                <a:effectLst/>
              </a:rPr>
              <a:t> for Personal Home Page, men </a:t>
            </a:r>
            <a:r>
              <a:rPr kumimoji="0" lang="en-US" altLang="da-DK" sz="2400" b="0" i="0" u="none" strike="noStrike" cap="none" normalizeH="0" baseline="0" dirty="0" err="1">
                <a:ln>
                  <a:noFill/>
                </a:ln>
                <a:effectLst/>
              </a:rPr>
              <a:t>senere</a:t>
            </a:r>
            <a:r>
              <a:rPr kumimoji="0" lang="en-US" altLang="da-DK" sz="2400" b="0" i="0" u="none" strike="noStrike" cap="none" normalizeH="0" baseline="0" dirty="0">
                <a:ln>
                  <a:noFill/>
                </a:ln>
                <a:effectLst/>
              </a:rPr>
              <a:t> </a:t>
            </a:r>
            <a:r>
              <a:rPr kumimoji="0" lang="en-US" altLang="da-DK" sz="2400" b="0" i="0" u="none" strike="noStrike" cap="none" normalizeH="0" baseline="0" dirty="0" err="1">
                <a:ln>
                  <a:noFill/>
                </a:ln>
                <a:effectLst/>
              </a:rPr>
              <a:t>blev</a:t>
            </a:r>
            <a:r>
              <a:rPr kumimoji="0" lang="en-US" altLang="da-DK" sz="2400" b="0" i="0" u="none" strike="noStrike" cap="none" normalizeH="0" baseline="0" dirty="0">
                <a:ln>
                  <a:noFill/>
                </a:ln>
                <a:effectLst/>
              </a:rPr>
              <a:t> det PHP:  </a:t>
            </a:r>
            <a:r>
              <a:rPr lang="en-US" altLang="en-US" sz="2400" i="1" dirty="0"/>
              <a:t>Hypertext Preprocessor</a:t>
            </a:r>
            <a:endParaRPr lang="en-US" altLang="en-US" sz="2400" dirty="0"/>
          </a:p>
          <a:p>
            <a:pPr marL="0" marR="0" lvl="0" indent="-228600" defTabSz="914400" fontAlgn="base">
              <a:lnSpc>
                <a:spcPct val="90000"/>
              </a:lnSpc>
              <a:spcBef>
                <a:spcPct val="0"/>
              </a:spcBef>
              <a:spcAft>
                <a:spcPts val="600"/>
              </a:spcAft>
              <a:buClrTx/>
              <a:buSzTx/>
              <a:buFont typeface="Arial" panose="020B0604020202020204" pitchFamily="34" charset="0"/>
              <a:buChar char="•"/>
              <a:tabLst/>
            </a:pPr>
            <a:endParaRPr kumimoji="0" lang="en-US" altLang="da-DK" sz="1700" b="0" i="0" u="none" strike="noStrike" cap="none" normalizeH="0" baseline="0" dirty="0">
              <a:ln>
                <a:noFill/>
              </a:ln>
              <a:effectLst/>
            </a:endParaRPr>
          </a:p>
        </p:txBody>
      </p:sp>
    </p:spTree>
    <p:extLst>
      <p:ext uri="{BB962C8B-B14F-4D97-AF65-F5344CB8AC3E}">
        <p14:creationId xmlns:p14="http://schemas.microsoft.com/office/powerpoint/2010/main" val="1228829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16C5FA50-8D52-4617-AF91-5C7B1C835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1D22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kstfelt 1">
            <a:extLst>
              <a:ext uri="{FF2B5EF4-FFF2-40B4-BE49-F238E27FC236}">
                <a16:creationId xmlns:a16="http://schemas.microsoft.com/office/drawing/2014/main" id="{D14932F2-80B6-4C31-BD12-47B8542F5A35}"/>
              </a:ext>
            </a:extLst>
          </p:cNvPr>
          <p:cNvSpPr txBox="1"/>
          <p:nvPr/>
        </p:nvSpPr>
        <p:spPr>
          <a:xfrm>
            <a:off x="8905028" y="1031716"/>
            <a:ext cx="2613872" cy="4794567"/>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600" dirty="0">
                <a:solidFill>
                  <a:srgbClr val="FFFFFF"/>
                </a:solidFill>
                <a:latin typeface="+mj-lt"/>
                <a:ea typeface="+mj-ea"/>
                <a:cs typeface="+mj-cs"/>
              </a:rPr>
              <a:t>PHP </a:t>
            </a:r>
            <a:r>
              <a:rPr lang="en-US" sz="3600" dirty="0" err="1">
                <a:solidFill>
                  <a:srgbClr val="FFFFFF"/>
                </a:solidFill>
                <a:latin typeface="+mj-lt"/>
                <a:ea typeface="+mj-ea"/>
                <a:cs typeface="+mj-cs"/>
              </a:rPr>
              <a:t>og</a:t>
            </a:r>
            <a:r>
              <a:rPr lang="en-US" sz="3600" dirty="0">
                <a:solidFill>
                  <a:srgbClr val="FFFFFF"/>
                </a:solidFill>
                <a:latin typeface="+mj-lt"/>
                <a:ea typeface="+mj-ea"/>
                <a:cs typeface="+mj-cs"/>
              </a:rPr>
              <a:t> CMS</a:t>
            </a:r>
          </a:p>
        </p:txBody>
      </p:sp>
      <p:sp>
        <p:nvSpPr>
          <p:cNvPr id="73" name="Rounded Rectangle 9">
            <a:extLst>
              <a:ext uri="{FF2B5EF4-FFF2-40B4-BE49-F238E27FC236}">
                <a16:creationId xmlns:a16="http://schemas.microsoft.com/office/drawing/2014/main" id="{E223798C-12AD-4B0C-A50C-D676347D67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3354" y="484632"/>
            <a:ext cx="8129016" cy="5724144"/>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Best PHP CMS For Developers in 2020">
            <a:extLst>
              <a:ext uri="{FF2B5EF4-FFF2-40B4-BE49-F238E27FC236}">
                <a16:creationId xmlns:a16="http://schemas.microsoft.com/office/drawing/2014/main" id="{2E905106-BFFC-43B7-98E4-79D8AB45B55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775" r="15892"/>
          <a:stretch/>
        </p:blipFill>
        <p:spPr bwMode="auto">
          <a:xfrm>
            <a:off x="660400" y="1193800"/>
            <a:ext cx="7163222" cy="4808332"/>
          </a:xfrm>
          <a:prstGeom prst="rect">
            <a:avLst/>
          </a:prstGeom>
          <a:noFill/>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878802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399B0CB-72D2-4038-A3D0-E3D4D6A0C207}"/>
              </a:ext>
            </a:extLst>
          </p:cNvPr>
          <p:cNvSpPr>
            <a:spLocks noChangeArrowheads="1"/>
          </p:cNvSpPr>
          <p:nvPr/>
        </p:nvSpPr>
        <p:spPr bwMode="auto">
          <a:xfrm>
            <a:off x="0" y="102920"/>
            <a:ext cx="65" cy="251359"/>
          </a:xfrm>
          <a:prstGeom prst="rect">
            <a:avLst/>
          </a:prstGeom>
          <a:solidFill>
            <a:srgbClr val="F8F9F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 rIns="0" bIns="-12696"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da-DK" altLang="da-DK" sz="1800" b="0" i="0" u="none" strike="noStrike" cap="none" normalizeH="0" baseline="0" dirty="0">
              <a:ln>
                <a:noFill/>
              </a:ln>
              <a:solidFill>
                <a:schemeClr val="tx1"/>
              </a:solidFill>
              <a:effectLst/>
              <a:latin typeface="Arial" panose="020B0604020202020204" pitchFamily="34" charset="0"/>
            </a:endParaRPr>
          </a:p>
        </p:txBody>
      </p:sp>
      <p:sp>
        <p:nvSpPr>
          <p:cNvPr id="3" name="Tekstfelt 2">
            <a:extLst>
              <a:ext uri="{FF2B5EF4-FFF2-40B4-BE49-F238E27FC236}">
                <a16:creationId xmlns:a16="http://schemas.microsoft.com/office/drawing/2014/main" id="{F28855EF-11C5-4501-9D7C-2ADCE4F7E804}"/>
              </a:ext>
            </a:extLst>
          </p:cNvPr>
          <p:cNvSpPr txBox="1"/>
          <p:nvPr/>
        </p:nvSpPr>
        <p:spPr>
          <a:xfrm>
            <a:off x="572893" y="688977"/>
            <a:ext cx="9171295" cy="4370427"/>
          </a:xfrm>
          <a:prstGeom prst="rect">
            <a:avLst/>
          </a:prstGeom>
          <a:noFill/>
        </p:spPr>
        <p:txBody>
          <a:bodyPr wrap="square" rtlCol="0">
            <a:spAutoFit/>
          </a:bodyPr>
          <a:lstStyle/>
          <a:p>
            <a:r>
              <a:rPr lang="da-DK" altLang="da-DK" sz="3600" dirty="0">
                <a:latin typeface="Arial Unicode MS"/>
                <a:ea typeface="inherit"/>
              </a:rPr>
              <a:t>O</a:t>
            </a:r>
            <a:r>
              <a:rPr kumimoji="0" lang="da-DK" altLang="da-DK" sz="3600" b="0" i="0" u="none" strike="noStrike" cap="none" normalizeH="0" baseline="0" dirty="0">
                <a:ln>
                  <a:noFill/>
                </a:ln>
                <a:effectLst/>
                <a:latin typeface="Arial Unicode MS"/>
                <a:ea typeface="inherit"/>
              </a:rPr>
              <a:t>versigt over PHP  </a:t>
            </a:r>
          </a:p>
          <a:p>
            <a:endParaRPr lang="da-DK" altLang="da-DK" sz="2800" dirty="0">
              <a:latin typeface="Arial Unicode MS"/>
              <a:ea typeface="inherit"/>
            </a:endParaRPr>
          </a:p>
          <a:p>
            <a:r>
              <a:rPr kumimoji="0" lang="da-DK" altLang="da-DK" sz="2800" b="0" i="0" u="none" strike="noStrike" cap="none" normalizeH="0" baseline="0" dirty="0">
                <a:ln>
                  <a:noFill/>
                </a:ln>
                <a:effectLst/>
                <a:latin typeface="Arial Unicode MS"/>
                <a:ea typeface="inherit"/>
              </a:rPr>
              <a:t>PHP er et script-sprog på serversiden, hvis scripts er indlejret i HTML-dokumenter </a:t>
            </a:r>
          </a:p>
          <a:p>
            <a:endParaRPr lang="da-DK" altLang="da-DK" sz="2800" dirty="0">
              <a:latin typeface="Arial Unicode MS"/>
              <a:ea typeface="inherit"/>
            </a:endParaRPr>
          </a:p>
          <a:p>
            <a:r>
              <a:rPr kumimoji="0" lang="da-DK" altLang="da-DK" sz="2800" b="0" i="0" u="none" strike="noStrike" cap="none" normalizeH="0" baseline="0" dirty="0">
                <a:ln>
                  <a:noFill/>
                </a:ln>
                <a:effectLst/>
                <a:latin typeface="Arial Unicode MS"/>
                <a:ea typeface="inherit"/>
              </a:rPr>
              <a:t> PHP er et alternativ til ASP.NET  </a:t>
            </a:r>
          </a:p>
          <a:p>
            <a:endParaRPr lang="da-DK" altLang="da-DK" sz="2800" dirty="0">
              <a:latin typeface="Arial Unicode MS"/>
              <a:ea typeface="inherit"/>
            </a:endParaRPr>
          </a:p>
          <a:p>
            <a:r>
              <a:rPr kumimoji="0" lang="da-DK" altLang="da-DK" sz="2800" b="0" i="0" u="none" strike="noStrike" cap="none" normalizeH="0" baseline="0" dirty="0">
                <a:ln>
                  <a:noFill/>
                </a:ln>
                <a:effectLst/>
                <a:latin typeface="Arial Unicode MS"/>
                <a:ea typeface="inherit"/>
              </a:rPr>
              <a:t>PHP-processoren har to tilstande: kopiere (HTML) og fortolke (PHP)</a:t>
            </a:r>
            <a:r>
              <a:rPr kumimoji="0" lang="da-DK" altLang="da-DK" sz="900" b="0" i="0" u="none" strike="noStrike" cap="none" normalizeH="0" baseline="0" dirty="0">
                <a:ln>
                  <a:noFill/>
                </a:ln>
                <a:effectLst/>
              </a:rPr>
              <a:t> </a:t>
            </a:r>
            <a:endParaRPr kumimoji="0" lang="da-DK" altLang="da-DK" sz="2000" b="0" i="0" u="none" strike="noStrike" cap="none" normalizeH="0" baseline="0" dirty="0">
              <a:ln>
                <a:noFill/>
              </a:ln>
              <a:effectLst/>
              <a:latin typeface="Arial" panose="020B0604020202020204" pitchFamily="34" charset="0"/>
            </a:endParaRPr>
          </a:p>
          <a:p>
            <a:endParaRPr lang="da-DK" dirty="0"/>
          </a:p>
        </p:txBody>
      </p:sp>
    </p:spTree>
    <p:extLst>
      <p:ext uri="{BB962C8B-B14F-4D97-AF65-F5344CB8AC3E}">
        <p14:creationId xmlns:p14="http://schemas.microsoft.com/office/powerpoint/2010/main" val="25081916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09be6fa4-34d8-4a28-b1eb-81c1b65caf1a&quot;,&quot;Name&quot;:&quot;None&quot;,&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Office Theme">
  <a:themeElements>
    <a:clrScheme name="Office-tema">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4c941f20-14ce-4665-b291-94eb918ebf61">
      <Terms xmlns="http://schemas.microsoft.com/office/infopath/2007/PartnerControls"/>
    </lcf76f155ced4ddcb4097134ff3c332f>
    <TaxCatchAll xmlns="462ed1df-cb75-4587-b36b-8b9f72fea3c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7DB9406436736408CD9311F4BED34AF" ma:contentTypeVersion="15" ma:contentTypeDescription="Create a new document." ma:contentTypeScope="" ma:versionID="8ff7c457a4ec4e9c04cc5501e8d20923">
  <xsd:schema xmlns:xsd="http://www.w3.org/2001/XMLSchema" xmlns:xs="http://www.w3.org/2001/XMLSchema" xmlns:p="http://schemas.microsoft.com/office/2006/metadata/properties" xmlns:ns2="4c941f20-14ce-4665-b291-94eb918ebf61" xmlns:ns3="462ed1df-cb75-4587-b36b-8b9f72fea3cc" targetNamespace="http://schemas.microsoft.com/office/2006/metadata/properties" ma:root="true" ma:fieldsID="987ceea7d37db2b38412e321c3ceb378" ns2:_="" ns3:_="">
    <xsd:import namespace="4c941f20-14ce-4665-b291-94eb918ebf61"/>
    <xsd:import namespace="462ed1df-cb75-4587-b36b-8b9f72fea3c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GenerationTime" minOccurs="0"/>
                <xsd:element ref="ns2:MediaServiceEventHashCode" minOccurs="0"/>
                <xsd:element ref="ns2:MediaServiceOCR"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941f20-14ce-4665-b291-94eb918ebf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d5c13d8-c446-4f20-8680-8f99546cc051"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ternalName="MediaServiceDateTaken"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Location" ma:index="17" nillable="true" ma:displayName="Location" ma:internalName="MediaServiceLocation"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0" nillable="true" ma:displayName="Extracted Text" ma:internalName="MediaServiceOCR" ma:readOnly="true">
      <xsd:simpleType>
        <xsd:restriction base="dms:Note">
          <xsd:maxLength value="255"/>
        </xsd:restrictio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62ed1df-cb75-4587-b36b-8b9f72fea3c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c808627d-191a-46b0-8a96-06b31a6ef669}" ma:internalName="TaxCatchAll" ma:showField="CatchAllData" ma:web="462ed1df-cb75-4587-b36b-8b9f72fea3c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A0D62BE-8CFF-444F-B5CC-3D7C2A3B1C98}">
  <ds:schemaRefs>
    <ds:schemaRef ds:uri="http://schemas.microsoft.com/office/2006/metadata/properties"/>
    <ds:schemaRef ds:uri="f521f98b-9eaf-42b0-96bd-f06f23acbeff"/>
    <ds:schemaRef ds:uri="http://www.w3.org/XML/1998/namespace"/>
    <ds:schemaRef ds:uri="http://schemas.microsoft.com/office/2006/documentManagement/types"/>
    <ds:schemaRef ds:uri="http://purl.org/dc/dcmitype/"/>
    <ds:schemaRef ds:uri="http://schemas.microsoft.com/office/infopath/2007/PartnerControls"/>
    <ds:schemaRef ds:uri="8acd145f-d11a-408b-9340-b76dc563090e"/>
    <ds:schemaRef ds:uri="http://purl.org/dc/elements/1.1/"/>
    <ds:schemaRef ds:uri="http://schemas.openxmlformats.org/package/2006/metadata/core-properties"/>
    <ds:schemaRef ds:uri="http://purl.org/dc/terms/"/>
    <ds:schemaRef ds:uri="4c941f20-14ce-4665-b291-94eb918ebf61"/>
    <ds:schemaRef ds:uri="462ed1df-cb75-4587-b36b-8b9f72fea3cc"/>
  </ds:schemaRefs>
</ds:datastoreItem>
</file>

<file path=customXml/itemProps2.xml><?xml version="1.0" encoding="utf-8"?>
<ds:datastoreItem xmlns:ds="http://schemas.openxmlformats.org/officeDocument/2006/customXml" ds:itemID="{6F1E10D2-6CAA-4E23-BD38-80AD0F2B8CC1}">
  <ds:schemaRefs>
    <ds:schemaRef ds:uri="http://schemas.microsoft.com/sharepoint/v3/contenttype/forms"/>
  </ds:schemaRefs>
</ds:datastoreItem>
</file>

<file path=customXml/itemProps3.xml><?xml version="1.0" encoding="utf-8"?>
<ds:datastoreItem xmlns:ds="http://schemas.openxmlformats.org/officeDocument/2006/customXml" ds:itemID="{868FD982-B192-4489-9DAB-51F5E81346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941f20-14ce-4665-b291-94eb918ebf61"/>
    <ds:schemaRef ds:uri="462ed1df-cb75-4587-b36b-8b9f72fea3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1281</TotalTime>
  <Words>1979</Words>
  <Application>Microsoft Macintosh PowerPoint</Application>
  <PresentationFormat>Widescreen</PresentationFormat>
  <Paragraphs>281</Paragraphs>
  <Slides>43</Slides>
  <Notes>30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43</vt:i4>
      </vt:variant>
    </vt:vector>
  </HeadingPairs>
  <TitlesOfParts>
    <vt:vector size="58" baseType="lpstr">
      <vt:lpstr>Arial Unicode MS</vt:lpstr>
      <vt:lpstr>proxima-nova</vt:lpstr>
      <vt:lpstr>sofia-pro</vt:lpstr>
      <vt:lpstr>UbuntuMono-Regular</vt:lpstr>
      <vt:lpstr>urw-din</vt:lpstr>
      <vt:lpstr>Arial</vt:lpstr>
      <vt:lpstr>Arial</vt:lpstr>
      <vt:lpstr>Arial Black</vt:lpstr>
      <vt:lpstr>Calibri</vt:lpstr>
      <vt:lpstr>Calibri Light</vt:lpstr>
      <vt:lpstr>Courier New</vt:lpstr>
      <vt:lpstr>Roboto</vt:lpstr>
      <vt:lpstr>Verdana</vt:lpstr>
      <vt:lpstr>Verdana</vt:lpstr>
      <vt:lpstr>Office Theme</vt:lpstr>
      <vt:lpstr>Server-side scripts-PHP</vt:lpstr>
      <vt:lpstr>Mål</vt:lpstr>
      <vt:lpstr>Setup PHP environment  Local</vt:lpstr>
      <vt:lpstr>Frontend VS Backend</vt:lpstr>
      <vt:lpstr>Sammenhængen</vt:lpstr>
      <vt:lpstr>PowerPoint Presentation</vt:lpstr>
      <vt:lpstr>PowerPoint Presentation</vt:lpstr>
      <vt:lpstr>PowerPoint Presentation</vt:lpstr>
      <vt:lpstr>PowerPoint Presentation</vt:lpstr>
      <vt:lpstr>PHP- Server-side scripting   </vt:lpstr>
      <vt:lpstr>PHP Opsæting</vt:lpstr>
      <vt:lpstr>PowerPoint Presentation</vt:lpstr>
      <vt:lpstr>PHP (OOP) arbejde med database</vt:lpstr>
      <vt:lpstr>MAMP</vt:lpstr>
      <vt:lpstr>MAMP- Check PHP version </vt:lpstr>
      <vt:lpstr>MAMP URL</vt:lpstr>
      <vt:lpstr>Øvelse</vt:lpstr>
      <vt:lpstr>Pause</vt:lpstr>
      <vt:lpstr>PHP-syntax </vt:lpstr>
      <vt:lpstr>Echo ”  ”;</vt:lpstr>
      <vt:lpstr>Echo html</vt:lpstr>
      <vt:lpstr>øvelse</vt:lpstr>
      <vt:lpstr>kommentarer</vt:lpstr>
      <vt:lpstr>Variabler </vt:lpstr>
      <vt:lpstr>Variabler </vt:lpstr>
      <vt:lpstr>Variabler- navn </vt:lpstr>
      <vt:lpstr>Erklæring værdi</vt:lpstr>
      <vt:lpstr>Variable assignment</vt:lpstr>
      <vt:lpstr>PowerPoint Presentation</vt:lpstr>
      <vt:lpstr>Data type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Server-side scripts-PHP</dc:title>
  <dc:creator>Xiaolei Bi</dc:creator>
  <cp:lastModifiedBy>Xiaolei Bi</cp:lastModifiedBy>
  <cp:revision>26</cp:revision>
  <cp:lastPrinted>2021-03-25T13:23:36Z</cp:lastPrinted>
  <dcterms:created xsi:type="dcterms:W3CDTF">2020-08-20T11:58:00Z</dcterms:created>
  <dcterms:modified xsi:type="dcterms:W3CDTF">2025-01-23T13:44:14Z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0x010100C7DB9406436736408CD9311F4BED34AF</vt:lpwstr>
  </property>
  <property fmtid="{D5CDD505-2E9C-101B-9397-08002B2CF9AE}" pid="3" name="MediaServiceImageTags">
    <vt:lpwstr/>
  </property>
</Properties>
</file>