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87" r:id="rId6"/>
    <p:sldId id="396" r:id="rId7"/>
    <p:sldId id="282" r:id="rId8"/>
    <p:sldId id="394" r:id="rId9"/>
    <p:sldId id="270" r:id="rId10"/>
    <p:sldId id="318" r:id="rId11"/>
    <p:sldId id="349" r:id="rId12"/>
    <p:sldId id="324" r:id="rId13"/>
    <p:sldId id="348" r:id="rId14"/>
    <p:sldId id="294" r:id="rId15"/>
    <p:sldId id="354" r:id="rId16"/>
    <p:sldId id="355" r:id="rId17"/>
    <p:sldId id="353" r:id="rId18"/>
    <p:sldId id="295" r:id="rId19"/>
    <p:sldId id="298" r:id="rId20"/>
    <p:sldId id="327" r:id="rId21"/>
    <p:sldId id="398" r:id="rId22"/>
    <p:sldId id="399" r:id="rId23"/>
    <p:sldId id="400" r:id="rId24"/>
    <p:sldId id="300" r:id="rId25"/>
    <p:sldId id="356" r:id="rId26"/>
    <p:sldId id="336" r:id="rId27"/>
    <p:sldId id="319" r:id="rId28"/>
    <p:sldId id="306" r:id="rId29"/>
    <p:sldId id="335" r:id="rId30"/>
    <p:sldId id="337" r:id="rId31"/>
    <p:sldId id="401" r:id="rId32"/>
    <p:sldId id="403" r:id="rId33"/>
    <p:sldId id="402" r:id="rId34"/>
    <p:sldId id="397" r:id="rId35"/>
    <p:sldId id="320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B3F02-A8B4-4970-BB3D-DDD84DEBD18C}" v="169" dt="2025-04-07T10:33:35.222"/>
    <p1510:client id="{11CB24CD-F704-4E66-AD63-B500B983E7E4}" v="78" dt="2025-04-07T12:32:48.328"/>
    <p1510:client id="{3CF7D6E8-8E28-4253-AC64-778FCEA16CEE}" v="13" dt="2025-04-07T10:53:22.723"/>
    <p1510:client id="{46AF992B-4607-4501-A7F8-47E3DC332880}" v="95" dt="2025-04-07T12:49:28"/>
    <p1510:client id="{E856BEBF-D7F0-804E-AC07-6E6DC45469E8}" v="2" dt="2025-04-07T12:50:54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59969" autoAdjust="0"/>
  </p:normalViewPr>
  <p:slideViewPr>
    <p:cSldViewPr snapToGrid="0">
      <p:cViewPr>
        <p:scale>
          <a:sx n="140" d="100"/>
          <a:sy n="140" d="100"/>
        </p:scale>
        <p:origin x="144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11CB24CD-F704-4E66-AD63-B500B983E7E4}"/>
    <pc:docChg chg="addSld modSld">
      <pc:chgData name="Xiaolei Bi" userId="S::xbi@eamv.dk::4defdd0b-eb6b-464a-acc0-49fc44ef47a7" providerId="AD" clId="Web-{11CB24CD-F704-4E66-AD63-B500B983E7E4}" dt="2025-04-07T12:32:48.328" v="48"/>
      <pc:docMkLst>
        <pc:docMk/>
      </pc:docMkLst>
      <pc:sldChg chg="addSp modSp new">
        <pc:chgData name="Xiaolei Bi" userId="S::xbi@eamv.dk::4defdd0b-eb6b-464a-acc0-49fc44ef47a7" providerId="AD" clId="Web-{11CB24CD-F704-4E66-AD63-B500B983E7E4}" dt="2025-04-07T12:30:37.808" v="24" actId="20577"/>
        <pc:sldMkLst>
          <pc:docMk/>
          <pc:sldMk cId="1506283236" sldId="397"/>
        </pc:sldMkLst>
        <pc:spChg chg="add mod">
          <ac:chgData name="Xiaolei Bi" userId="S::xbi@eamv.dk::4defdd0b-eb6b-464a-acc0-49fc44ef47a7" providerId="AD" clId="Web-{11CB24CD-F704-4E66-AD63-B500B983E7E4}" dt="2025-04-07T12:30:37.808" v="24" actId="20577"/>
          <ac:spMkLst>
            <pc:docMk/>
            <pc:sldMk cId="1506283236" sldId="397"/>
            <ac:spMk id="2" creationId="{F87D204C-8FCF-D07A-94EA-819025662748}"/>
          </ac:spMkLst>
        </pc:spChg>
      </pc:sldChg>
      <pc:sldChg chg="addSp modSp new">
        <pc:chgData name="Xiaolei Bi" userId="S::xbi@eamv.dk::4defdd0b-eb6b-464a-acc0-49fc44ef47a7" providerId="AD" clId="Web-{11CB24CD-F704-4E66-AD63-B500B983E7E4}" dt="2025-04-07T12:32:17.609" v="46" actId="20577"/>
        <pc:sldMkLst>
          <pc:docMk/>
          <pc:sldMk cId="293434970" sldId="398"/>
        </pc:sldMkLst>
        <pc:spChg chg="add mod">
          <ac:chgData name="Xiaolei Bi" userId="S::xbi@eamv.dk::4defdd0b-eb6b-464a-acc0-49fc44ef47a7" providerId="AD" clId="Web-{11CB24CD-F704-4E66-AD63-B500B983E7E4}" dt="2025-04-07T12:32:17.609" v="46" actId="20577"/>
          <ac:spMkLst>
            <pc:docMk/>
            <pc:sldMk cId="293434970" sldId="398"/>
            <ac:spMk id="3" creationId="{D7A12F2A-9941-3657-EB1C-9C7354F09421}"/>
          </ac:spMkLst>
        </pc:spChg>
      </pc:sldChg>
      <pc:sldChg chg="addSp modSp new">
        <pc:chgData name="Xiaolei Bi" userId="S::xbi@eamv.dk::4defdd0b-eb6b-464a-acc0-49fc44ef47a7" providerId="AD" clId="Web-{11CB24CD-F704-4E66-AD63-B500B983E7E4}" dt="2025-04-07T12:32:11.811" v="41"/>
        <pc:sldMkLst>
          <pc:docMk/>
          <pc:sldMk cId="2869297800" sldId="399"/>
        </pc:sldMkLst>
        <pc:picChg chg="add mod">
          <ac:chgData name="Xiaolei Bi" userId="S::xbi@eamv.dk::4defdd0b-eb6b-464a-acc0-49fc44ef47a7" providerId="AD" clId="Web-{11CB24CD-F704-4E66-AD63-B500B983E7E4}" dt="2025-04-07T12:32:11.811" v="41"/>
          <ac:picMkLst>
            <pc:docMk/>
            <pc:sldMk cId="2869297800" sldId="399"/>
            <ac:picMk id="2" creationId="{F0823434-53BC-9823-A242-C43A11C41C14}"/>
          </ac:picMkLst>
        </pc:picChg>
      </pc:sldChg>
      <pc:sldChg chg="addSp modSp new">
        <pc:chgData name="Xiaolei Bi" userId="S::xbi@eamv.dk::4defdd0b-eb6b-464a-acc0-49fc44ef47a7" providerId="AD" clId="Web-{11CB24CD-F704-4E66-AD63-B500B983E7E4}" dt="2025-04-07T12:32:48.328" v="48"/>
        <pc:sldMkLst>
          <pc:docMk/>
          <pc:sldMk cId="4007898994" sldId="400"/>
        </pc:sldMkLst>
        <pc:picChg chg="add mod">
          <ac:chgData name="Xiaolei Bi" userId="S::xbi@eamv.dk::4defdd0b-eb6b-464a-acc0-49fc44ef47a7" providerId="AD" clId="Web-{11CB24CD-F704-4E66-AD63-B500B983E7E4}" dt="2025-04-07T12:32:48.328" v="48"/>
          <ac:picMkLst>
            <pc:docMk/>
            <pc:sldMk cId="4007898994" sldId="400"/>
            <ac:picMk id="2" creationId="{6003F202-FD34-5300-A8A1-8D0201672EBA}"/>
          </ac:picMkLst>
        </pc:picChg>
      </pc:sldChg>
    </pc:docChg>
  </pc:docChgLst>
  <pc:docChgLst>
    <pc:chgData name="Xiaolei Bi" userId="S::xbi@eamv.dk::4defdd0b-eb6b-464a-acc0-49fc44ef47a7" providerId="AD" clId="Web-{46AF992B-4607-4501-A7F8-47E3DC332880}"/>
    <pc:docChg chg="addSld delSld modSld sldOrd">
      <pc:chgData name="Xiaolei Bi" userId="S::xbi@eamv.dk::4defdd0b-eb6b-464a-acc0-49fc44ef47a7" providerId="AD" clId="Web-{46AF992B-4607-4501-A7F8-47E3DC332880}" dt="2025-04-07T12:49:28" v="67" actId="20577"/>
      <pc:docMkLst>
        <pc:docMk/>
      </pc:docMkLst>
      <pc:sldChg chg="modSp">
        <pc:chgData name="Xiaolei Bi" userId="S::xbi@eamv.dk::4defdd0b-eb6b-464a-acc0-49fc44ef47a7" providerId="AD" clId="Web-{46AF992B-4607-4501-A7F8-47E3DC332880}" dt="2025-04-07T12:40:06.633" v="18" actId="20577"/>
        <pc:sldMkLst>
          <pc:docMk/>
          <pc:sldMk cId="897474799" sldId="319"/>
        </pc:sldMkLst>
        <pc:spChg chg="mod">
          <ac:chgData name="Xiaolei Bi" userId="S::xbi@eamv.dk::4defdd0b-eb6b-464a-acc0-49fc44ef47a7" providerId="AD" clId="Web-{46AF992B-4607-4501-A7F8-47E3DC332880}" dt="2025-04-07T12:40:06.633" v="18" actId="20577"/>
          <ac:spMkLst>
            <pc:docMk/>
            <pc:sldMk cId="897474799" sldId="319"/>
            <ac:spMk id="3" creationId="{AD7E354A-25A6-41C9-83C4-A40E1CF11600}"/>
          </ac:spMkLst>
        </pc:spChg>
      </pc:sldChg>
      <pc:sldChg chg="add del ord">
        <pc:chgData name="Xiaolei Bi" userId="S::xbi@eamv.dk::4defdd0b-eb6b-464a-acc0-49fc44ef47a7" providerId="AD" clId="Web-{46AF992B-4607-4501-A7F8-47E3DC332880}" dt="2025-04-07T12:38:39.757" v="2"/>
        <pc:sldMkLst>
          <pc:docMk/>
          <pc:sldMk cId="1305054709" sldId="336"/>
        </pc:sldMkLst>
      </pc:sldChg>
      <pc:sldChg chg="add del">
        <pc:chgData name="Xiaolei Bi" userId="S::xbi@eamv.dk::4defdd0b-eb6b-464a-acc0-49fc44ef47a7" providerId="AD" clId="Web-{46AF992B-4607-4501-A7F8-47E3DC332880}" dt="2025-04-07T12:39:09.883" v="6"/>
        <pc:sldMkLst>
          <pc:docMk/>
          <pc:sldMk cId="293434970" sldId="398"/>
        </pc:sldMkLst>
      </pc:sldChg>
      <pc:sldChg chg="add del">
        <pc:chgData name="Xiaolei Bi" userId="S::xbi@eamv.dk::4defdd0b-eb6b-464a-acc0-49fc44ef47a7" providerId="AD" clId="Web-{46AF992B-4607-4501-A7F8-47E3DC332880}" dt="2025-04-07T12:39:09.883" v="7"/>
        <pc:sldMkLst>
          <pc:docMk/>
          <pc:sldMk cId="2869297800" sldId="399"/>
        </pc:sldMkLst>
      </pc:sldChg>
      <pc:sldChg chg="add del">
        <pc:chgData name="Xiaolei Bi" userId="S::xbi@eamv.dk::4defdd0b-eb6b-464a-acc0-49fc44ef47a7" providerId="AD" clId="Web-{46AF992B-4607-4501-A7F8-47E3DC332880}" dt="2025-04-07T12:39:09.898" v="8"/>
        <pc:sldMkLst>
          <pc:docMk/>
          <pc:sldMk cId="4007898994" sldId="400"/>
        </pc:sldMkLst>
      </pc:sldChg>
      <pc:sldChg chg="addSp modSp new">
        <pc:chgData name="Xiaolei Bi" userId="S::xbi@eamv.dk::4defdd0b-eb6b-464a-acc0-49fc44ef47a7" providerId="AD" clId="Web-{46AF992B-4607-4501-A7F8-47E3DC332880}" dt="2025-04-07T12:48:39.577" v="61" actId="20577"/>
        <pc:sldMkLst>
          <pc:docMk/>
          <pc:sldMk cId="972985992" sldId="401"/>
        </pc:sldMkLst>
        <pc:spChg chg="add mod">
          <ac:chgData name="Xiaolei Bi" userId="S::xbi@eamv.dk::4defdd0b-eb6b-464a-acc0-49fc44ef47a7" providerId="AD" clId="Web-{46AF992B-4607-4501-A7F8-47E3DC332880}" dt="2025-04-07T12:48:39.577" v="61" actId="20577"/>
          <ac:spMkLst>
            <pc:docMk/>
            <pc:sldMk cId="972985992" sldId="401"/>
            <ac:spMk id="2" creationId="{1ED0C901-2D90-14F5-0467-7F68DB34F8A9}"/>
          </ac:spMkLst>
        </pc:spChg>
        <pc:spChg chg="add mod">
          <ac:chgData name="Xiaolei Bi" userId="S::xbi@eamv.dk::4defdd0b-eb6b-464a-acc0-49fc44ef47a7" providerId="AD" clId="Web-{46AF992B-4607-4501-A7F8-47E3DC332880}" dt="2025-04-07T12:48:32.561" v="59" actId="20577"/>
          <ac:spMkLst>
            <pc:docMk/>
            <pc:sldMk cId="972985992" sldId="401"/>
            <ac:spMk id="4" creationId="{2F2481D0-FF42-BB33-2216-260AD982B394}"/>
          </ac:spMkLst>
        </pc:spChg>
      </pc:sldChg>
      <pc:sldChg chg="addSp modSp new">
        <pc:chgData name="Xiaolei Bi" userId="S::xbi@eamv.dk::4defdd0b-eb6b-464a-acc0-49fc44ef47a7" providerId="AD" clId="Web-{46AF992B-4607-4501-A7F8-47E3DC332880}" dt="2025-04-07T12:49:28" v="67" actId="20577"/>
        <pc:sldMkLst>
          <pc:docMk/>
          <pc:sldMk cId="1654586215" sldId="402"/>
        </pc:sldMkLst>
        <pc:spChg chg="add mod">
          <ac:chgData name="Xiaolei Bi" userId="S::xbi@eamv.dk::4defdd0b-eb6b-464a-acc0-49fc44ef47a7" providerId="AD" clId="Web-{46AF992B-4607-4501-A7F8-47E3DC332880}" dt="2025-04-07T12:49:28" v="67" actId="20577"/>
          <ac:spMkLst>
            <pc:docMk/>
            <pc:sldMk cId="1654586215" sldId="402"/>
            <ac:spMk id="2" creationId="{C52F0F80-F22F-632C-EA93-835F2241C880}"/>
          </ac:spMkLst>
        </pc:spChg>
      </pc:sldChg>
    </pc:docChg>
  </pc:docChgLst>
  <pc:docChgLst>
    <pc:chgData name="Xiaolei Bi" userId="4defdd0b-eb6b-464a-acc0-49fc44ef47a7" providerId="ADAL" clId="{8DB3E346-CA23-A148-BF1E-3BE1C95561A8}"/>
    <pc:docChg chg="delSld">
      <pc:chgData name="Xiaolei Bi" userId="4defdd0b-eb6b-464a-acc0-49fc44ef47a7" providerId="ADAL" clId="{8DB3E346-CA23-A148-BF1E-3BE1C95561A8}" dt="2023-10-06T10:58:43.662" v="0" actId="2696"/>
      <pc:docMkLst>
        <pc:docMk/>
      </pc:docMkLst>
      <pc:sldChg chg="del">
        <pc:chgData name="Xiaolei Bi" userId="4defdd0b-eb6b-464a-acc0-49fc44ef47a7" providerId="ADAL" clId="{8DB3E346-CA23-A148-BF1E-3BE1C95561A8}" dt="2023-10-06T10:58:43.662" v="0" actId="2696"/>
        <pc:sldMkLst>
          <pc:docMk/>
          <pc:sldMk cId="648433640" sldId="372"/>
        </pc:sldMkLst>
      </pc:sldChg>
    </pc:docChg>
  </pc:docChgLst>
  <pc:docChgLst>
    <pc:chgData name="Xiaolei Bi" userId="S::xbi@eamv.dk::4defdd0b-eb6b-464a-acc0-49fc44ef47a7" providerId="AD" clId="Web-{3CF7D6E8-8E28-4253-AC64-778FCEA16CEE}"/>
    <pc:docChg chg="modSld">
      <pc:chgData name="Xiaolei Bi" userId="S::xbi@eamv.dk::4defdd0b-eb6b-464a-acc0-49fc44ef47a7" providerId="AD" clId="Web-{3CF7D6E8-8E28-4253-AC64-778FCEA16CEE}" dt="2025-04-07T10:53:22.129" v="8" actId="20577"/>
      <pc:docMkLst>
        <pc:docMk/>
      </pc:docMkLst>
      <pc:sldChg chg="modSp">
        <pc:chgData name="Xiaolei Bi" userId="S::xbi@eamv.dk::4defdd0b-eb6b-464a-acc0-49fc44ef47a7" providerId="AD" clId="Web-{3CF7D6E8-8E28-4253-AC64-778FCEA16CEE}" dt="2025-04-07T10:53:22.129" v="8" actId="20577"/>
        <pc:sldMkLst>
          <pc:docMk/>
          <pc:sldMk cId="1635566175" sldId="256"/>
        </pc:sldMkLst>
        <pc:spChg chg="mod">
          <ac:chgData name="Xiaolei Bi" userId="S::xbi@eamv.dk::4defdd0b-eb6b-464a-acc0-49fc44ef47a7" providerId="AD" clId="Web-{3CF7D6E8-8E28-4253-AC64-778FCEA16CEE}" dt="2025-04-07T10:53:22.129" v="8" actId="20577"/>
          <ac:spMkLst>
            <pc:docMk/>
            <pc:sldMk cId="1635566175" sldId="256"/>
            <ac:spMk id="3" creationId="{72056160-1F72-4160-83DC-7CA904BAFFFA}"/>
          </ac:spMkLst>
        </pc:spChg>
      </pc:sldChg>
      <pc:sldChg chg="modSp">
        <pc:chgData name="Xiaolei Bi" userId="S::xbi@eamv.dk::4defdd0b-eb6b-464a-acc0-49fc44ef47a7" providerId="AD" clId="Web-{3CF7D6E8-8E28-4253-AC64-778FCEA16CEE}" dt="2025-04-07T10:52:47.909" v="2" actId="20577"/>
        <pc:sldMkLst>
          <pc:docMk/>
          <pc:sldMk cId="2110048191" sldId="320"/>
        </pc:sldMkLst>
        <pc:spChg chg="mod">
          <ac:chgData name="Xiaolei Bi" userId="S::xbi@eamv.dk::4defdd0b-eb6b-464a-acc0-49fc44ef47a7" providerId="AD" clId="Web-{3CF7D6E8-8E28-4253-AC64-778FCEA16CEE}" dt="2025-04-07T10:52:47.909" v="2" actId="20577"/>
          <ac:spMkLst>
            <pc:docMk/>
            <pc:sldMk cId="2110048191" sldId="320"/>
            <ac:spMk id="2" creationId="{4D801E27-42FE-4774-81E8-009A6305E01A}"/>
          </ac:spMkLst>
        </pc:spChg>
      </pc:sldChg>
    </pc:docChg>
  </pc:docChgLst>
  <pc:docChgLst>
    <pc:chgData name="Xiaolei Bi" userId="S::xbi@eamv.dk::4defdd0b-eb6b-464a-acc0-49fc44ef47a7" providerId="AD" clId="Web-{BB6BD3D8-AC24-44BD-9455-FF8F9701F943}"/>
    <pc:docChg chg="addSld modSld">
      <pc:chgData name="Xiaolei Bi" userId="S::xbi@eamv.dk::4defdd0b-eb6b-464a-acc0-49fc44ef47a7" providerId="AD" clId="Web-{BB6BD3D8-AC24-44BD-9455-FF8F9701F943}" dt="2023-10-11T12:15:49.760" v="10" actId="1076"/>
      <pc:docMkLst>
        <pc:docMk/>
      </pc:docMkLst>
      <pc:sldChg chg="modSp">
        <pc:chgData name="Xiaolei Bi" userId="S::xbi@eamv.dk::4defdd0b-eb6b-464a-acc0-49fc44ef47a7" providerId="AD" clId="Web-{BB6BD3D8-AC24-44BD-9455-FF8F9701F943}" dt="2023-10-11T12:05:34.440" v="2" actId="1076"/>
        <pc:sldMkLst>
          <pc:docMk/>
          <pc:sldMk cId="2642151858" sldId="317"/>
        </pc:sldMkLst>
      </pc:sldChg>
      <pc:sldChg chg="new">
        <pc:chgData name="Xiaolei Bi" userId="S::xbi@eamv.dk::4defdd0b-eb6b-464a-acc0-49fc44ef47a7" providerId="AD" clId="Web-{BB6BD3D8-AC24-44BD-9455-FF8F9701F943}" dt="2023-10-11T12:04:30.828" v="0"/>
        <pc:sldMkLst>
          <pc:docMk/>
          <pc:sldMk cId="1688988146" sldId="392"/>
        </pc:sldMkLst>
      </pc:sldChg>
      <pc:sldChg chg="addSp modSp new">
        <pc:chgData name="Xiaolei Bi" userId="S::xbi@eamv.dk::4defdd0b-eb6b-464a-acc0-49fc44ef47a7" providerId="AD" clId="Web-{BB6BD3D8-AC24-44BD-9455-FF8F9701F943}" dt="2023-10-11T12:15:49.760" v="10" actId="1076"/>
        <pc:sldMkLst>
          <pc:docMk/>
          <pc:sldMk cId="283456640" sldId="393"/>
        </pc:sldMkLst>
      </pc:sldChg>
    </pc:docChg>
  </pc:docChgLst>
  <pc:docChgLst>
    <pc:chgData name="Xiaolei Bi" userId="S::xbi@eamv.dk::4defdd0b-eb6b-464a-acc0-49fc44ef47a7" providerId="AD" clId="Web-{0E0B3F02-A8B4-4970-BB3D-DDD84DEBD18C}"/>
    <pc:docChg chg="addSld delSld modSld sldOrd">
      <pc:chgData name="Xiaolei Bi" userId="S::xbi@eamv.dk::4defdd0b-eb6b-464a-acc0-49fc44ef47a7" providerId="AD" clId="Web-{0E0B3F02-A8B4-4970-BB3D-DDD84DEBD18C}" dt="2025-04-07T10:33:35.081" v="152" actId="20577"/>
      <pc:docMkLst>
        <pc:docMk/>
      </pc:docMkLst>
      <pc:sldChg chg="modSp">
        <pc:chgData name="Xiaolei Bi" userId="S::xbi@eamv.dk::4defdd0b-eb6b-464a-acc0-49fc44ef47a7" providerId="AD" clId="Web-{0E0B3F02-A8B4-4970-BB3D-DDD84DEBD18C}" dt="2025-04-07T10:27:29.600" v="74" actId="20577"/>
        <pc:sldMkLst>
          <pc:docMk/>
          <pc:sldMk cId="2861469188" sldId="270"/>
        </pc:sldMkLst>
        <pc:spChg chg="mod">
          <ac:chgData name="Xiaolei Bi" userId="S::xbi@eamv.dk::4defdd0b-eb6b-464a-acc0-49fc44ef47a7" providerId="AD" clId="Web-{0E0B3F02-A8B4-4970-BB3D-DDD84DEBD18C}" dt="2025-04-07T10:27:29.600" v="74" actId="20577"/>
          <ac:spMkLst>
            <pc:docMk/>
            <pc:sldMk cId="2861469188" sldId="270"/>
            <ac:spMk id="2" creationId="{00000000-0000-0000-0000-000000000000}"/>
          </ac:spMkLst>
        </pc:spChg>
      </pc:sldChg>
      <pc:sldChg chg="ord">
        <pc:chgData name="Xiaolei Bi" userId="S::xbi@eamv.dk::4defdd0b-eb6b-464a-acc0-49fc44ef47a7" providerId="AD" clId="Web-{0E0B3F02-A8B4-4970-BB3D-DDD84DEBD18C}" dt="2025-04-07T10:26:59.692" v="72"/>
        <pc:sldMkLst>
          <pc:docMk/>
          <pc:sldMk cId="2488468026" sldId="282"/>
        </pc:sldMkLst>
      </pc:sldChg>
      <pc:sldChg chg="modSp">
        <pc:chgData name="Xiaolei Bi" userId="S::xbi@eamv.dk::4defdd0b-eb6b-464a-acc0-49fc44ef47a7" providerId="AD" clId="Web-{0E0B3F02-A8B4-4970-BB3D-DDD84DEBD18C}" dt="2025-04-07T10:22:12.526" v="42" actId="20577"/>
        <pc:sldMkLst>
          <pc:docMk/>
          <pc:sldMk cId="3219468615" sldId="287"/>
        </pc:sldMkLst>
        <pc:spChg chg="mod">
          <ac:chgData name="Xiaolei Bi" userId="S::xbi@eamv.dk::4defdd0b-eb6b-464a-acc0-49fc44ef47a7" providerId="AD" clId="Web-{0E0B3F02-A8B4-4970-BB3D-DDD84DEBD18C}" dt="2025-04-07T10:22:12.526" v="42" actId="20577"/>
          <ac:spMkLst>
            <pc:docMk/>
            <pc:sldMk cId="3219468615" sldId="287"/>
            <ac:spMk id="3" creationId="{4B89CD4D-2FAD-4CE7-99CA-F51A1012026D}"/>
          </ac:spMkLst>
        </pc:spChg>
      </pc:sldChg>
      <pc:sldChg chg="modSp del">
        <pc:chgData name="Xiaolei Bi" userId="S::xbi@eamv.dk::4defdd0b-eb6b-464a-acc0-49fc44ef47a7" providerId="AD" clId="Web-{0E0B3F02-A8B4-4970-BB3D-DDD84DEBD18C}" dt="2025-04-07T10:28:23.789" v="87"/>
        <pc:sldMkLst>
          <pc:docMk/>
          <pc:sldMk cId="471087196" sldId="288"/>
        </pc:sldMkLst>
        <pc:spChg chg="mod">
          <ac:chgData name="Xiaolei Bi" userId="S::xbi@eamv.dk::4defdd0b-eb6b-464a-acc0-49fc44ef47a7" providerId="AD" clId="Web-{0E0B3F02-A8B4-4970-BB3D-DDD84DEBD18C}" dt="2025-04-07T10:28:13.398" v="86" actId="20577"/>
          <ac:spMkLst>
            <pc:docMk/>
            <pc:sldMk cId="471087196" sldId="288"/>
            <ac:spMk id="3" creationId="{701F2B3F-CA55-420C-BC3E-C8123BC6F1D5}"/>
          </ac:spMkLst>
        </pc:spChg>
      </pc:sldChg>
      <pc:sldChg chg="modSp">
        <pc:chgData name="Xiaolei Bi" userId="S::xbi@eamv.dk::4defdd0b-eb6b-464a-acc0-49fc44ef47a7" providerId="AD" clId="Web-{0E0B3F02-A8B4-4970-BB3D-DDD84DEBD18C}" dt="2025-04-07T10:29:21.838" v="106" actId="14100"/>
        <pc:sldMkLst>
          <pc:docMk/>
          <pc:sldMk cId="1030843632" sldId="294"/>
        </pc:sldMkLst>
        <pc:spChg chg="mod">
          <ac:chgData name="Xiaolei Bi" userId="S::xbi@eamv.dk::4defdd0b-eb6b-464a-acc0-49fc44ef47a7" providerId="AD" clId="Web-{0E0B3F02-A8B4-4970-BB3D-DDD84DEBD18C}" dt="2025-04-07T10:29:21.838" v="106" actId="14100"/>
          <ac:spMkLst>
            <pc:docMk/>
            <pc:sldMk cId="1030843632" sldId="294"/>
            <ac:spMk id="2" creationId="{8F65A814-5B03-46CA-8159-17F3212B73CB}"/>
          </ac:spMkLst>
        </pc:spChg>
      </pc:sldChg>
      <pc:sldChg chg="modSp">
        <pc:chgData name="Xiaolei Bi" userId="S::xbi@eamv.dk::4defdd0b-eb6b-464a-acc0-49fc44ef47a7" providerId="AD" clId="Web-{0E0B3F02-A8B4-4970-BB3D-DDD84DEBD18C}" dt="2025-04-07T10:30:11.215" v="110" actId="20577"/>
        <pc:sldMkLst>
          <pc:docMk/>
          <pc:sldMk cId="3848929682" sldId="295"/>
        </pc:sldMkLst>
        <pc:spChg chg="mod">
          <ac:chgData name="Xiaolei Bi" userId="S::xbi@eamv.dk::4defdd0b-eb6b-464a-acc0-49fc44ef47a7" providerId="AD" clId="Web-{0E0B3F02-A8B4-4970-BB3D-DDD84DEBD18C}" dt="2025-04-07T10:30:11.215" v="110" actId="20577"/>
          <ac:spMkLst>
            <pc:docMk/>
            <pc:sldMk cId="3848929682" sldId="295"/>
            <ac:spMk id="3" creationId="{15CF2898-B2DC-4712-8AD7-FA23CFAF94B0}"/>
          </ac:spMkLst>
        </pc:spChg>
      </pc:sldChg>
      <pc:sldChg chg="del">
        <pc:chgData name="Xiaolei Bi" userId="S::xbi@eamv.dk::4defdd0b-eb6b-464a-acc0-49fc44ef47a7" providerId="AD" clId="Web-{0E0B3F02-A8B4-4970-BB3D-DDD84DEBD18C}" dt="2025-04-07T10:27:31.428" v="75"/>
        <pc:sldMkLst>
          <pc:docMk/>
          <pc:sldMk cId="1228829945" sldId="316"/>
        </pc:sldMkLst>
      </pc:sldChg>
      <pc:sldChg chg="del">
        <pc:chgData name="Xiaolei Bi" userId="S::xbi@eamv.dk::4defdd0b-eb6b-464a-acc0-49fc44ef47a7" providerId="AD" clId="Web-{0E0B3F02-A8B4-4970-BB3D-DDD84DEBD18C}" dt="2025-04-07T10:31:04.279" v="119"/>
        <pc:sldMkLst>
          <pc:docMk/>
          <pc:sldMk cId="2642151858" sldId="317"/>
        </pc:sldMkLst>
      </pc:sldChg>
      <pc:sldChg chg="modSp">
        <pc:chgData name="Xiaolei Bi" userId="S::xbi@eamv.dk::4defdd0b-eb6b-464a-acc0-49fc44ef47a7" providerId="AD" clId="Web-{0E0B3F02-A8B4-4970-BB3D-DDD84DEBD18C}" dt="2025-04-07T10:30:35.450" v="112" actId="20577"/>
        <pc:sldMkLst>
          <pc:docMk/>
          <pc:sldMk cId="897474799" sldId="319"/>
        </pc:sldMkLst>
        <pc:spChg chg="mod">
          <ac:chgData name="Xiaolei Bi" userId="S::xbi@eamv.dk::4defdd0b-eb6b-464a-acc0-49fc44ef47a7" providerId="AD" clId="Web-{0E0B3F02-A8B4-4970-BB3D-DDD84DEBD18C}" dt="2025-04-07T10:30:35.450" v="112" actId="20577"/>
          <ac:spMkLst>
            <pc:docMk/>
            <pc:sldMk cId="897474799" sldId="319"/>
            <ac:spMk id="3" creationId="{AD7E354A-25A6-41C9-83C4-A40E1CF11600}"/>
          </ac:spMkLst>
        </pc:spChg>
      </pc:sldChg>
      <pc:sldChg chg="modSp">
        <pc:chgData name="Xiaolei Bi" userId="S::xbi@eamv.dk::4defdd0b-eb6b-464a-acc0-49fc44ef47a7" providerId="AD" clId="Web-{0E0B3F02-A8B4-4970-BB3D-DDD84DEBD18C}" dt="2025-04-07T10:33:35.081" v="152" actId="20577"/>
        <pc:sldMkLst>
          <pc:docMk/>
          <pc:sldMk cId="2110048191" sldId="320"/>
        </pc:sldMkLst>
        <pc:spChg chg="mod">
          <ac:chgData name="Xiaolei Bi" userId="S::xbi@eamv.dk::4defdd0b-eb6b-464a-acc0-49fc44ef47a7" providerId="AD" clId="Web-{0E0B3F02-A8B4-4970-BB3D-DDD84DEBD18C}" dt="2025-04-07T10:33:35.081" v="152" actId="20577"/>
          <ac:spMkLst>
            <pc:docMk/>
            <pc:sldMk cId="2110048191" sldId="320"/>
            <ac:spMk id="2" creationId="{4D801E27-42FE-4774-81E8-009A6305E01A}"/>
          </ac:spMkLst>
        </pc:spChg>
      </pc:sldChg>
      <pc:sldChg chg="del">
        <pc:chgData name="Xiaolei Bi" userId="S::xbi@eamv.dk::4defdd0b-eb6b-464a-acc0-49fc44ef47a7" providerId="AD" clId="Web-{0E0B3F02-A8B4-4970-BB3D-DDD84DEBD18C}" dt="2025-04-07T10:27:33.694" v="76"/>
        <pc:sldMkLst>
          <pc:docMk/>
          <pc:sldMk cId="1218788020" sldId="325"/>
        </pc:sldMkLst>
      </pc:sldChg>
      <pc:sldChg chg="del">
        <pc:chgData name="Xiaolei Bi" userId="S::xbi@eamv.dk::4defdd0b-eb6b-464a-acc0-49fc44ef47a7" providerId="AD" clId="Web-{0E0B3F02-A8B4-4970-BB3D-DDD84DEBD18C}" dt="2025-04-07T10:26:43.161" v="71"/>
        <pc:sldMkLst>
          <pc:docMk/>
          <pc:sldMk cId="2556001789" sldId="326"/>
        </pc:sldMkLst>
      </pc:sldChg>
      <pc:sldChg chg="del">
        <pc:chgData name="Xiaolei Bi" userId="S::xbi@eamv.dk::4defdd0b-eb6b-464a-acc0-49fc44ef47a7" providerId="AD" clId="Web-{0E0B3F02-A8B4-4970-BB3D-DDD84DEBD18C}" dt="2025-04-07T10:28:31.571" v="89"/>
        <pc:sldMkLst>
          <pc:docMk/>
          <pc:sldMk cId="629951590" sldId="329"/>
        </pc:sldMkLst>
      </pc:sldChg>
      <pc:sldChg chg="del">
        <pc:chgData name="Xiaolei Bi" userId="S::xbi@eamv.dk::4defdd0b-eb6b-464a-acc0-49fc44ef47a7" providerId="AD" clId="Web-{0E0B3F02-A8B4-4970-BB3D-DDD84DEBD18C}" dt="2025-04-07T10:29:05.072" v="103"/>
        <pc:sldMkLst>
          <pc:docMk/>
          <pc:sldMk cId="1804705350" sldId="330"/>
        </pc:sldMkLst>
      </pc:sldChg>
      <pc:sldChg chg="del">
        <pc:chgData name="Xiaolei Bi" userId="S::xbi@eamv.dk::4defdd0b-eb6b-464a-acc0-49fc44ef47a7" providerId="AD" clId="Web-{0E0B3F02-A8B4-4970-BB3D-DDD84DEBD18C}" dt="2025-04-07T10:28:30.055" v="88"/>
        <pc:sldMkLst>
          <pc:docMk/>
          <pc:sldMk cId="2389657242" sldId="331"/>
        </pc:sldMkLst>
      </pc:sldChg>
      <pc:sldChg chg="delSp modSp">
        <pc:chgData name="Xiaolei Bi" userId="S::xbi@eamv.dk::4defdd0b-eb6b-464a-acc0-49fc44ef47a7" providerId="AD" clId="Web-{0E0B3F02-A8B4-4970-BB3D-DDD84DEBD18C}" dt="2025-04-07T10:29:00.868" v="102"/>
        <pc:sldMkLst>
          <pc:docMk/>
          <pc:sldMk cId="4245187895" sldId="348"/>
        </pc:sldMkLst>
        <pc:spChg chg="mod">
          <ac:chgData name="Xiaolei Bi" userId="S::xbi@eamv.dk::4defdd0b-eb6b-464a-acc0-49fc44ef47a7" providerId="AD" clId="Web-{0E0B3F02-A8B4-4970-BB3D-DDD84DEBD18C}" dt="2025-04-07T10:28:38.227" v="90" actId="20577"/>
          <ac:spMkLst>
            <pc:docMk/>
            <pc:sldMk cId="4245187895" sldId="348"/>
            <ac:spMk id="2" creationId="{2C58E3D4-EEA4-46C1-B53C-40BD3FB923E8}"/>
          </ac:spMkLst>
        </pc:spChg>
        <pc:spChg chg="del">
          <ac:chgData name="Xiaolei Bi" userId="S::xbi@eamv.dk::4defdd0b-eb6b-464a-acc0-49fc44ef47a7" providerId="AD" clId="Web-{0E0B3F02-A8B4-4970-BB3D-DDD84DEBD18C}" dt="2025-04-07T10:28:47.430" v="94"/>
          <ac:spMkLst>
            <pc:docMk/>
            <pc:sldMk cId="4245187895" sldId="348"/>
            <ac:spMk id="3" creationId="{6087944C-9121-4CBF-9343-78959F733936}"/>
          </ac:spMkLst>
        </pc:spChg>
        <pc:spChg chg="del">
          <ac:chgData name="Xiaolei Bi" userId="S::xbi@eamv.dk::4defdd0b-eb6b-464a-acc0-49fc44ef47a7" providerId="AD" clId="Web-{0E0B3F02-A8B4-4970-BB3D-DDD84DEBD18C}" dt="2025-04-07T10:28:49.649" v="96"/>
          <ac:spMkLst>
            <pc:docMk/>
            <pc:sldMk cId="4245187895" sldId="348"/>
            <ac:spMk id="12" creationId="{A3057047-CDCD-4883-B404-4C34F22D3257}"/>
          </ac:spMkLst>
        </pc:spChg>
        <pc:spChg chg="del mod">
          <ac:chgData name="Xiaolei Bi" userId="S::xbi@eamv.dk::4defdd0b-eb6b-464a-acc0-49fc44ef47a7" providerId="AD" clId="Web-{0E0B3F02-A8B4-4970-BB3D-DDD84DEBD18C}" dt="2025-04-07T10:28:54.212" v="99"/>
          <ac:spMkLst>
            <pc:docMk/>
            <pc:sldMk cId="4245187895" sldId="348"/>
            <ac:spMk id="15" creationId="{B72C91FD-AF6B-48D3-BB0D-2FD141347750}"/>
          </ac:spMkLst>
        </pc:spChg>
        <pc:spChg chg="del">
          <ac:chgData name="Xiaolei Bi" userId="S::xbi@eamv.dk::4defdd0b-eb6b-464a-acc0-49fc44ef47a7" providerId="AD" clId="Web-{0E0B3F02-A8B4-4970-BB3D-DDD84DEBD18C}" dt="2025-04-07T10:28:59.478" v="101"/>
          <ac:spMkLst>
            <pc:docMk/>
            <pc:sldMk cId="4245187895" sldId="348"/>
            <ac:spMk id="16" creationId="{E55CF230-CD50-4024-895F-25513BBAE16B}"/>
          </ac:spMkLst>
        </pc:spChg>
        <pc:spChg chg="del">
          <ac:chgData name="Xiaolei Bi" userId="S::xbi@eamv.dk::4defdd0b-eb6b-464a-acc0-49fc44ef47a7" providerId="AD" clId="Web-{0E0B3F02-A8B4-4970-BB3D-DDD84DEBD18C}" dt="2025-04-07T10:28:56.900" v="100"/>
          <ac:spMkLst>
            <pc:docMk/>
            <pc:sldMk cId="4245187895" sldId="348"/>
            <ac:spMk id="17" creationId="{014DFDB0-1017-4CA9-A5B2-A3F1F6FBE1D7}"/>
          </ac:spMkLst>
        </pc:spChg>
        <pc:picChg chg="del">
          <ac:chgData name="Xiaolei Bi" userId="S::xbi@eamv.dk::4defdd0b-eb6b-464a-acc0-49fc44ef47a7" providerId="AD" clId="Web-{0E0B3F02-A8B4-4970-BB3D-DDD84DEBD18C}" dt="2025-04-07T10:28:40.711" v="92"/>
          <ac:picMkLst>
            <pc:docMk/>
            <pc:sldMk cId="4245187895" sldId="348"/>
            <ac:picMk id="5" creationId="{FE912010-1B17-4449-8DAF-A10B425AA31B}"/>
          </ac:picMkLst>
        </pc:picChg>
        <pc:picChg chg="del">
          <ac:chgData name="Xiaolei Bi" userId="S::xbi@eamv.dk::4defdd0b-eb6b-464a-acc0-49fc44ef47a7" providerId="AD" clId="Web-{0E0B3F02-A8B4-4970-BB3D-DDD84DEBD18C}" dt="2025-04-07T10:28:39.665" v="91"/>
          <ac:picMkLst>
            <pc:docMk/>
            <pc:sldMk cId="4245187895" sldId="348"/>
            <ac:picMk id="7" creationId="{F4E84F41-DD84-47B1-A0F6-B8FBAFF56768}"/>
          </ac:picMkLst>
        </pc:picChg>
        <pc:picChg chg="del">
          <ac:chgData name="Xiaolei Bi" userId="S::xbi@eamv.dk::4defdd0b-eb6b-464a-acc0-49fc44ef47a7" providerId="AD" clId="Web-{0E0B3F02-A8B4-4970-BB3D-DDD84DEBD18C}" dt="2025-04-07T10:28:41.868" v="93"/>
          <ac:picMkLst>
            <pc:docMk/>
            <pc:sldMk cId="4245187895" sldId="348"/>
            <ac:picMk id="11" creationId="{DE176B60-E7B8-4028-AE8C-065C21DEAC80}"/>
          </ac:picMkLst>
        </pc:picChg>
        <pc:cxnChg chg="del">
          <ac:chgData name="Xiaolei Bi" userId="S::xbi@eamv.dk::4defdd0b-eb6b-464a-acc0-49fc44ef47a7" providerId="AD" clId="Web-{0E0B3F02-A8B4-4970-BB3D-DDD84DEBD18C}" dt="2025-04-07T10:28:48.477" v="95"/>
          <ac:cxnSpMkLst>
            <pc:docMk/>
            <pc:sldMk cId="4245187895" sldId="348"/>
            <ac:cxnSpMk id="9" creationId="{8487BA76-F8AA-462F-BF9A-F3D43437C7CB}"/>
          </ac:cxnSpMkLst>
        </pc:cxnChg>
        <pc:cxnChg chg="del">
          <ac:chgData name="Xiaolei Bi" userId="S::xbi@eamv.dk::4defdd0b-eb6b-464a-acc0-49fc44ef47a7" providerId="AD" clId="Web-{0E0B3F02-A8B4-4970-BB3D-DDD84DEBD18C}" dt="2025-04-07T10:29:00.868" v="102"/>
          <ac:cxnSpMkLst>
            <pc:docMk/>
            <pc:sldMk cId="4245187895" sldId="348"/>
            <ac:cxnSpMk id="14" creationId="{BDF8132D-8A25-4374-A292-60C5C49F5486}"/>
          </ac:cxnSpMkLst>
        </pc:cxnChg>
      </pc:sldChg>
      <pc:sldChg chg="delSp">
        <pc:chgData name="Xiaolei Bi" userId="S::xbi@eamv.dk::4defdd0b-eb6b-464a-acc0-49fc44ef47a7" providerId="AD" clId="Web-{0E0B3F02-A8B4-4970-BB3D-DDD84DEBD18C}" dt="2025-04-07T10:27:53.960" v="77"/>
        <pc:sldMkLst>
          <pc:docMk/>
          <pc:sldMk cId="2649536814" sldId="349"/>
        </pc:sldMkLst>
        <pc:picChg chg="del">
          <ac:chgData name="Xiaolei Bi" userId="S::xbi@eamv.dk::4defdd0b-eb6b-464a-acc0-49fc44ef47a7" providerId="AD" clId="Web-{0E0B3F02-A8B4-4970-BB3D-DDD84DEBD18C}" dt="2025-04-07T10:27:53.960" v="77"/>
          <ac:picMkLst>
            <pc:docMk/>
            <pc:sldMk cId="2649536814" sldId="349"/>
            <ac:picMk id="2056" creationId="{8F6199D6-F1C8-4090-9455-7CD0E8F68ED6}"/>
          </ac:picMkLst>
        </pc:picChg>
      </pc:sldChg>
      <pc:sldChg chg="del">
        <pc:chgData name="Xiaolei Bi" userId="S::xbi@eamv.dk::4defdd0b-eb6b-464a-acc0-49fc44ef47a7" providerId="AD" clId="Web-{0E0B3F02-A8B4-4970-BB3D-DDD84DEBD18C}" dt="2025-04-07T10:29:06.962" v="104"/>
        <pc:sldMkLst>
          <pc:docMk/>
          <pc:sldMk cId="1912057053" sldId="350"/>
        </pc:sldMkLst>
      </pc:sldChg>
      <pc:sldChg chg="del">
        <pc:chgData name="Xiaolei Bi" userId="S::xbi@eamv.dk::4defdd0b-eb6b-464a-acc0-49fc44ef47a7" providerId="AD" clId="Web-{0E0B3F02-A8B4-4970-BB3D-DDD84DEBD18C}" dt="2025-04-07T10:29:12.963" v="105"/>
        <pc:sldMkLst>
          <pc:docMk/>
          <pc:sldMk cId="3058224816" sldId="351"/>
        </pc:sldMkLst>
      </pc:sldChg>
      <pc:sldChg chg="del">
        <pc:chgData name="Xiaolei Bi" userId="S::xbi@eamv.dk::4defdd0b-eb6b-464a-acc0-49fc44ef47a7" providerId="AD" clId="Web-{0E0B3F02-A8B4-4970-BB3D-DDD84DEBD18C}" dt="2025-04-07T10:29:34.229" v="107"/>
        <pc:sldMkLst>
          <pc:docMk/>
          <pc:sldMk cId="516514780" sldId="352"/>
        </pc:sldMkLst>
      </pc:sldChg>
      <pc:sldChg chg="del">
        <pc:chgData name="Xiaolei Bi" userId="S::xbi@eamv.dk::4defdd0b-eb6b-464a-acc0-49fc44ef47a7" providerId="AD" clId="Web-{0E0B3F02-A8B4-4970-BB3D-DDD84DEBD18C}" dt="2025-04-07T10:30:16.496" v="111"/>
        <pc:sldMkLst>
          <pc:docMk/>
          <pc:sldMk cId="4256341970" sldId="358"/>
        </pc:sldMkLst>
      </pc:sldChg>
      <pc:sldChg chg="del">
        <pc:chgData name="Xiaolei Bi" userId="S::xbi@eamv.dk::4defdd0b-eb6b-464a-acc0-49fc44ef47a7" providerId="AD" clId="Web-{0E0B3F02-A8B4-4970-BB3D-DDD84DEBD18C}" dt="2025-04-07T10:31:00.529" v="117"/>
        <pc:sldMkLst>
          <pc:docMk/>
          <pc:sldMk cId="403849767" sldId="361"/>
        </pc:sldMkLst>
      </pc:sldChg>
      <pc:sldChg chg="del">
        <pc:chgData name="Xiaolei Bi" userId="S::xbi@eamv.dk::4defdd0b-eb6b-464a-acc0-49fc44ef47a7" providerId="AD" clId="Web-{0E0B3F02-A8B4-4970-BB3D-DDD84DEBD18C}" dt="2025-04-07T10:31:01.763" v="118"/>
        <pc:sldMkLst>
          <pc:docMk/>
          <pc:sldMk cId="1379354501" sldId="373"/>
        </pc:sldMkLst>
      </pc:sldChg>
      <pc:sldChg chg="del">
        <pc:chgData name="Xiaolei Bi" userId="S::xbi@eamv.dk::4defdd0b-eb6b-464a-acc0-49fc44ef47a7" providerId="AD" clId="Web-{0E0B3F02-A8B4-4970-BB3D-DDD84DEBD18C}" dt="2025-04-07T10:30:54.325" v="113"/>
        <pc:sldMkLst>
          <pc:docMk/>
          <pc:sldMk cId="4177238177" sldId="387"/>
        </pc:sldMkLst>
      </pc:sldChg>
      <pc:sldChg chg="del">
        <pc:chgData name="Xiaolei Bi" userId="S::xbi@eamv.dk::4defdd0b-eb6b-464a-acc0-49fc44ef47a7" providerId="AD" clId="Web-{0E0B3F02-A8B4-4970-BB3D-DDD84DEBD18C}" dt="2025-04-07T10:30:55.060" v="114"/>
        <pc:sldMkLst>
          <pc:docMk/>
          <pc:sldMk cId="1212202553" sldId="388"/>
        </pc:sldMkLst>
      </pc:sldChg>
      <pc:sldChg chg="del">
        <pc:chgData name="Xiaolei Bi" userId="S::xbi@eamv.dk::4defdd0b-eb6b-464a-acc0-49fc44ef47a7" providerId="AD" clId="Web-{0E0B3F02-A8B4-4970-BB3D-DDD84DEBD18C}" dt="2025-04-07T10:30:58.044" v="116"/>
        <pc:sldMkLst>
          <pc:docMk/>
          <pc:sldMk cId="444623660" sldId="391"/>
        </pc:sldMkLst>
      </pc:sldChg>
      <pc:sldChg chg="del">
        <pc:chgData name="Xiaolei Bi" userId="S::xbi@eamv.dk::4defdd0b-eb6b-464a-acc0-49fc44ef47a7" providerId="AD" clId="Web-{0E0B3F02-A8B4-4970-BB3D-DDD84DEBD18C}" dt="2025-04-07T10:30:56.154" v="115"/>
        <pc:sldMkLst>
          <pc:docMk/>
          <pc:sldMk cId="1688988146" sldId="392"/>
        </pc:sldMkLst>
      </pc:sldChg>
      <pc:sldChg chg="del">
        <pc:chgData name="Xiaolei Bi" userId="S::xbi@eamv.dk::4defdd0b-eb6b-464a-acc0-49fc44ef47a7" providerId="AD" clId="Web-{0E0B3F02-A8B4-4970-BB3D-DDD84DEBD18C}" dt="2025-04-07T10:31:04.295" v="120"/>
        <pc:sldMkLst>
          <pc:docMk/>
          <pc:sldMk cId="283456640" sldId="393"/>
        </pc:sldMkLst>
      </pc:sldChg>
      <pc:sldChg chg="modSp">
        <pc:chgData name="Xiaolei Bi" userId="S::xbi@eamv.dk::4defdd0b-eb6b-464a-acc0-49fc44ef47a7" providerId="AD" clId="Web-{0E0B3F02-A8B4-4970-BB3D-DDD84DEBD18C}" dt="2025-04-07T10:21:59.244" v="37" actId="20577"/>
        <pc:sldMkLst>
          <pc:docMk/>
          <pc:sldMk cId="457806392" sldId="394"/>
        </pc:sldMkLst>
        <pc:spChg chg="mod">
          <ac:chgData name="Xiaolei Bi" userId="S::xbi@eamv.dk::4defdd0b-eb6b-464a-acc0-49fc44ef47a7" providerId="AD" clId="Web-{0E0B3F02-A8B4-4970-BB3D-DDD84DEBD18C}" dt="2025-04-07T10:21:59.244" v="37" actId="20577"/>
          <ac:spMkLst>
            <pc:docMk/>
            <pc:sldMk cId="457806392" sldId="394"/>
            <ac:spMk id="3" creationId="{5F1C4087-5D5D-EFCC-244D-6E04576D36DD}"/>
          </ac:spMkLst>
        </pc:spChg>
      </pc:sldChg>
      <pc:sldChg chg="modSp del">
        <pc:chgData name="Xiaolei Bi" userId="S::xbi@eamv.dk::4defdd0b-eb6b-464a-acc0-49fc44ef47a7" providerId="AD" clId="Web-{0E0B3F02-A8B4-4970-BB3D-DDD84DEBD18C}" dt="2025-04-07T10:33:24.909" v="140"/>
        <pc:sldMkLst>
          <pc:docMk/>
          <pc:sldMk cId="610997337" sldId="395"/>
        </pc:sldMkLst>
        <pc:spChg chg="mod">
          <ac:chgData name="Xiaolei Bi" userId="S::xbi@eamv.dk::4defdd0b-eb6b-464a-acc0-49fc44ef47a7" providerId="AD" clId="Web-{0E0B3F02-A8B4-4970-BB3D-DDD84DEBD18C}" dt="2025-04-07T10:33:24.456" v="139" actId="20577"/>
          <ac:spMkLst>
            <pc:docMk/>
            <pc:sldMk cId="610997337" sldId="395"/>
            <ac:spMk id="2" creationId="{65630D56-DAB7-1887-7D11-833AEDA84B15}"/>
          </ac:spMkLst>
        </pc:spChg>
      </pc:sldChg>
      <pc:sldChg chg="addSp delSp modSp new mod setBg">
        <pc:chgData name="Xiaolei Bi" userId="S::xbi@eamv.dk::4defdd0b-eb6b-464a-acc0-49fc44ef47a7" providerId="AD" clId="Web-{0E0B3F02-A8B4-4970-BB3D-DDD84DEBD18C}" dt="2025-04-07T10:26:32.191" v="70" actId="1076"/>
        <pc:sldMkLst>
          <pc:docMk/>
          <pc:sldMk cId="2080238895" sldId="396"/>
        </pc:sldMkLst>
        <pc:spChg chg="mod">
          <ac:chgData name="Xiaolei Bi" userId="S::xbi@eamv.dk::4defdd0b-eb6b-464a-acc0-49fc44ef47a7" providerId="AD" clId="Web-{0E0B3F02-A8B4-4970-BB3D-DDD84DEBD18C}" dt="2025-04-07T10:26:29.988" v="69" actId="14100"/>
          <ac:spMkLst>
            <pc:docMk/>
            <pc:sldMk cId="2080238895" sldId="396"/>
            <ac:spMk id="2" creationId="{220BD584-A7C2-AD98-E5DF-2C9F2187466F}"/>
          </ac:spMkLst>
        </pc:spChg>
        <pc:spChg chg="del">
          <ac:chgData name="Xiaolei Bi" userId="S::xbi@eamv.dk::4defdd0b-eb6b-464a-acc0-49fc44ef47a7" providerId="AD" clId="Web-{0E0B3F02-A8B4-4970-BB3D-DDD84DEBD18C}" dt="2025-04-07T10:22:27.105" v="51"/>
          <ac:spMkLst>
            <pc:docMk/>
            <pc:sldMk cId="2080238895" sldId="396"/>
            <ac:spMk id="3" creationId="{F56123AA-14FC-FAEE-F3AA-E49AB74F64AE}"/>
          </ac:spMkLst>
        </pc:spChg>
        <pc:spChg chg="add del">
          <ac:chgData name="Xiaolei Bi" userId="S::xbi@eamv.dk::4defdd0b-eb6b-464a-acc0-49fc44ef47a7" providerId="AD" clId="Web-{0E0B3F02-A8B4-4970-BB3D-DDD84DEBD18C}" dt="2025-04-07T10:26:17.238" v="63"/>
          <ac:spMkLst>
            <pc:docMk/>
            <pc:sldMk cId="2080238895" sldId="396"/>
            <ac:spMk id="9" creationId="{D4771268-CB57-404A-9271-370EB28F6090}"/>
          </ac:spMkLst>
        </pc:spChg>
        <pc:picChg chg="add mod">
          <ac:chgData name="Xiaolei Bi" userId="S::xbi@eamv.dk::4defdd0b-eb6b-464a-acc0-49fc44ef47a7" providerId="AD" clId="Web-{0E0B3F02-A8B4-4970-BB3D-DDD84DEBD18C}" dt="2025-04-07T10:26:32.191" v="70" actId="1076"/>
          <ac:picMkLst>
            <pc:docMk/>
            <pc:sldMk cId="2080238895" sldId="396"/>
            <ac:picMk id="4" creationId="{C26591B1-475B-12A3-623B-B9AE9B0D38DE}"/>
          </ac:picMkLst>
        </pc:picChg>
      </pc:sldChg>
    </pc:docChg>
  </pc:docChgLst>
  <pc:docChgLst>
    <pc:chgData name="Xiaolei Bi" userId="4defdd0b-eb6b-464a-acc0-49fc44ef47a7" providerId="ADAL" clId="{E856BEBF-D7F0-804E-AC07-6E6DC45469E8}"/>
    <pc:docChg chg="custSel addSld modSld sldOrd">
      <pc:chgData name="Xiaolei Bi" userId="4defdd0b-eb6b-464a-acc0-49fc44ef47a7" providerId="ADAL" clId="{E856BEBF-D7F0-804E-AC07-6E6DC45469E8}" dt="2025-04-07T12:51:46.592" v="42" actId="20577"/>
      <pc:docMkLst>
        <pc:docMk/>
      </pc:docMkLst>
      <pc:sldChg chg="ord">
        <pc:chgData name="Xiaolei Bi" userId="4defdd0b-eb6b-464a-acc0-49fc44ef47a7" providerId="ADAL" clId="{E856BEBF-D7F0-804E-AC07-6E6DC45469E8}" dt="2025-04-07T12:50:01.110" v="2" actId="20578"/>
        <pc:sldMkLst>
          <pc:docMk/>
          <pc:sldMk cId="1506283236" sldId="397"/>
        </pc:sldMkLst>
      </pc:sldChg>
      <pc:sldChg chg="addSp modSp mod">
        <pc:chgData name="Xiaolei Bi" userId="4defdd0b-eb6b-464a-acc0-49fc44ef47a7" providerId="ADAL" clId="{E856BEBF-D7F0-804E-AC07-6E6DC45469E8}" dt="2025-04-07T12:51:46.592" v="42" actId="20577"/>
        <pc:sldMkLst>
          <pc:docMk/>
          <pc:sldMk cId="1654586215" sldId="402"/>
        </pc:sldMkLst>
        <pc:spChg chg="mod">
          <ac:chgData name="Xiaolei Bi" userId="4defdd0b-eb6b-464a-acc0-49fc44ef47a7" providerId="ADAL" clId="{E856BEBF-D7F0-804E-AC07-6E6DC45469E8}" dt="2025-04-07T12:51:46.592" v="42" actId="20577"/>
          <ac:spMkLst>
            <pc:docMk/>
            <pc:sldMk cId="1654586215" sldId="402"/>
            <ac:spMk id="2" creationId="{C52F0F80-F22F-632C-EA93-835F2241C880}"/>
          </ac:spMkLst>
        </pc:spChg>
        <pc:spChg chg="add mod">
          <ac:chgData name="Xiaolei Bi" userId="4defdd0b-eb6b-464a-acc0-49fc44ef47a7" providerId="ADAL" clId="{E856BEBF-D7F0-804E-AC07-6E6DC45469E8}" dt="2025-04-07T12:51:29.118" v="39"/>
          <ac:spMkLst>
            <pc:docMk/>
            <pc:sldMk cId="1654586215" sldId="402"/>
            <ac:spMk id="3" creationId="{B9408FF8-013A-6BB4-57A5-4AB158A5D9E7}"/>
          </ac:spMkLst>
        </pc:spChg>
      </pc:sldChg>
      <pc:sldChg chg="addSp modSp new mod">
        <pc:chgData name="Xiaolei Bi" userId="4defdd0b-eb6b-464a-acc0-49fc44ef47a7" providerId="ADAL" clId="{E856BEBF-D7F0-804E-AC07-6E6DC45469E8}" dt="2025-04-07T12:50:46.883" v="13" actId="22"/>
        <pc:sldMkLst>
          <pc:docMk/>
          <pc:sldMk cId="1387275761" sldId="403"/>
        </pc:sldMkLst>
        <pc:spChg chg="add mod">
          <ac:chgData name="Xiaolei Bi" userId="4defdd0b-eb6b-464a-acc0-49fc44ef47a7" providerId="ADAL" clId="{E856BEBF-D7F0-804E-AC07-6E6DC45469E8}" dt="2025-04-07T12:50:23.208" v="12" actId="20577"/>
          <ac:spMkLst>
            <pc:docMk/>
            <pc:sldMk cId="1387275761" sldId="403"/>
            <ac:spMk id="2" creationId="{15736ED5-B074-F9F0-4045-8F87148B0A44}"/>
          </ac:spMkLst>
        </pc:spChg>
        <pc:spChg chg="add">
          <ac:chgData name="Xiaolei Bi" userId="4defdd0b-eb6b-464a-acc0-49fc44ef47a7" providerId="ADAL" clId="{E856BEBF-D7F0-804E-AC07-6E6DC45469E8}" dt="2025-04-07T12:50:46.883" v="13" actId="22"/>
          <ac:spMkLst>
            <pc:docMk/>
            <pc:sldMk cId="1387275761" sldId="403"/>
            <ac:spMk id="4" creationId="{BCD5482A-8C4A-C730-3A97-0234B2E82613}"/>
          </ac:spMkLst>
        </pc:spChg>
      </pc:sldChg>
    </pc:docChg>
  </pc:docChgLst>
  <pc:docChgLst>
    <pc:chgData name="Xiaolei Bi" userId="S::xbi@eamv.dk::4defdd0b-eb6b-464a-acc0-49fc44ef47a7" providerId="AD" clId="Web-{446AA01C-A923-4545-89FF-3749DA6F14CE}"/>
    <pc:docChg chg="delSld modSld">
      <pc:chgData name="Xiaolei Bi" userId="S::xbi@eamv.dk::4defdd0b-eb6b-464a-acc0-49fc44ef47a7" providerId="AD" clId="Web-{446AA01C-A923-4545-89FF-3749DA6F14CE}" dt="2023-10-06T11:05:28.458" v="49"/>
      <pc:docMkLst>
        <pc:docMk/>
      </pc:docMkLst>
      <pc:sldChg chg="del">
        <pc:chgData name="Xiaolei Bi" userId="S::xbi@eamv.dk::4defdd0b-eb6b-464a-acc0-49fc44ef47a7" providerId="AD" clId="Web-{446AA01C-A923-4545-89FF-3749DA6F14CE}" dt="2023-10-06T11:05:28.458" v="39"/>
        <pc:sldMkLst>
          <pc:docMk/>
          <pc:sldMk cId="960302545" sldId="285"/>
        </pc:sldMkLst>
      </pc:sldChg>
      <pc:sldChg chg="del">
        <pc:chgData name="Xiaolei Bi" userId="S::xbi@eamv.dk::4defdd0b-eb6b-464a-acc0-49fc44ef47a7" providerId="AD" clId="Web-{446AA01C-A923-4545-89FF-3749DA6F14CE}" dt="2023-10-06T11:05:28.442" v="32"/>
        <pc:sldMkLst>
          <pc:docMk/>
          <pc:sldMk cId="2340765450" sldId="286"/>
        </pc:sldMkLst>
      </pc:sldChg>
      <pc:sldChg chg="del">
        <pc:chgData name="Xiaolei Bi" userId="S::xbi@eamv.dk::4defdd0b-eb6b-464a-acc0-49fc44ef47a7" providerId="AD" clId="Web-{446AA01C-A923-4545-89FF-3749DA6F14CE}" dt="2023-10-06T11:05:28.458" v="41"/>
        <pc:sldMkLst>
          <pc:docMk/>
          <pc:sldMk cId="3417511414" sldId="297"/>
        </pc:sldMkLst>
      </pc:sldChg>
      <pc:sldChg chg="del">
        <pc:chgData name="Xiaolei Bi" userId="S::xbi@eamv.dk::4defdd0b-eb6b-464a-acc0-49fc44ef47a7" providerId="AD" clId="Web-{446AA01C-A923-4545-89FF-3749DA6F14CE}" dt="2023-10-06T11:02:50.314" v="1"/>
        <pc:sldMkLst>
          <pc:docMk/>
          <pc:sldMk cId="3100363526" sldId="299"/>
        </pc:sldMkLst>
      </pc:sldChg>
      <pc:sldChg chg="del">
        <pc:chgData name="Xiaolei Bi" userId="S::xbi@eamv.dk::4defdd0b-eb6b-464a-acc0-49fc44ef47a7" providerId="AD" clId="Web-{446AA01C-A923-4545-89FF-3749DA6F14CE}" dt="2023-10-06T11:04:52.160" v="11"/>
        <pc:sldMkLst>
          <pc:docMk/>
          <pc:sldMk cId="2604361680" sldId="301"/>
        </pc:sldMkLst>
      </pc:sldChg>
      <pc:sldChg chg="del">
        <pc:chgData name="Xiaolei Bi" userId="S::xbi@eamv.dk::4defdd0b-eb6b-464a-acc0-49fc44ef47a7" providerId="AD" clId="Web-{446AA01C-A923-4545-89FF-3749DA6F14CE}" dt="2023-10-06T11:04:45.191" v="7"/>
        <pc:sldMkLst>
          <pc:docMk/>
          <pc:sldMk cId="2106956120" sldId="303"/>
        </pc:sldMkLst>
      </pc:sldChg>
      <pc:sldChg chg="del">
        <pc:chgData name="Xiaolei Bi" userId="S::xbi@eamv.dk::4defdd0b-eb6b-464a-acc0-49fc44ef47a7" providerId="AD" clId="Web-{446AA01C-A923-4545-89FF-3749DA6F14CE}" dt="2023-10-06T11:04:48.769" v="9"/>
        <pc:sldMkLst>
          <pc:docMk/>
          <pc:sldMk cId="3598902583" sldId="304"/>
        </pc:sldMkLst>
      </pc:sldChg>
      <pc:sldChg chg="del">
        <pc:chgData name="Xiaolei Bi" userId="S::xbi@eamv.dk::4defdd0b-eb6b-464a-acc0-49fc44ef47a7" providerId="AD" clId="Web-{446AA01C-A923-4545-89FF-3749DA6F14CE}" dt="2023-10-06T11:04:50.769" v="10"/>
        <pc:sldMkLst>
          <pc:docMk/>
          <pc:sldMk cId="3152892303" sldId="305"/>
        </pc:sldMkLst>
      </pc:sldChg>
      <pc:sldChg chg="del">
        <pc:chgData name="Xiaolei Bi" userId="S::xbi@eamv.dk::4defdd0b-eb6b-464a-acc0-49fc44ef47a7" providerId="AD" clId="Web-{446AA01C-A923-4545-89FF-3749DA6F14CE}" dt="2023-10-06T11:05:28.458" v="40"/>
        <pc:sldMkLst>
          <pc:docMk/>
          <pc:sldMk cId="2101579395" sldId="308"/>
        </pc:sldMkLst>
      </pc:sldChg>
      <pc:sldChg chg="del">
        <pc:chgData name="Xiaolei Bi" userId="S::xbi@eamv.dk::4defdd0b-eb6b-464a-acc0-49fc44ef47a7" providerId="AD" clId="Web-{446AA01C-A923-4545-89FF-3749DA6F14CE}" dt="2023-10-06T11:05:28.442" v="38"/>
        <pc:sldMkLst>
          <pc:docMk/>
          <pc:sldMk cId="1718701239" sldId="309"/>
        </pc:sldMkLst>
      </pc:sldChg>
      <pc:sldChg chg="del">
        <pc:chgData name="Xiaolei Bi" userId="S::xbi@eamv.dk::4defdd0b-eb6b-464a-acc0-49fc44ef47a7" providerId="AD" clId="Web-{446AA01C-A923-4545-89FF-3749DA6F14CE}" dt="2023-10-06T11:04:46.988" v="8"/>
        <pc:sldMkLst>
          <pc:docMk/>
          <pc:sldMk cId="2163373594" sldId="310"/>
        </pc:sldMkLst>
      </pc:sldChg>
      <pc:sldChg chg="del">
        <pc:chgData name="Xiaolei Bi" userId="S::xbi@eamv.dk::4defdd0b-eb6b-464a-acc0-49fc44ef47a7" providerId="AD" clId="Web-{446AA01C-A923-4545-89FF-3749DA6F14CE}" dt="2023-10-06T11:05:28.286" v="22"/>
        <pc:sldMkLst>
          <pc:docMk/>
          <pc:sldMk cId="1395652095" sldId="311"/>
        </pc:sldMkLst>
      </pc:sldChg>
      <pc:sldChg chg="del">
        <pc:chgData name="Xiaolei Bi" userId="S::xbi@eamv.dk::4defdd0b-eb6b-464a-acc0-49fc44ef47a7" providerId="AD" clId="Web-{446AA01C-A923-4545-89FF-3749DA6F14CE}" dt="2023-10-06T11:05:28.427" v="24"/>
        <pc:sldMkLst>
          <pc:docMk/>
          <pc:sldMk cId="2654060995" sldId="312"/>
        </pc:sldMkLst>
      </pc:sldChg>
      <pc:sldChg chg="del">
        <pc:chgData name="Xiaolei Bi" userId="S::xbi@eamv.dk::4defdd0b-eb6b-464a-acc0-49fc44ef47a7" providerId="AD" clId="Web-{446AA01C-A923-4545-89FF-3749DA6F14CE}" dt="2023-10-06T11:05:28.286" v="21"/>
        <pc:sldMkLst>
          <pc:docMk/>
          <pc:sldMk cId="1792290420" sldId="313"/>
        </pc:sldMkLst>
      </pc:sldChg>
      <pc:sldChg chg="delSp">
        <pc:chgData name="Xiaolei Bi" userId="S::xbi@eamv.dk::4defdd0b-eb6b-464a-acc0-49fc44ef47a7" providerId="AD" clId="Web-{446AA01C-A923-4545-89FF-3749DA6F14CE}" dt="2023-10-06T11:02:00.094" v="0"/>
        <pc:sldMkLst>
          <pc:docMk/>
          <pc:sldMk cId="1228829945" sldId="316"/>
        </pc:sldMkLst>
      </pc:sldChg>
      <pc:sldChg chg="del">
        <pc:chgData name="Xiaolei Bi" userId="S::xbi@eamv.dk::4defdd0b-eb6b-464a-acc0-49fc44ef47a7" providerId="AD" clId="Web-{446AA01C-A923-4545-89FF-3749DA6F14CE}" dt="2023-10-06T11:05:28.286" v="17"/>
        <pc:sldMkLst>
          <pc:docMk/>
          <pc:sldMk cId="2768745879" sldId="321"/>
        </pc:sldMkLst>
      </pc:sldChg>
      <pc:sldChg chg="del">
        <pc:chgData name="Xiaolei Bi" userId="S::xbi@eamv.dk::4defdd0b-eb6b-464a-acc0-49fc44ef47a7" providerId="AD" clId="Web-{446AA01C-A923-4545-89FF-3749DA6F14CE}" dt="2023-10-06T11:05:28.270" v="13"/>
        <pc:sldMkLst>
          <pc:docMk/>
          <pc:sldMk cId="1500729396" sldId="328"/>
        </pc:sldMkLst>
      </pc:sldChg>
      <pc:sldChg chg="del">
        <pc:chgData name="Xiaolei Bi" userId="S::xbi@eamv.dk::4defdd0b-eb6b-464a-acc0-49fc44ef47a7" providerId="AD" clId="Web-{446AA01C-A923-4545-89FF-3749DA6F14CE}" dt="2023-10-06T11:03:34.877" v="4"/>
        <pc:sldMkLst>
          <pc:docMk/>
          <pc:sldMk cId="4165747649" sldId="332"/>
        </pc:sldMkLst>
      </pc:sldChg>
      <pc:sldChg chg="del">
        <pc:chgData name="Xiaolei Bi" userId="S::xbi@eamv.dk::4defdd0b-eb6b-464a-acc0-49fc44ef47a7" providerId="AD" clId="Web-{446AA01C-A923-4545-89FF-3749DA6F14CE}" dt="2023-10-06T11:03:38.268" v="5"/>
        <pc:sldMkLst>
          <pc:docMk/>
          <pc:sldMk cId="2741412159" sldId="333"/>
        </pc:sldMkLst>
      </pc:sldChg>
      <pc:sldChg chg="del">
        <pc:chgData name="Xiaolei Bi" userId="S::xbi@eamv.dk::4defdd0b-eb6b-464a-acc0-49fc44ef47a7" providerId="AD" clId="Web-{446AA01C-A923-4545-89FF-3749DA6F14CE}" dt="2023-10-06T11:05:28.427" v="25"/>
        <pc:sldMkLst>
          <pc:docMk/>
          <pc:sldMk cId="2067434073" sldId="334"/>
        </pc:sldMkLst>
      </pc:sldChg>
      <pc:sldChg chg="del">
        <pc:chgData name="Xiaolei Bi" userId="S::xbi@eamv.dk::4defdd0b-eb6b-464a-acc0-49fc44ef47a7" providerId="AD" clId="Web-{446AA01C-A923-4545-89FF-3749DA6F14CE}" dt="2023-10-06T11:05:28.458" v="44"/>
        <pc:sldMkLst>
          <pc:docMk/>
          <pc:sldMk cId="203484173" sldId="338"/>
        </pc:sldMkLst>
      </pc:sldChg>
      <pc:sldChg chg="del">
        <pc:chgData name="Xiaolei Bi" userId="S::xbi@eamv.dk::4defdd0b-eb6b-464a-acc0-49fc44ef47a7" providerId="AD" clId="Web-{446AA01C-A923-4545-89FF-3749DA6F14CE}" dt="2023-10-06T11:05:28.458" v="42"/>
        <pc:sldMkLst>
          <pc:docMk/>
          <pc:sldMk cId="916435421" sldId="339"/>
        </pc:sldMkLst>
      </pc:sldChg>
      <pc:sldChg chg="del">
        <pc:chgData name="Xiaolei Bi" userId="S::xbi@eamv.dk::4defdd0b-eb6b-464a-acc0-49fc44ef47a7" providerId="AD" clId="Web-{446AA01C-A923-4545-89FF-3749DA6F14CE}" dt="2023-10-06T11:05:28.286" v="19"/>
        <pc:sldMkLst>
          <pc:docMk/>
          <pc:sldMk cId="2425536895" sldId="342"/>
        </pc:sldMkLst>
      </pc:sldChg>
      <pc:sldChg chg="del">
        <pc:chgData name="Xiaolei Bi" userId="S::xbi@eamv.dk::4defdd0b-eb6b-464a-acc0-49fc44ef47a7" providerId="AD" clId="Web-{446AA01C-A923-4545-89FF-3749DA6F14CE}" dt="2023-10-06T11:05:28.286" v="15"/>
        <pc:sldMkLst>
          <pc:docMk/>
          <pc:sldMk cId="1565517072" sldId="343"/>
        </pc:sldMkLst>
      </pc:sldChg>
      <pc:sldChg chg="del">
        <pc:chgData name="Xiaolei Bi" userId="S::xbi@eamv.dk::4defdd0b-eb6b-464a-acc0-49fc44ef47a7" providerId="AD" clId="Web-{446AA01C-A923-4545-89FF-3749DA6F14CE}" dt="2023-10-06T11:05:28.270" v="14"/>
        <pc:sldMkLst>
          <pc:docMk/>
          <pc:sldMk cId="732181628" sldId="344"/>
        </pc:sldMkLst>
      </pc:sldChg>
      <pc:sldChg chg="del">
        <pc:chgData name="Xiaolei Bi" userId="S::xbi@eamv.dk::4defdd0b-eb6b-464a-acc0-49fc44ef47a7" providerId="AD" clId="Web-{446AA01C-A923-4545-89FF-3749DA6F14CE}" dt="2023-10-06T11:05:28.458" v="48"/>
        <pc:sldMkLst>
          <pc:docMk/>
          <pc:sldMk cId="3875019381" sldId="345"/>
        </pc:sldMkLst>
      </pc:sldChg>
      <pc:sldChg chg="del">
        <pc:chgData name="Xiaolei Bi" userId="S::xbi@eamv.dk::4defdd0b-eb6b-464a-acc0-49fc44ef47a7" providerId="AD" clId="Web-{446AA01C-A923-4545-89FF-3749DA6F14CE}" dt="2023-10-06T11:05:28.458" v="46"/>
        <pc:sldMkLst>
          <pc:docMk/>
          <pc:sldMk cId="3296392304" sldId="346"/>
        </pc:sldMkLst>
      </pc:sldChg>
      <pc:sldChg chg="del">
        <pc:chgData name="Xiaolei Bi" userId="S::xbi@eamv.dk::4defdd0b-eb6b-464a-acc0-49fc44ef47a7" providerId="AD" clId="Web-{446AA01C-A923-4545-89FF-3749DA6F14CE}" dt="2023-10-06T11:03:41.815" v="6"/>
        <pc:sldMkLst>
          <pc:docMk/>
          <pc:sldMk cId="242978996" sldId="347"/>
        </pc:sldMkLst>
      </pc:sldChg>
      <pc:sldChg chg="del">
        <pc:chgData name="Xiaolei Bi" userId="S::xbi@eamv.dk::4defdd0b-eb6b-464a-acc0-49fc44ef47a7" providerId="AD" clId="Web-{446AA01C-A923-4545-89FF-3749DA6F14CE}" dt="2023-10-06T11:03:15.908" v="2"/>
        <pc:sldMkLst>
          <pc:docMk/>
          <pc:sldMk cId="1062945612" sldId="359"/>
        </pc:sldMkLst>
      </pc:sldChg>
      <pc:sldChg chg="del">
        <pc:chgData name="Xiaolei Bi" userId="S::xbi@eamv.dk::4defdd0b-eb6b-464a-acc0-49fc44ef47a7" providerId="AD" clId="Web-{446AA01C-A923-4545-89FF-3749DA6F14CE}" dt="2023-10-06T11:04:53.066" v="12"/>
        <pc:sldMkLst>
          <pc:docMk/>
          <pc:sldMk cId="992837500" sldId="360"/>
        </pc:sldMkLst>
      </pc:sldChg>
      <pc:sldChg chg="del">
        <pc:chgData name="Xiaolei Bi" userId="S::xbi@eamv.dk::4defdd0b-eb6b-464a-acc0-49fc44ef47a7" providerId="AD" clId="Web-{446AA01C-A923-4545-89FF-3749DA6F14CE}" dt="2023-10-06T11:05:28.458" v="45"/>
        <pc:sldMkLst>
          <pc:docMk/>
          <pc:sldMk cId="148247863" sldId="362"/>
        </pc:sldMkLst>
      </pc:sldChg>
      <pc:sldChg chg="del">
        <pc:chgData name="Xiaolei Bi" userId="S::xbi@eamv.dk::4defdd0b-eb6b-464a-acc0-49fc44ef47a7" providerId="AD" clId="Web-{446AA01C-A923-4545-89FF-3749DA6F14CE}" dt="2023-10-06T11:05:28.458" v="43"/>
        <pc:sldMkLst>
          <pc:docMk/>
          <pc:sldMk cId="90615927" sldId="363"/>
        </pc:sldMkLst>
      </pc:sldChg>
      <pc:sldChg chg="del">
        <pc:chgData name="Xiaolei Bi" userId="S::xbi@eamv.dk::4defdd0b-eb6b-464a-acc0-49fc44ef47a7" providerId="AD" clId="Web-{446AA01C-A923-4545-89FF-3749DA6F14CE}" dt="2023-10-06T11:05:28.442" v="33"/>
        <pc:sldMkLst>
          <pc:docMk/>
          <pc:sldMk cId="869033494" sldId="364"/>
        </pc:sldMkLst>
      </pc:sldChg>
      <pc:sldChg chg="del">
        <pc:chgData name="Xiaolei Bi" userId="S::xbi@eamv.dk::4defdd0b-eb6b-464a-acc0-49fc44ef47a7" providerId="AD" clId="Web-{446AA01C-A923-4545-89FF-3749DA6F14CE}" dt="2023-10-06T11:05:28.442" v="29"/>
        <pc:sldMkLst>
          <pc:docMk/>
          <pc:sldMk cId="3718726312" sldId="365"/>
        </pc:sldMkLst>
      </pc:sldChg>
      <pc:sldChg chg="del">
        <pc:chgData name="Xiaolei Bi" userId="S::xbi@eamv.dk::4defdd0b-eb6b-464a-acc0-49fc44ef47a7" providerId="AD" clId="Web-{446AA01C-A923-4545-89FF-3749DA6F14CE}" dt="2023-10-06T11:03:21.939" v="3"/>
        <pc:sldMkLst>
          <pc:docMk/>
          <pc:sldMk cId="3606687791" sldId="366"/>
        </pc:sldMkLst>
      </pc:sldChg>
      <pc:sldChg chg="del">
        <pc:chgData name="Xiaolei Bi" userId="S::xbi@eamv.dk::4defdd0b-eb6b-464a-acc0-49fc44ef47a7" providerId="AD" clId="Web-{446AA01C-A923-4545-89FF-3749DA6F14CE}" dt="2023-10-06T11:05:28.442" v="31"/>
        <pc:sldMkLst>
          <pc:docMk/>
          <pc:sldMk cId="1250587739" sldId="367"/>
        </pc:sldMkLst>
      </pc:sldChg>
      <pc:sldChg chg="del">
        <pc:chgData name="Xiaolei Bi" userId="S::xbi@eamv.dk::4defdd0b-eb6b-464a-acc0-49fc44ef47a7" providerId="AD" clId="Web-{446AA01C-A923-4545-89FF-3749DA6F14CE}" dt="2023-10-06T11:05:28.442" v="30"/>
        <pc:sldMkLst>
          <pc:docMk/>
          <pc:sldMk cId="3672900043" sldId="370"/>
        </pc:sldMkLst>
      </pc:sldChg>
      <pc:sldChg chg="del">
        <pc:chgData name="Xiaolei Bi" userId="S::xbi@eamv.dk::4defdd0b-eb6b-464a-acc0-49fc44ef47a7" providerId="AD" clId="Web-{446AA01C-A923-4545-89FF-3749DA6F14CE}" dt="2023-10-06T11:05:28.458" v="49"/>
        <pc:sldMkLst>
          <pc:docMk/>
          <pc:sldMk cId="3884638519" sldId="374"/>
        </pc:sldMkLst>
      </pc:sldChg>
      <pc:sldChg chg="del">
        <pc:chgData name="Xiaolei Bi" userId="S::xbi@eamv.dk::4defdd0b-eb6b-464a-acc0-49fc44ef47a7" providerId="AD" clId="Web-{446AA01C-A923-4545-89FF-3749DA6F14CE}" dt="2023-10-06T11:05:28.458" v="47"/>
        <pc:sldMkLst>
          <pc:docMk/>
          <pc:sldMk cId="2002272628" sldId="375"/>
        </pc:sldMkLst>
      </pc:sldChg>
      <pc:sldChg chg="del">
        <pc:chgData name="Xiaolei Bi" userId="S::xbi@eamv.dk::4defdd0b-eb6b-464a-acc0-49fc44ef47a7" providerId="AD" clId="Web-{446AA01C-A923-4545-89FF-3749DA6F14CE}" dt="2023-10-06T11:05:28.442" v="36"/>
        <pc:sldMkLst>
          <pc:docMk/>
          <pc:sldMk cId="3341889629" sldId="377"/>
        </pc:sldMkLst>
      </pc:sldChg>
      <pc:sldChg chg="del">
        <pc:chgData name="Xiaolei Bi" userId="S::xbi@eamv.dk::4defdd0b-eb6b-464a-acc0-49fc44ef47a7" providerId="AD" clId="Web-{446AA01C-A923-4545-89FF-3749DA6F14CE}" dt="2023-10-06T11:05:28.286" v="23"/>
        <pc:sldMkLst>
          <pc:docMk/>
          <pc:sldMk cId="3717586323" sldId="378"/>
        </pc:sldMkLst>
      </pc:sldChg>
      <pc:sldChg chg="del">
        <pc:chgData name="Xiaolei Bi" userId="S::xbi@eamv.dk::4defdd0b-eb6b-464a-acc0-49fc44ef47a7" providerId="AD" clId="Web-{446AA01C-A923-4545-89FF-3749DA6F14CE}" dt="2023-10-06T11:05:28.286" v="20"/>
        <pc:sldMkLst>
          <pc:docMk/>
          <pc:sldMk cId="3976449652" sldId="379"/>
        </pc:sldMkLst>
      </pc:sldChg>
      <pc:sldChg chg="del">
        <pc:chgData name="Xiaolei Bi" userId="S::xbi@eamv.dk::4defdd0b-eb6b-464a-acc0-49fc44ef47a7" providerId="AD" clId="Web-{446AA01C-A923-4545-89FF-3749DA6F14CE}" dt="2023-10-06T11:05:28.286" v="18"/>
        <pc:sldMkLst>
          <pc:docMk/>
          <pc:sldMk cId="3550588037" sldId="381"/>
        </pc:sldMkLst>
      </pc:sldChg>
      <pc:sldChg chg="del">
        <pc:chgData name="Xiaolei Bi" userId="S::xbi@eamv.dk::4defdd0b-eb6b-464a-acc0-49fc44ef47a7" providerId="AD" clId="Web-{446AA01C-A923-4545-89FF-3749DA6F14CE}" dt="2023-10-06T11:05:28.442" v="28"/>
        <pc:sldMkLst>
          <pc:docMk/>
          <pc:sldMk cId="3045547034" sldId="382"/>
        </pc:sldMkLst>
      </pc:sldChg>
      <pc:sldChg chg="del">
        <pc:chgData name="Xiaolei Bi" userId="S::xbi@eamv.dk::4defdd0b-eb6b-464a-acc0-49fc44ef47a7" providerId="AD" clId="Web-{446AA01C-A923-4545-89FF-3749DA6F14CE}" dt="2023-10-06T11:05:28.427" v="26"/>
        <pc:sldMkLst>
          <pc:docMk/>
          <pc:sldMk cId="959295648" sldId="383"/>
        </pc:sldMkLst>
      </pc:sldChg>
      <pc:sldChg chg="del">
        <pc:chgData name="Xiaolei Bi" userId="S::xbi@eamv.dk::4defdd0b-eb6b-464a-acc0-49fc44ef47a7" providerId="AD" clId="Web-{446AA01C-A923-4545-89FF-3749DA6F14CE}" dt="2023-10-06T11:05:28.442" v="27"/>
        <pc:sldMkLst>
          <pc:docMk/>
          <pc:sldMk cId="226086292" sldId="384"/>
        </pc:sldMkLst>
      </pc:sldChg>
      <pc:sldChg chg="del">
        <pc:chgData name="Xiaolei Bi" userId="S::xbi@eamv.dk::4defdd0b-eb6b-464a-acc0-49fc44ef47a7" providerId="AD" clId="Web-{446AA01C-A923-4545-89FF-3749DA6F14CE}" dt="2023-10-06T11:05:28.442" v="37"/>
        <pc:sldMkLst>
          <pc:docMk/>
          <pc:sldMk cId="2213495502" sldId="389"/>
        </pc:sldMkLst>
      </pc:sldChg>
      <pc:sldChg chg="del">
        <pc:chgData name="Xiaolei Bi" userId="S::xbi@eamv.dk::4defdd0b-eb6b-464a-acc0-49fc44ef47a7" providerId="AD" clId="Web-{446AA01C-A923-4545-89FF-3749DA6F14CE}" dt="2023-10-06T11:05:28.286" v="16"/>
        <pc:sldMkLst>
          <pc:docMk/>
          <pc:sldMk cId="3924472070" sldId="390"/>
        </pc:sldMkLst>
      </pc:sldChg>
      <pc:sldChg chg="del">
        <pc:chgData name="Xiaolei Bi" userId="S::xbi@eamv.dk::4defdd0b-eb6b-464a-acc0-49fc44ef47a7" providerId="AD" clId="Web-{446AA01C-A923-4545-89FF-3749DA6F14CE}" dt="2023-10-06T11:05:28.442" v="34"/>
        <pc:sldMkLst>
          <pc:docMk/>
          <pc:sldMk cId="1830898597" sldId="392"/>
        </pc:sldMkLst>
      </pc:sldChg>
      <pc:sldChg chg="del">
        <pc:chgData name="Xiaolei Bi" userId="S::xbi@eamv.dk::4defdd0b-eb6b-464a-acc0-49fc44ef47a7" providerId="AD" clId="Web-{446AA01C-A923-4545-89FF-3749DA6F14CE}" dt="2023-10-06T11:05:28.442" v="35"/>
        <pc:sldMkLst>
          <pc:docMk/>
          <pc:sldMk cId="1527334077" sldId="393"/>
        </pc:sldMkLst>
      </pc:sldChg>
    </pc:docChg>
  </pc:docChgLst>
  <pc:docChgLst>
    <pc:chgData name="Xiaolei Bi" userId="S::xbi@eamv.dk::4defdd0b-eb6b-464a-acc0-49fc44ef47a7" providerId="AD" clId="Web-{AF792495-69F0-45B0-8D63-A1860235F4C9}"/>
    <pc:docChg chg="modSld">
      <pc:chgData name="Xiaolei Bi" userId="S::xbi@eamv.dk::4defdd0b-eb6b-464a-acc0-49fc44ef47a7" providerId="AD" clId="Web-{AF792495-69F0-45B0-8D63-A1860235F4C9}" dt="2023-10-10T11:12:30.456" v="7" actId="20577"/>
      <pc:docMkLst>
        <pc:docMk/>
      </pc:docMkLst>
      <pc:sldChg chg="modSp">
        <pc:chgData name="Xiaolei Bi" userId="S::xbi@eamv.dk::4defdd0b-eb6b-464a-acc0-49fc44ef47a7" providerId="AD" clId="Web-{AF792495-69F0-45B0-8D63-A1860235F4C9}" dt="2023-10-10T11:11:38.359" v="1" actId="20577"/>
        <pc:sldMkLst>
          <pc:docMk/>
          <pc:sldMk cId="2861469188" sldId="270"/>
        </pc:sldMkLst>
      </pc:sldChg>
      <pc:sldChg chg="modSp">
        <pc:chgData name="Xiaolei Bi" userId="S::xbi@eamv.dk::4defdd0b-eb6b-464a-acc0-49fc44ef47a7" providerId="AD" clId="Web-{AF792495-69F0-45B0-8D63-A1860235F4C9}" dt="2023-10-10T11:12:11.721" v="4" actId="20577"/>
        <pc:sldMkLst>
          <pc:docMk/>
          <pc:sldMk cId="471087196" sldId="288"/>
        </pc:sldMkLst>
      </pc:sldChg>
      <pc:sldChg chg="modSp">
        <pc:chgData name="Xiaolei Bi" userId="S::xbi@eamv.dk::4defdd0b-eb6b-464a-acc0-49fc44ef47a7" providerId="AD" clId="Web-{AF792495-69F0-45B0-8D63-A1860235F4C9}" dt="2023-10-10T11:12:30.456" v="7" actId="20577"/>
        <pc:sldMkLst>
          <pc:docMk/>
          <pc:sldMk cId="2389657242" sldId="33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697F7-FED7-4489-8D8F-16E3B640E3E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A5E4772-F9EA-484A-B4C2-34C24447694D}">
      <dgm:prSet phldrT="[Tekst]"/>
      <dgm:spPr/>
      <dgm:t>
        <a:bodyPr/>
        <a:lstStyle/>
        <a:p>
          <a:r>
            <a:rPr lang="da-DK" dirty="0"/>
            <a:t>Html</a:t>
          </a:r>
        </a:p>
      </dgm:t>
    </dgm:pt>
    <dgm:pt modelId="{5823F657-63F9-4CB2-B2F7-3C57B39C9A91}" type="parTrans" cxnId="{D9720632-7642-470F-9322-3AD4DA05324A}">
      <dgm:prSet/>
      <dgm:spPr/>
      <dgm:t>
        <a:bodyPr/>
        <a:lstStyle/>
        <a:p>
          <a:endParaRPr lang="da-DK"/>
        </a:p>
      </dgm:t>
    </dgm:pt>
    <dgm:pt modelId="{E882DB53-783B-488F-8AF0-8185C4CF5E82}" type="sibTrans" cxnId="{D9720632-7642-470F-9322-3AD4DA05324A}">
      <dgm:prSet/>
      <dgm:spPr/>
      <dgm:t>
        <a:bodyPr/>
        <a:lstStyle/>
        <a:p>
          <a:endParaRPr lang="da-DK"/>
        </a:p>
      </dgm:t>
    </dgm:pt>
    <dgm:pt modelId="{BA3BAF10-27DE-447A-843F-17460B3A2976}">
      <dgm:prSet phldrT="[Tekst]"/>
      <dgm:spPr/>
      <dgm:t>
        <a:bodyPr/>
        <a:lstStyle/>
        <a:p>
          <a:r>
            <a:rPr lang="da-DK" dirty="0"/>
            <a:t>CSS</a:t>
          </a:r>
        </a:p>
      </dgm:t>
    </dgm:pt>
    <dgm:pt modelId="{B6437E98-5946-48F3-A272-E989B84A77F5}" type="parTrans" cxnId="{8DCDD195-8CEF-4689-9203-86A06245D0DD}">
      <dgm:prSet/>
      <dgm:spPr/>
      <dgm:t>
        <a:bodyPr/>
        <a:lstStyle/>
        <a:p>
          <a:endParaRPr lang="da-DK"/>
        </a:p>
      </dgm:t>
    </dgm:pt>
    <dgm:pt modelId="{E69F4888-3C10-4B10-987B-81C1098A017C}" type="sibTrans" cxnId="{8DCDD195-8CEF-4689-9203-86A06245D0DD}">
      <dgm:prSet/>
      <dgm:spPr/>
      <dgm:t>
        <a:bodyPr/>
        <a:lstStyle/>
        <a:p>
          <a:endParaRPr lang="da-DK"/>
        </a:p>
      </dgm:t>
    </dgm:pt>
    <dgm:pt modelId="{32F50AF0-225E-447C-9D62-BFB41A589FE9}">
      <dgm:prSet phldrT="[Tekst]"/>
      <dgm:spPr/>
      <dgm:t>
        <a:bodyPr/>
        <a:lstStyle/>
        <a:p>
          <a:r>
            <a:rPr lang="da-DK" dirty="0"/>
            <a:t>JavaScript</a:t>
          </a:r>
        </a:p>
      </dgm:t>
    </dgm:pt>
    <dgm:pt modelId="{E628B1EB-754B-4485-B1B2-10B53EBDD19E}" type="parTrans" cxnId="{40A4A623-EFD9-417C-BB18-B7CB21127DB0}">
      <dgm:prSet/>
      <dgm:spPr/>
      <dgm:t>
        <a:bodyPr/>
        <a:lstStyle/>
        <a:p>
          <a:endParaRPr lang="da-DK"/>
        </a:p>
      </dgm:t>
    </dgm:pt>
    <dgm:pt modelId="{600DB63D-7D25-4314-96CB-64AE85E15DD7}" type="sibTrans" cxnId="{40A4A623-EFD9-417C-BB18-B7CB21127DB0}">
      <dgm:prSet/>
      <dgm:spPr/>
      <dgm:t>
        <a:bodyPr/>
        <a:lstStyle/>
        <a:p>
          <a:endParaRPr lang="da-DK"/>
        </a:p>
      </dgm:t>
    </dgm:pt>
    <dgm:pt modelId="{18991777-62B5-47FF-96A1-D3237ED3F077}" type="pres">
      <dgm:prSet presAssocID="{5DB697F7-FED7-4489-8D8F-16E3B640E3E9}" presName="CompostProcess" presStyleCnt="0">
        <dgm:presLayoutVars>
          <dgm:dir/>
          <dgm:resizeHandles val="exact"/>
        </dgm:presLayoutVars>
      </dgm:prSet>
      <dgm:spPr/>
    </dgm:pt>
    <dgm:pt modelId="{2A236055-F722-4AB1-8E32-DCA527949369}" type="pres">
      <dgm:prSet presAssocID="{5DB697F7-FED7-4489-8D8F-16E3B640E3E9}" presName="arrow" presStyleLbl="bgShp" presStyleIdx="0" presStyleCnt="1" custLinFactNeighborX="-316" custLinFactNeighborY="-6325"/>
      <dgm:spPr/>
    </dgm:pt>
    <dgm:pt modelId="{3A1D689A-453F-4405-81AD-5A53C0F01611}" type="pres">
      <dgm:prSet presAssocID="{5DB697F7-FED7-4489-8D8F-16E3B640E3E9}" presName="linearProcess" presStyleCnt="0"/>
      <dgm:spPr/>
    </dgm:pt>
    <dgm:pt modelId="{193CB52F-3B1C-4535-82CD-6CF8308FE85D}" type="pres">
      <dgm:prSet presAssocID="{EA5E4772-F9EA-484A-B4C2-34C24447694D}" presName="textNode" presStyleLbl="node1" presStyleIdx="0" presStyleCnt="3">
        <dgm:presLayoutVars>
          <dgm:bulletEnabled val="1"/>
        </dgm:presLayoutVars>
      </dgm:prSet>
      <dgm:spPr/>
    </dgm:pt>
    <dgm:pt modelId="{EB0B2FEE-7E22-453E-B3D2-BA6E42298C75}" type="pres">
      <dgm:prSet presAssocID="{E882DB53-783B-488F-8AF0-8185C4CF5E82}" presName="sibTrans" presStyleCnt="0"/>
      <dgm:spPr/>
    </dgm:pt>
    <dgm:pt modelId="{9EAE3083-6BF3-48A2-A4EF-FA54DFBCB051}" type="pres">
      <dgm:prSet presAssocID="{BA3BAF10-27DE-447A-843F-17460B3A2976}" presName="textNode" presStyleLbl="node1" presStyleIdx="1" presStyleCnt="3">
        <dgm:presLayoutVars>
          <dgm:bulletEnabled val="1"/>
        </dgm:presLayoutVars>
      </dgm:prSet>
      <dgm:spPr/>
    </dgm:pt>
    <dgm:pt modelId="{0394E2EE-F10D-4F82-BCD8-3A6227AE106A}" type="pres">
      <dgm:prSet presAssocID="{E69F4888-3C10-4B10-987B-81C1098A017C}" presName="sibTrans" presStyleCnt="0"/>
      <dgm:spPr/>
    </dgm:pt>
    <dgm:pt modelId="{EF029442-B30F-4ED7-A674-202ACB3639C3}" type="pres">
      <dgm:prSet presAssocID="{32F50AF0-225E-447C-9D62-BFB41A589FE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0A4A623-EFD9-417C-BB18-B7CB21127DB0}" srcId="{5DB697F7-FED7-4489-8D8F-16E3B640E3E9}" destId="{32F50AF0-225E-447C-9D62-BFB41A589FE9}" srcOrd="2" destOrd="0" parTransId="{E628B1EB-754B-4485-B1B2-10B53EBDD19E}" sibTransId="{600DB63D-7D25-4314-96CB-64AE85E15DD7}"/>
    <dgm:cxn modelId="{D9720632-7642-470F-9322-3AD4DA05324A}" srcId="{5DB697F7-FED7-4489-8D8F-16E3B640E3E9}" destId="{EA5E4772-F9EA-484A-B4C2-34C24447694D}" srcOrd="0" destOrd="0" parTransId="{5823F657-63F9-4CB2-B2F7-3C57B39C9A91}" sibTransId="{E882DB53-783B-488F-8AF0-8185C4CF5E82}"/>
    <dgm:cxn modelId="{4D608C43-AC06-4B98-AD7C-958999431230}" type="presOf" srcId="{EA5E4772-F9EA-484A-B4C2-34C24447694D}" destId="{193CB52F-3B1C-4535-82CD-6CF8308FE85D}" srcOrd="0" destOrd="0" presId="urn:microsoft.com/office/officeart/2005/8/layout/hProcess9"/>
    <dgm:cxn modelId="{79A88D5C-D35D-4345-A184-4E3ACA28F491}" type="presOf" srcId="{5DB697F7-FED7-4489-8D8F-16E3B640E3E9}" destId="{18991777-62B5-47FF-96A1-D3237ED3F077}" srcOrd="0" destOrd="0" presId="urn:microsoft.com/office/officeart/2005/8/layout/hProcess9"/>
    <dgm:cxn modelId="{2646EA88-6076-401C-B6EF-D501786F83DB}" type="presOf" srcId="{BA3BAF10-27DE-447A-843F-17460B3A2976}" destId="{9EAE3083-6BF3-48A2-A4EF-FA54DFBCB051}" srcOrd="0" destOrd="0" presId="urn:microsoft.com/office/officeart/2005/8/layout/hProcess9"/>
    <dgm:cxn modelId="{9AAD478A-C6C5-4365-8891-6B74D5F27610}" type="presOf" srcId="{32F50AF0-225E-447C-9D62-BFB41A589FE9}" destId="{EF029442-B30F-4ED7-A674-202ACB3639C3}" srcOrd="0" destOrd="0" presId="urn:microsoft.com/office/officeart/2005/8/layout/hProcess9"/>
    <dgm:cxn modelId="{8DCDD195-8CEF-4689-9203-86A06245D0DD}" srcId="{5DB697F7-FED7-4489-8D8F-16E3B640E3E9}" destId="{BA3BAF10-27DE-447A-843F-17460B3A2976}" srcOrd="1" destOrd="0" parTransId="{B6437E98-5946-48F3-A272-E989B84A77F5}" sibTransId="{E69F4888-3C10-4B10-987B-81C1098A017C}"/>
    <dgm:cxn modelId="{D39A694B-1FE6-4904-A759-C0370B1DD340}" type="presParOf" srcId="{18991777-62B5-47FF-96A1-D3237ED3F077}" destId="{2A236055-F722-4AB1-8E32-DCA527949369}" srcOrd="0" destOrd="0" presId="urn:microsoft.com/office/officeart/2005/8/layout/hProcess9"/>
    <dgm:cxn modelId="{87FA016C-F101-4F1B-9D08-AA6F1CF21BC6}" type="presParOf" srcId="{18991777-62B5-47FF-96A1-D3237ED3F077}" destId="{3A1D689A-453F-4405-81AD-5A53C0F01611}" srcOrd="1" destOrd="0" presId="urn:microsoft.com/office/officeart/2005/8/layout/hProcess9"/>
    <dgm:cxn modelId="{C659645D-82EC-4589-98C3-E53F1C1C2DA4}" type="presParOf" srcId="{3A1D689A-453F-4405-81AD-5A53C0F01611}" destId="{193CB52F-3B1C-4535-82CD-6CF8308FE85D}" srcOrd="0" destOrd="0" presId="urn:microsoft.com/office/officeart/2005/8/layout/hProcess9"/>
    <dgm:cxn modelId="{67AA178B-45A8-486D-9C35-A93D6CDCBABD}" type="presParOf" srcId="{3A1D689A-453F-4405-81AD-5A53C0F01611}" destId="{EB0B2FEE-7E22-453E-B3D2-BA6E42298C75}" srcOrd="1" destOrd="0" presId="urn:microsoft.com/office/officeart/2005/8/layout/hProcess9"/>
    <dgm:cxn modelId="{69839E13-5C9B-4DBF-8E51-5B59367C900E}" type="presParOf" srcId="{3A1D689A-453F-4405-81AD-5A53C0F01611}" destId="{9EAE3083-6BF3-48A2-A4EF-FA54DFBCB051}" srcOrd="2" destOrd="0" presId="urn:microsoft.com/office/officeart/2005/8/layout/hProcess9"/>
    <dgm:cxn modelId="{159A13C4-2F61-411B-8B35-9A8CD0A6950D}" type="presParOf" srcId="{3A1D689A-453F-4405-81AD-5A53C0F01611}" destId="{0394E2EE-F10D-4F82-BCD8-3A6227AE106A}" srcOrd="3" destOrd="0" presId="urn:microsoft.com/office/officeart/2005/8/layout/hProcess9"/>
    <dgm:cxn modelId="{C2A22848-188F-4555-AEBC-4213D291FF45}" type="presParOf" srcId="{3A1D689A-453F-4405-81AD-5A53C0F01611}" destId="{EF029442-B30F-4ED7-A674-202ACB3639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36055-F722-4AB1-8E32-DCA527949369}">
      <dsp:nvSpPr>
        <dsp:cNvPr id="0" name=""/>
        <dsp:cNvSpPr/>
      </dsp:nvSpPr>
      <dsp:spPr>
        <a:xfrm>
          <a:off x="367355" y="0"/>
          <a:ext cx="4318000" cy="24093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B52F-3B1C-4535-82CD-6CF8308FE85D}">
      <dsp:nvSpPr>
        <dsp:cNvPr id="0" name=""/>
        <dsp:cNvSpPr/>
      </dsp:nvSpPr>
      <dsp:spPr>
        <a:xfrm>
          <a:off x="2347" y="722810"/>
          <a:ext cx="1583455" cy="963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Html</a:t>
          </a:r>
        </a:p>
      </dsp:txBody>
      <dsp:txXfrm>
        <a:off x="49393" y="769856"/>
        <a:ext cx="1489363" cy="869656"/>
      </dsp:txXfrm>
    </dsp:sp>
    <dsp:sp modelId="{9EAE3083-6BF3-48A2-A4EF-FA54DFBCB051}">
      <dsp:nvSpPr>
        <dsp:cNvPr id="0" name=""/>
        <dsp:cNvSpPr/>
      </dsp:nvSpPr>
      <dsp:spPr>
        <a:xfrm>
          <a:off x="1748272" y="722810"/>
          <a:ext cx="1583455" cy="963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CSS</a:t>
          </a:r>
        </a:p>
      </dsp:txBody>
      <dsp:txXfrm>
        <a:off x="1795318" y="769856"/>
        <a:ext cx="1489363" cy="869656"/>
      </dsp:txXfrm>
    </dsp:sp>
    <dsp:sp modelId="{EF029442-B30F-4ED7-A674-202ACB3639C3}">
      <dsp:nvSpPr>
        <dsp:cNvPr id="0" name=""/>
        <dsp:cNvSpPr/>
      </dsp:nvSpPr>
      <dsp:spPr>
        <a:xfrm>
          <a:off x="3494198" y="722810"/>
          <a:ext cx="1583455" cy="963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JavaScript</a:t>
          </a:r>
        </a:p>
      </dsp:txBody>
      <dsp:txXfrm>
        <a:off x="3541244" y="769856"/>
        <a:ext cx="1489363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E33E-DDC8-43EB-96D6-40C37E5F8C72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C58A8-3BAE-4AD6-AF1D-994300F195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0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est1.php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://localhost:81/grundstoffer.ph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841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https://www.w3schools.com/php/phptryit.asp?filename=tryphp_echo1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34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Variabelnavnet kan starte med _ eller et bogstav, og kan godt indeholde tal, bare ikke som allerførste tegn. Der må </a:t>
            </a:r>
            <a:r>
              <a:rPr lang="da-DK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ikke</a:t>
            </a:r>
            <a:r>
              <a:rPr lang="da-DK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optræde mellemrum - er der flere ord, kan de evt. adskilles med _ ('underscore')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218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test1.php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"Fred Smith";</a:t>
            </a:r>
          </a:p>
          <a:p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"&lt;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&gt;";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current_user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$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da-DK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current_user</a:t>
            </a:r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?&gt;</a:t>
            </a:r>
          </a:p>
          <a:p>
            <a:endParaRPr lang="da-DK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i </a:t>
            </a:r>
            <a:r>
              <a:rPr lang="da-DK" dirty="0">
                <a:hlinkClick r:id="rId3"/>
              </a:rPr>
              <a:t>http://localhost/test1.php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763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https://www.w3schools.com/php/phptryit.asp?filename=tryphp_echo2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42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a-DK" b="1" i="0" dirty="0">
                <a:solidFill>
                  <a:srgbClr val="273239"/>
                </a:solidFill>
                <a:effectLst/>
                <a:latin typeface="sofia-pro"/>
              </a:rPr>
              <a:t>PHP | </a:t>
            </a:r>
            <a:r>
              <a:rPr lang="da-DK" b="1" i="0" dirty="0" err="1">
                <a:solidFill>
                  <a:srgbClr val="273239"/>
                </a:solidFill>
                <a:effectLst/>
                <a:latin typeface="sofia-pro"/>
              </a:rPr>
              <a:t>var_dump</a:t>
            </a:r>
            <a:r>
              <a:rPr lang="da-DK" b="1" i="0" dirty="0">
                <a:solidFill>
                  <a:srgbClr val="273239"/>
                </a:solidFill>
                <a:effectLst/>
                <a:latin typeface="sofia-pro"/>
              </a:rPr>
              <a:t>() check type</a:t>
            </a:r>
          </a:p>
          <a:p>
            <a:pPr algn="l"/>
            <a:endParaRPr lang="da-DK" b="1" i="0" dirty="0">
              <a:solidFill>
                <a:srgbClr val="273239"/>
              </a:solidFill>
              <a:effectLst/>
              <a:latin typeface="sofia-pro"/>
            </a:endParaRPr>
          </a:p>
          <a:p>
            <a:pPr algn="l"/>
            <a:r>
              <a:rPr lang="da-DK" dirty="0"/>
              <a:t>https://www.geeksforgeeks.org/php-var_dump-function/#:~:text=The%20var_dump()%20function%20is,is%20also%20effective%20with%20expressions.</a:t>
            </a:r>
          </a:p>
          <a:p>
            <a:pPr algn="l"/>
            <a:endParaRPr lang="da-DK" dirty="0"/>
          </a:p>
          <a:p>
            <a:pPr algn="l"/>
            <a:r>
              <a:rPr lang="da-DK" dirty="0"/>
              <a:t>https://www.w3schools.com/php/php_datatypes.asp</a:t>
            </a:r>
          </a:p>
          <a:p>
            <a:pPr algn="l"/>
            <a:endParaRPr lang="da-DK" b="1" i="0" dirty="0">
              <a:solidFill>
                <a:srgbClr val="273239"/>
              </a:solidFill>
              <a:effectLst/>
              <a:latin typeface="sofia-pro"/>
            </a:endParaRPr>
          </a:p>
          <a:p>
            <a:pPr algn="l"/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6876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Hvad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sammenkædning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JS?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195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694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Eksempler først gang login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504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>
                <a:effectLst/>
              </a:rPr>
              <a:t>PHPTekstbaseret</a:t>
            </a:r>
            <a:r>
              <a:rPr lang="da-DK" dirty="0">
                <a:effectLst/>
              </a:rPr>
              <a:t> Serverprogrammer til webapplikationer Blandt andet Facebook og Wikipedia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099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gemme fil som *.</a:t>
            </a:r>
            <a:r>
              <a:rPr lang="da-DK" dirty="0" err="1"/>
              <a:t>php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48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da-DK" altLang="da-DK" sz="12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kopiere (HTML) og fortolke (PHP)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785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>
                <a:hlinkClick r:id="rId3"/>
              </a:rPr>
              <a:t> demo</a:t>
            </a:r>
          </a:p>
          <a:p>
            <a:r>
              <a:rPr lang="da-DK" dirty="0" err="1">
                <a:hlinkClick r:id="rId3"/>
              </a:rPr>
              <a:t>view-source:http</a:t>
            </a:r>
            <a:r>
              <a:rPr lang="da-DK" dirty="0">
                <a:hlinkClick r:id="rId3"/>
              </a:rPr>
              <a:t>://localhost:81/</a:t>
            </a:r>
            <a:r>
              <a:rPr lang="da-DK" dirty="0" err="1">
                <a:hlinkClick r:id="rId3"/>
              </a:rPr>
              <a:t>hello.php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a web server?</a:t>
            </a:r>
          </a:p>
          <a:p>
            <a:endParaRPr lang="da-DK" dirty="0"/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 server?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18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22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https://www.php.net/manual/en/language.basic-syntax.phptags.php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85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Echohtml.php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C58A8-3BAE-4AD6-AF1D-994300F1953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20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5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882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50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904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859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67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6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98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33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8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5D1-F9F4-4677-A23A-D8C1ED7A10DD}" type="datetimeFigureOut">
              <a:rPr lang="da-DK" smtClean="0"/>
              <a:t>07.04.2025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0173-B117-4621-A19C-1BDA21078A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1595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artikler.dk/artikler/begynder1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r.systime.dk/?id=140&amp;L=1#c764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amvdk.sharepoint.com/:w:/s/MMDHE24/EWLr9KVdn5RNklJWNiERi8ABFBBJexp8yhv5xwcnklIp4w?e=KxfLe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DFC0F-65F1-4A2D-A727-18E1135E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993681"/>
            <a:ext cx="4057840" cy="2249424"/>
          </a:xfrm>
        </p:spPr>
        <p:txBody>
          <a:bodyPr anchor="t">
            <a:normAutofit/>
          </a:bodyPr>
          <a:lstStyle/>
          <a:p>
            <a:pPr algn="l"/>
            <a:r>
              <a:rPr lang="da-DK" sz="5400"/>
              <a:t>Server-side scripts-PHP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2056160-1F72-4160-83DC-7CA904BA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140" y="5637718"/>
            <a:ext cx="3405378" cy="1155525"/>
          </a:xfrm>
        </p:spPr>
        <p:txBody>
          <a:bodyPr anchor="b">
            <a:normAutofit/>
          </a:bodyPr>
          <a:lstStyle/>
          <a:p>
            <a:pPr algn="l"/>
            <a:r>
              <a:rPr lang="da-DK" sz="2000" dirty="0" err="1"/>
              <a:t>Xbi</a:t>
            </a:r>
            <a:r>
              <a:rPr lang="da-DK" sz="2000" dirty="0"/>
              <a:t>  2025 @eamv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ABE4AE-84A3-4BF6-909F-6BE89985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00723"/>
            <a:ext cx="2796519" cy="557277"/>
          </a:xfrm>
          <a:prstGeom prst="rect">
            <a:avLst/>
          </a:prstGeom>
        </p:spPr>
      </p:pic>
      <p:pic>
        <p:nvPicPr>
          <p:cNvPr id="1026" name="Picture 2" descr="Running different versions of PHP under Windows | by Jorge Castro ...">
            <a:extLst>
              <a:ext uri="{FF2B5EF4-FFF2-40B4-BE49-F238E27FC236}">
                <a16:creationId xmlns:a16="http://schemas.microsoft.com/office/drawing/2014/main" id="{3E98FE6C-C091-43F2-9270-A6B245E0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753" y="3601309"/>
            <a:ext cx="3812140" cy="26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56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E3D4-EEA4-46C1-B53C-40BD3FB9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825"/>
            <a:ext cx="10515600" cy="1325563"/>
          </a:xfrm>
        </p:spPr>
        <p:txBody>
          <a:bodyPr/>
          <a:lstStyle/>
          <a:p>
            <a:r>
              <a:rPr lang="da-DK" dirty="0">
                <a:latin typeface="Arial Black"/>
              </a:rPr>
              <a:t>Check PHP version </a:t>
            </a:r>
          </a:p>
        </p:txBody>
      </p:sp>
    </p:spTree>
    <p:extLst>
      <p:ext uri="{BB962C8B-B14F-4D97-AF65-F5344CB8AC3E}">
        <p14:creationId xmlns:p14="http://schemas.microsoft.com/office/powerpoint/2010/main" val="424518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5A814-5B03-46CA-8159-17F3212B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31" y="365125"/>
            <a:ext cx="10736469" cy="1336606"/>
          </a:xfrm>
        </p:spPr>
        <p:txBody>
          <a:bodyPr/>
          <a:lstStyle/>
          <a:p>
            <a:r>
              <a:rPr lang="da-DK" b="1" dirty="0"/>
              <a:t>PHP-</a:t>
            </a:r>
            <a:r>
              <a:rPr lang="da-DK" b="1" dirty="0" err="1"/>
              <a:t>syntax</a:t>
            </a:r>
            <a:r>
              <a:rPr lang="da-DK" b="1" dirty="0"/>
              <a:t> 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C367CC-4B38-4D6E-AE06-825F5D5C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4" y="1745428"/>
            <a:ext cx="54364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r>
              <a:rPr lang="da-DK" dirty="0"/>
              <a:t>Nu skal du i gang med at programmere i PHP. PHP skrives inde i HTML-koden på denne måde: </a:t>
            </a:r>
          </a:p>
          <a:p>
            <a:pPr marL="0" indent="0">
              <a:buNone/>
            </a:pPr>
            <a:r>
              <a:rPr lang="da-DK" sz="5100" dirty="0">
                <a:solidFill>
                  <a:srgbClr val="FFC000"/>
                </a:solidFill>
              </a:rPr>
              <a:t>&lt;?</a:t>
            </a:r>
            <a:r>
              <a:rPr lang="da-DK" sz="5100" dirty="0" err="1">
                <a:solidFill>
                  <a:srgbClr val="FFC000"/>
                </a:solidFill>
              </a:rPr>
              <a:t>php</a:t>
            </a:r>
            <a:br>
              <a:rPr lang="da-DK" sz="5100" dirty="0">
                <a:solidFill>
                  <a:srgbClr val="FF0000"/>
                </a:solidFill>
              </a:rPr>
            </a:br>
            <a:r>
              <a:rPr lang="da-DK" sz="5100" dirty="0" err="1"/>
              <a:t>php</a:t>
            </a:r>
            <a:r>
              <a:rPr lang="da-DK" sz="5100" dirty="0"/>
              <a:t>-kodeteksten skrives her</a:t>
            </a:r>
            <a:br>
              <a:rPr lang="da-DK" sz="5100" dirty="0">
                <a:solidFill>
                  <a:srgbClr val="FF0000"/>
                </a:solidFill>
              </a:rPr>
            </a:br>
            <a:r>
              <a:rPr lang="da-DK" sz="5100" dirty="0">
                <a:solidFill>
                  <a:srgbClr val="FFC000"/>
                </a:solidFill>
              </a:rPr>
              <a:t>?&gt;</a:t>
            </a:r>
          </a:p>
          <a:p>
            <a:endParaRPr lang="da-DK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ECE902C-D114-4459-A6EF-17ADAF6668F7}"/>
              </a:ext>
            </a:extLst>
          </p:cNvPr>
          <p:cNvSpPr txBox="1">
            <a:spLocks/>
          </p:cNvSpPr>
          <p:nvPr/>
        </p:nvSpPr>
        <p:spPr>
          <a:xfrm>
            <a:off x="6760779" y="1633700"/>
            <a:ext cx="6203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a-DK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eller: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5100" dirty="0">
                <a:solidFill>
                  <a:srgbClr val="FFC000"/>
                </a:solidFill>
              </a:rPr>
              <a:t>&lt;?= </a:t>
            </a:r>
            <a:br>
              <a:rPr lang="da-DK" sz="5100" dirty="0">
                <a:solidFill>
                  <a:srgbClr val="FF0000"/>
                </a:solidFill>
              </a:rPr>
            </a:br>
            <a:r>
              <a:rPr lang="da-DK" sz="5100" dirty="0" err="1"/>
              <a:t>php</a:t>
            </a:r>
            <a:r>
              <a:rPr lang="da-DK" sz="5100" dirty="0"/>
              <a:t>-kodeteksten skrives her</a:t>
            </a:r>
            <a:br>
              <a:rPr lang="da-DK" sz="5100" dirty="0">
                <a:solidFill>
                  <a:srgbClr val="FF0000"/>
                </a:solidFill>
              </a:rPr>
            </a:br>
            <a:r>
              <a:rPr lang="da-DK" sz="5100" dirty="0">
                <a:solidFill>
                  <a:srgbClr val="FFC000"/>
                </a:solidFill>
              </a:rPr>
              <a:t>?&gt;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084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ADA19-0F3D-44A3-BB71-9CEF3DEE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2" y="365918"/>
            <a:ext cx="10515600" cy="1325563"/>
          </a:xfrm>
        </p:spPr>
        <p:txBody>
          <a:bodyPr/>
          <a:lstStyle/>
          <a:p>
            <a:r>
              <a:rPr lang="da-DK" dirty="0">
                <a:latin typeface="Arial Black" panose="020B0A04020102020204" pitchFamily="34" charset="0"/>
              </a:rPr>
              <a:t>Echo html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5D68A17-E06A-4570-AB4A-23ED4623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234250"/>
            <a:ext cx="7519738" cy="32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6B600-CA65-4671-9A19-32119430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Arial Black" panose="020B0A04020102020204" pitchFamily="34" charset="0"/>
              </a:rPr>
              <a:t>øvelse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D6CB53-1C05-4BAF-B49B-A3EFDF56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7EE498F-098B-4D5F-9D9C-344748FE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39" y="1690688"/>
            <a:ext cx="9881108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0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E34F0-9DC6-483E-9701-2AC5F721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kommentarer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D6DC89-2382-4695-94C4-6D8DA60B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kommentarer, som kun du kan se, er der flere metoder, der kan anvendes: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</a:rPr>
              <a:t>// dette er en kommentar til </a:t>
            </a:r>
            <a:r>
              <a:rPr lang="da-DK" dirty="0" err="1">
                <a:solidFill>
                  <a:srgbClr val="FF0000"/>
                </a:solidFill>
              </a:rPr>
              <a:t>til</a:t>
            </a:r>
            <a:r>
              <a:rPr lang="da-DK" dirty="0">
                <a:solidFill>
                  <a:srgbClr val="FF0000"/>
                </a:solidFill>
              </a:rPr>
              <a:t> én </a:t>
            </a:r>
            <a:r>
              <a:rPr lang="da-DK" dirty="0" err="1">
                <a:solidFill>
                  <a:srgbClr val="FF0000"/>
                </a:solidFill>
              </a:rPr>
              <a:t>linie</a:t>
            </a:r>
            <a:endParaRPr lang="da-DK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dirty="0"/>
              <a:t># du kan også skrive kommentarer på denne måde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</a:rPr>
              <a:t>/* dette er lange kommentarer,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der strækker sig over flere </a:t>
            </a:r>
            <a:r>
              <a:rPr lang="da-DK" dirty="0" err="1">
                <a:solidFill>
                  <a:srgbClr val="FF0000"/>
                </a:solidFill>
              </a:rPr>
              <a:t>linier</a:t>
            </a:r>
            <a:r>
              <a:rPr lang="da-DK" dirty="0">
                <a:solidFill>
                  <a:srgbClr val="FF0000"/>
                </a:solidFill>
              </a:rPr>
              <a:t> */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56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2B3C3-B6A9-493E-9FA7-31918EDA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Variabler</a:t>
            </a:r>
            <a:br>
              <a:rPr lang="da-DK" b="1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CF2898-B2DC-4712-8AD7-FA23CFAF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dirty="0" err="1"/>
              <a:t>Syntax'en</a:t>
            </a:r>
            <a:r>
              <a:rPr lang="da-DK" dirty="0"/>
              <a:t> for en PHP-variabel og værdi-tilskrivning er: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</a:rPr>
              <a:t>$variabelnavn = værdi;</a:t>
            </a:r>
          </a:p>
          <a:p>
            <a:pPr marL="0" indent="0">
              <a:buNone/>
            </a:pPr>
            <a:r>
              <a:rPr lang="da-DK" dirty="0"/>
              <a:t>Et variabelnavn indledes altid med '$', værdien tilskrives med et '=' og </a:t>
            </a:r>
            <a:r>
              <a:rPr lang="da-DK" err="1"/>
              <a:t>linien</a:t>
            </a:r>
            <a:r>
              <a:rPr lang="da-DK" dirty="0"/>
              <a:t> slutter altid med ';' (semikolon). Variabelnavnet kan starte med _ eller et bogstav, og kan godt indeholde tal, bare ikke som allerførste tegn. Der må </a:t>
            </a:r>
            <a:r>
              <a:rPr lang="da-DK" i="1" dirty="0"/>
              <a:t>ikke</a:t>
            </a:r>
            <a:r>
              <a:rPr lang="da-DK" dirty="0"/>
              <a:t> optræde mellemrum - er der flere ord, kan de evt. adskilles med _ ('underscore').</a:t>
            </a:r>
          </a:p>
          <a:p>
            <a:pPr marL="0" indent="0">
              <a:buNone/>
            </a:pPr>
            <a:endParaRPr lang="da-DK" b="1" cap="all" dirty="0">
              <a:ea typeface="Calibri"/>
              <a:cs typeface="Calibri"/>
            </a:endParaRPr>
          </a:p>
          <a:p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E65245E-A6F5-4626-BEDE-6193E031D94B}"/>
              </a:ext>
            </a:extLst>
          </p:cNvPr>
          <p:cNvSpPr txBox="1"/>
          <p:nvPr/>
        </p:nvSpPr>
        <p:spPr>
          <a:xfrm>
            <a:off x="6328450" y="6123543"/>
            <a:ext cx="502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https://www.phpartikler.dk/artikler/begynder1.php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92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2F866F5-D117-41DF-99F2-137B252C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9266"/>
            <a:ext cx="9735161" cy="38900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A2ACD8-86BB-4EFF-B0D1-59CBC023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Variabler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888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D030-301E-4C22-9658-67F82A54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Erklæring værdi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A42E0E0-7C49-40D7-A7D1-8F94D92A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2577601"/>
            <a:ext cx="10858500" cy="1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12F2A-9941-3657-EB1C-9C7354F09421}"/>
              </a:ext>
            </a:extLst>
          </p:cNvPr>
          <p:cNvSpPr txBox="1"/>
          <p:nvPr/>
        </p:nvSpPr>
        <p:spPr>
          <a:xfrm>
            <a:off x="3980835" y="2290916"/>
            <a:ext cx="42364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4000" dirty="0">
                <a:latin typeface="Arial Black"/>
              </a:rPr>
              <a:t>Hvad er variable og Data?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343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823434-53BC-9823-A242-C43A11C4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965"/>
            <a:ext cx="12192000" cy="56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FE26C-EA2B-411D-AF0E-F60A715D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9CD4D-2FAD-4CE7-99CA-F51A1012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b="1" dirty="0"/>
              <a:t>Færdigheder</a:t>
            </a:r>
          </a:p>
          <a:p>
            <a:pPr marL="0" indent="0">
              <a:buNone/>
            </a:pPr>
            <a:r>
              <a:rPr lang="da-DK" dirty="0"/>
              <a:t>Udvikle med WordPress</a:t>
            </a:r>
            <a:endParaRPr lang="da-DK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46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3F202-FD34-5300-A8A1-8D020167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745"/>
            <a:ext cx="12192000" cy="58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9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5C98F1-8CA6-4122-AB5D-E7BA088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i="1"/>
              <a:t>Variable assignment</a:t>
            </a:r>
            <a:endParaRPr lang="en-US" sz="5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1AAAE76-C47D-4763-B0F9-5379F3312B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071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2E49FA-6CA0-4080-A23E-DC51E9E4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https://www.w3schools.com/php/phptryit.asp?filename=tryphp_echo2</a:t>
            </a:r>
          </a:p>
          <a:p>
            <a:r>
              <a:rPr lang="da-DK" dirty="0"/>
              <a:t>https://www.w3schools.com/php/phptryit.asp?filename=tryphp_echo2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7411A1B-0AE2-4D6F-B039-629618FE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1" y="1841418"/>
            <a:ext cx="10649497" cy="3175163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71A80E1-7565-4A62-A6D5-837E49112AEF}"/>
              </a:ext>
            </a:extLst>
          </p:cNvPr>
          <p:cNvSpPr txBox="1"/>
          <p:nvPr/>
        </p:nvSpPr>
        <p:spPr>
          <a:xfrm>
            <a:off x="838200" y="50376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4400" dirty="0">
                <a:latin typeface="Arial Black" panose="020B0A04020102020204" pitchFamily="34" charset="0"/>
              </a:rPr>
              <a:t>Øvelse</a:t>
            </a:r>
            <a:endParaRPr lang="da-DK" sz="44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042D29E-3EC2-4387-A719-8E7113397704}"/>
              </a:ext>
            </a:extLst>
          </p:cNvPr>
          <p:cNvSpPr txBox="1"/>
          <p:nvPr/>
        </p:nvSpPr>
        <p:spPr>
          <a:xfrm>
            <a:off x="4430686" y="5912534"/>
            <a:ext cx="692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https://www.w3schools.com/php/phptryit.asp?filename=tryphp_echo2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132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ACC4-2A64-4264-A662-C48C29A1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82ABA4D-4728-4180-9276-73084FE12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55" y="807523"/>
            <a:ext cx="7036317" cy="4940134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93A4A8B-3F9F-4125-8903-DED1D7098C62}"/>
              </a:ext>
            </a:extLst>
          </p:cNvPr>
          <p:cNvSpPr txBox="1"/>
          <p:nvPr/>
        </p:nvSpPr>
        <p:spPr>
          <a:xfrm>
            <a:off x="7336221" y="3247479"/>
            <a:ext cx="127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c759</a:t>
            </a:r>
          </a:p>
        </p:txBody>
      </p:sp>
    </p:spTree>
    <p:extLst>
      <p:ext uri="{BB962C8B-B14F-4D97-AF65-F5344CB8AC3E}">
        <p14:creationId xmlns:p14="http://schemas.microsoft.com/office/powerpoint/2010/main" val="130505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96268-ED41-4A4C-9CA7-F2FB0C8C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Data type  </a:t>
            </a:r>
            <a:br>
              <a:rPr lang="en-US" altLang="en-US" dirty="0">
                <a:latin typeface="Arial Black" panose="020B0A04020102020204" pitchFamily="34" charset="0"/>
              </a:rPr>
            </a:br>
            <a:endParaRPr lang="da-DK" dirty="0">
              <a:latin typeface="Arial Black" panose="020B0A0402010202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7E354A-25A6-41C9-83C4-A40E1CF1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String</a:t>
            </a:r>
          </a:p>
          <a:p>
            <a:pPr marL="0" indent="0" algn="l">
              <a:buNone/>
            </a:pPr>
            <a:r>
              <a:rPr lang="en-US" sz="1600" dirty="0">
                <a:latin typeface="Verdana"/>
                <a:ea typeface="Verdana"/>
              </a:rPr>
              <a:t>Number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Boolean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Array</a:t>
            </a:r>
          </a:p>
          <a:p>
            <a:pPr marL="0" indent="0" algn="l">
              <a:buNone/>
            </a:pPr>
            <a:endParaRPr lang="en-US" sz="1600" dirty="0">
              <a:latin typeface="Verdana"/>
              <a:ea typeface="Verdana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A5DE436-F5D7-440A-918C-DEC2750C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6172"/>
            <a:ext cx="2643171" cy="212602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BB06685-9100-4ACD-97F7-55A64691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803" y="1506172"/>
            <a:ext cx="2374097" cy="96094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871CA82F-8075-4832-8DAE-BBBFAE1D9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07936"/>
            <a:ext cx="3790047" cy="98612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78D8FA1-93E3-40E3-ABA3-75245DF04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436092"/>
            <a:ext cx="2209641" cy="6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E4174-DA81-44D9-9F47-27AFE4A31FF1}"/>
              </a:ext>
            </a:extLst>
          </p:cNvPr>
          <p:cNvSpPr txBox="1">
            <a:spLocks/>
          </p:cNvSpPr>
          <p:nvPr/>
        </p:nvSpPr>
        <p:spPr>
          <a:xfrm>
            <a:off x="942438" y="289594"/>
            <a:ext cx="10018713" cy="69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altLang="zh-CN" dirty="0">
                <a:latin typeface="Arial Black" panose="020B0A04020102020204" pitchFamily="34" charset="0"/>
              </a:rPr>
              <a:t>Strenge sammenkædning</a:t>
            </a:r>
            <a:endParaRPr lang="da-DK" dirty="0">
              <a:latin typeface="Arial Black" panose="020B0A04020102020204" pitchFamily="34" charset="0"/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BC527B-1C0B-443F-B502-8D948838547A}"/>
              </a:ext>
            </a:extLst>
          </p:cNvPr>
          <p:cNvSpPr/>
          <p:nvPr/>
        </p:nvSpPr>
        <p:spPr>
          <a:xfrm>
            <a:off x="1366919" y="2112764"/>
            <a:ext cx="8608447" cy="3908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UbuntuMono-Regular"/>
            </a:endParaRPr>
          </a:p>
          <a:p>
            <a:r>
              <a:rPr lang="en-US" dirty="0">
                <a:latin typeface="UbuntuMono-Regular"/>
              </a:rPr>
              <a:t>Operator </a:t>
            </a:r>
            <a:r>
              <a:rPr lang="en-US" sz="4000" dirty="0">
                <a:solidFill>
                  <a:srgbClr val="FF0000"/>
                </a:solidFill>
                <a:latin typeface="UbuntuMono-Regular"/>
              </a:rPr>
              <a:t>“</a:t>
            </a:r>
            <a:r>
              <a:rPr lang="en-US" sz="8800" dirty="0">
                <a:solidFill>
                  <a:srgbClr val="FFC000"/>
                </a:solidFill>
                <a:latin typeface="UbuntuMono-Regular"/>
              </a:rPr>
              <a:t>.</a:t>
            </a:r>
            <a:r>
              <a:rPr lang="en-US" sz="4000" dirty="0">
                <a:solidFill>
                  <a:srgbClr val="FF0000"/>
                </a:solidFill>
                <a:latin typeface="UbuntuMono-Regular"/>
              </a:rPr>
              <a:t>”</a:t>
            </a:r>
            <a:r>
              <a:rPr lang="en-US" dirty="0">
                <a:latin typeface="UbuntuMono-Regular"/>
              </a:rPr>
              <a:t>  </a:t>
            </a:r>
            <a:r>
              <a:rPr lang="en-US" dirty="0" err="1">
                <a:latin typeface="UbuntuMono-Regular"/>
              </a:rPr>
              <a:t>sammenkæder</a:t>
            </a:r>
            <a:r>
              <a:rPr lang="en-US" dirty="0">
                <a:latin typeface="UbuntuMono-Regular"/>
              </a:rPr>
              <a:t> </a:t>
            </a:r>
            <a:r>
              <a:rPr lang="en-US" dirty="0" err="1">
                <a:latin typeface="UbuntuMono-Regular"/>
              </a:rPr>
              <a:t>værdier</a:t>
            </a:r>
            <a:endParaRPr lang="en-US" dirty="0">
              <a:latin typeface="UbuntuMono-Regular"/>
            </a:endParaRPr>
          </a:p>
          <a:p>
            <a:endParaRPr lang="en-US" dirty="0">
              <a:latin typeface="UbuntuMono-Regular"/>
            </a:endParaRPr>
          </a:p>
          <a:p>
            <a:endParaRPr lang="en-US" dirty="0">
              <a:latin typeface="UbuntuMono-Regular"/>
            </a:endParaRPr>
          </a:p>
          <a:p>
            <a:r>
              <a:rPr lang="en-US" sz="4000" dirty="0">
                <a:latin typeface="UbuntuMono-Regular"/>
              </a:rPr>
              <a:t>$</a:t>
            </a:r>
            <a:r>
              <a:rPr lang="en-US" sz="4000" dirty="0" err="1">
                <a:latin typeface="UbuntuMono-Regular"/>
              </a:rPr>
              <a:t>msgs</a:t>
            </a:r>
            <a:r>
              <a:rPr lang="en-US" sz="4000" dirty="0">
                <a:latin typeface="UbuntuMono-Regular"/>
              </a:rPr>
              <a:t>=5;</a:t>
            </a:r>
          </a:p>
          <a:p>
            <a:r>
              <a:rPr lang="en-US" sz="4000" dirty="0">
                <a:latin typeface="UbuntuMono-Regular"/>
              </a:rPr>
              <a:t>echo "You have " </a:t>
            </a:r>
            <a:r>
              <a:rPr lang="en-US" sz="6600" dirty="0">
                <a:solidFill>
                  <a:srgbClr val="FFC000"/>
                </a:solidFill>
                <a:latin typeface="UbuntuMono-Regular"/>
              </a:rPr>
              <a:t>.</a:t>
            </a:r>
            <a:r>
              <a:rPr lang="en-US" sz="4000" dirty="0">
                <a:latin typeface="UbuntuMono-Regular"/>
              </a:rPr>
              <a:t> $</a:t>
            </a:r>
            <a:r>
              <a:rPr lang="en-US" sz="4000" dirty="0" err="1">
                <a:latin typeface="UbuntuMono-Regular"/>
              </a:rPr>
              <a:t>msgs</a:t>
            </a:r>
            <a:r>
              <a:rPr lang="en-US" sz="4000" dirty="0">
                <a:latin typeface="UbuntuMono-Regular"/>
              </a:rPr>
              <a:t> </a:t>
            </a:r>
            <a:r>
              <a:rPr lang="en-US" sz="6600" dirty="0">
                <a:solidFill>
                  <a:srgbClr val="FFC000"/>
                </a:solidFill>
                <a:latin typeface="UbuntuMono-Regular"/>
              </a:rPr>
              <a:t>.</a:t>
            </a:r>
            <a:r>
              <a:rPr lang="en-US" sz="4000" dirty="0">
                <a:latin typeface="UbuntuMono-Regular"/>
              </a:rPr>
              <a:t> " messages.";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135524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AB5BB54-4EEB-4E2E-80FE-8CF180AE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0" y="729081"/>
            <a:ext cx="6741051" cy="539983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6DBD05A-F4AF-49DB-B871-84B6ECC60F8A}"/>
              </a:ext>
            </a:extLst>
          </p:cNvPr>
          <p:cNvSpPr txBox="1"/>
          <p:nvPr/>
        </p:nvSpPr>
        <p:spPr>
          <a:xfrm>
            <a:off x="7493876" y="3247479"/>
            <a:ext cx="127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c756</a:t>
            </a:r>
          </a:p>
        </p:txBody>
      </p:sp>
    </p:spTree>
    <p:extLst>
      <p:ext uri="{BB962C8B-B14F-4D97-AF65-F5344CB8AC3E}">
        <p14:creationId xmlns:p14="http://schemas.microsoft.com/office/powerpoint/2010/main" val="220867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120337C-0DA7-4C48-B3F6-B956CBE8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97" y="1496455"/>
            <a:ext cx="7730179" cy="3865089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D145604A-0FFA-4E54-9068-9F9CE9D4B3FF}"/>
              </a:ext>
            </a:extLst>
          </p:cNvPr>
          <p:cNvSpPr txBox="1"/>
          <p:nvPr/>
        </p:nvSpPr>
        <p:spPr>
          <a:xfrm>
            <a:off x="9570283" y="3254506"/>
            <a:ext cx="1180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c761</a:t>
            </a:r>
          </a:p>
        </p:txBody>
      </p:sp>
    </p:spTree>
    <p:extLst>
      <p:ext uri="{BB962C8B-B14F-4D97-AF65-F5344CB8AC3E}">
        <p14:creationId xmlns:p14="http://schemas.microsoft.com/office/powerpoint/2010/main" val="422381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0C901-2D90-14F5-0467-7F68DB34F8A9}"/>
              </a:ext>
            </a:extLst>
          </p:cNvPr>
          <p:cNvSpPr txBox="1"/>
          <p:nvPr/>
        </p:nvSpPr>
        <p:spPr>
          <a:xfrm>
            <a:off x="4724400" y="171327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https://koder.systime.dk/?id=140&amp;L=1#c764</a:t>
            </a:r>
            <a:endParaRPr lang="en-US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481D0-FF42-BB33-2216-260AD982B394}"/>
              </a:ext>
            </a:extLst>
          </p:cNvPr>
          <p:cNvSpPr txBox="1"/>
          <p:nvPr/>
        </p:nvSpPr>
        <p:spPr>
          <a:xfrm>
            <a:off x="1627238" y="361335"/>
            <a:ext cx="4236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4000" dirty="0" err="1">
                <a:latin typeface="Arial Black"/>
              </a:rPr>
              <a:t>Php</a:t>
            </a:r>
            <a:r>
              <a:rPr lang="da-DK" sz="4000" dirty="0">
                <a:latin typeface="Arial Black"/>
              </a:rPr>
              <a:t> i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36ED5-B074-F9F0-4045-8F87148B0A44}"/>
              </a:ext>
            </a:extLst>
          </p:cNvPr>
          <p:cNvSpPr txBox="1"/>
          <p:nvPr/>
        </p:nvSpPr>
        <p:spPr>
          <a:xfrm>
            <a:off x="1627238" y="361335"/>
            <a:ext cx="4236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4000" dirty="0" err="1">
                <a:latin typeface="Arial Black"/>
              </a:rPr>
              <a:t>Php</a:t>
            </a:r>
            <a:r>
              <a:rPr lang="da-DK" sz="4000" dirty="0">
                <a:latin typeface="Arial Black"/>
              </a:rPr>
              <a:t> </a:t>
            </a:r>
            <a:r>
              <a:rPr lang="da-DK" sz="4000" dirty="0" err="1">
                <a:latin typeface="Arial Black"/>
              </a:rPr>
              <a:t>function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5482A-8C4A-C730-3A97-0234B2E82613}"/>
              </a:ext>
            </a:extLst>
          </p:cNvPr>
          <p:cNvSpPr txBox="1"/>
          <p:nvPr/>
        </p:nvSpPr>
        <p:spPr>
          <a:xfrm>
            <a:off x="3048000" y="3249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https://koder.systime.dk/?id=140&amp;L=1#c766</a:t>
            </a:r>
          </a:p>
        </p:txBody>
      </p:sp>
    </p:spTree>
    <p:extLst>
      <p:ext uri="{BB962C8B-B14F-4D97-AF65-F5344CB8AC3E}">
        <p14:creationId xmlns:p14="http://schemas.microsoft.com/office/powerpoint/2010/main" val="138727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D584-A7C2-AD98-E5DF-2C9F2187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-546683"/>
            <a:ext cx="477161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PHP</a:t>
            </a:r>
            <a:r>
              <a:rPr lang="en-US" sz="3600" dirty="0">
                <a:solidFill>
                  <a:srgbClr val="FFFFFF"/>
                </a:solidFill>
              </a:rPr>
              <a:t> in WordPress</a:t>
            </a:r>
            <a:endParaRPr lang="en-US" sz="3600" kern="1200" dirty="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591B1-475B-12A3-623B-B9AE9B0D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61" y="1019277"/>
            <a:ext cx="9503058" cy="53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8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F0F80-F22F-632C-EA93-835F2241C880}"/>
              </a:ext>
            </a:extLst>
          </p:cNvPr>
          <p:cNvSpPr txBox="1"/>
          <p:nvPr/>
        </p:nvSpPr>
        <p:spPr>
          <a:xfrm>
            <a:off x="3693160" y="2915736"/>
            <a:ext cx="4805680" cy="2249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dirty="0" err="1">
                <a:cs typeface="Segoe UI"/>
              </a:rPr>
              <a:t>Function</a:t>
            </a:r>
            <a:r>
              <a:rPr lang="da-DK" sz="1600">
                <a:cs typeface="Segoe UI"/>
              </a:rPr>
              <a:t>: </a:t>
            </a:r>
            <a:r>
              <a:rPr lang="da-DK" sz="1200">
                <a:latin typeface="Noto Sans"/>
                <a:cs typeface="Segoe UI"/>
              </a:rPr>
              <a:t>udregningen </a:t>
            </a:r>
            <a:r>
              <a:rPr lang="da-DK" sz="1200" dirty="0">
                <a:latin typeface="Noto Sans"/>
                <a:cs typeface="Segoe UI"/>
              </a:rPr>
              <a:t>af priserne til Euro​</a:t>
            </a:r>
            <a:endParaRPr lang="da-DK" sz="1200" dirty="0">
              <a:latin typeface="Noto Sans"/>
              <a:ea typeface="Noto Sans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da-DK" sz="1200" dirty="0" err="1">
                <a:latin typeface="Noto Sans"/>
                <a:cs typeface="Segoe UI"/>
              </a:rPr>
              <a:t>Spec</a:t>
            </a:r>
            <a:r>
              <a:rPr lang="da-DK" sz="1200" dirty="0">
                <a:latin typeface="Noto Sans"/>
                <a:cs typeface="Segoe UI"/>
              </a:rPr>
              <a:t>:​</a:t>
            </a:r>
            <a:endParaRPr lang="da-DK" sz="1200" dirty="0">
              <a:latin typeface="Noto Sans"/>
              <a:ea typeface="Noto Sans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da-DK" sz="1200" b="1" dirty="0">
                <a:cs typeface="Arial"/>
              </a:rPr>
              <a:t>Funktionen </a:t>
            </a:r>
            <a:r>
              <a:rPr lang="da-DK" sz="1200" b="1" dirty="0" err="1">
                <a:latin typeface="Consolas"/>
                <a:cs typeface="Arial"/>
              </a:rPr>
              <a:t>total_euro</a:t>
            </a:r>
            <a:r>
              <a:rPr lang="da-DK" sz="1200" dirty="0">
                <a:cs typeface="Arial"/>
              </a:rPr>
              <a:t>: Denne funktion tager den totale pris i DKK og en omregningsrate som argumenter og returnerer beløbet i Euro.​</a:t>
            </a:r>
            <a:endParaRPr lang="da-DK" sz="1200" dirty="0">
              <a:ea typeface="Calibri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da-DK" sz="1200" b="1" dirty="0">
                <a:cs typeface="Arial"/>
              </a:rPr>
              <a:t>Funktionens anvendelse</a:t>
            </a:r>
            <a:r>
              <a:rPr lang="da-DK" sz="1200" dirty="0">
                <a:cs typeface="Arial"/>
              </a:rPr>
              <a:t>: Funktionen kaldes efter at have beregnet den samlede pris, hvilket gør koden mere organiseret og genanvendelig.​</a:t>
            </a:r>
            <a:endParaRPr lang="da-DK" sz="1200" dirty="0">
              <a:ea typeface="Calibri"/>
              <a:cs typeface="Arial"/>
            </a:endParaRPr>
          </a:p>
          <a:p>
            <a:pPr>
              <a:lnSpc>
                <a:spcPts val="900"/>
              </a:lnSpc>
            </a:pPr>
            <a:r>
              <a:rPr lang="da-DK" sz="1200" dirty="0">
                <a:latin typeface="Noto Sans"/>
                <a:cs typeface="Segoe UI"/>
              </a:rPr>
              <a:t>​</a:t>
            </a:r>
            <a:endParaRPr lang="da-DK" sz="1200" dirty="0">
              <a:latin typeface="Noto Sans"/>
              <a:ea typeface="Noto Sans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08FF8-013A-6BB4-57A5-4AB158A5D9E7}"/>
              </a:ext>
            </a:extLst>
          </p:cNvPr>
          <p:cNvSpPr txBox="1"/>
          <p:nvPr/>
        </p:nvSpPr>
        <p:spPr>
          <a:xfrm>
            <a:off x="1627238" y="361335"/>
            <a:ext cx="564732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0" i="0" u="sng" dirty="0">
                <a:effectLst/>
                <a:latin typeface="inherit"/>
                <a:hlinkClick r:id="rId2"/>
              </a:rPr>
              <a:t>Refactoring: clean your code</a:t>
            </a:r>
            <a:r>
              <a:rPr lang="da-DK" sz="4000" dirty="0">
                <a:latin typeface="Arial Black"/>
              </a:rPr>
              <a:t> </a:t>
            </a:r>
            <a:r>
              <a:rPr lang="da-DK" sz="4000" dirty="0" err="1">
                <a:latin typeface="Arial Black"/>
              </a:rPr>
              <a:t>pandekage.php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8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D204C-8FCF-D07A-94EA-819025662748}"/>
              </a:ext>
            </a:extLst>
          </p:cNvPr>
          <p:cNvSpPr txBox="1"/>
          <p:nvPr/>
        </p:nvSpPr>
        <p:spPr>
          <a:xfrm>
            <a:off x="3980835" y="2290916"/>
            <a:ext cx="42364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4000" dirty="0" err="1">
                <a:latin typeface="Arial Black"/>
              </a:rPr>
              <a:t>Php</a:t>
            </a:r>
            <a:r>
              <a:rPr lang="da-DK" sz="4000" dirty="0">
                <a:latin typeface="Arial Black"/>
              </a:rPr>
              <a:t> </a:t>
            </a:r>
            <a:r>
              <a:rPr lang="da-DK" sz="4000" dirty="0" err="1">
                <a:latin typeface="Arial Black"/>
              </a:rPr>
              <a:t>functions</a:t>
            </a:r>
            <a:r>
              <a:rPr lang="da-DK" sz="4000" dirty="0">
                <a:latin typeface="Arial Black"/>
              </a:rPr>
              <a:t>:</a:t>
            </a:r>
          </a:p>
          <a:p>
            <a:r>
              <a:rPr lang="da-DK" sz="4000" dirty="0">
                <a:latin typeface="Arial Black"/>
              </a:rPr>
              <a:t>Hvorfor bruger man </a:t>
            </a:r>
            <a:r>
              <a:rPr lang="da-DK" sz="4000" dirty="0" err="1">
                <a:latin typeface="Arial Black"/>
              </a:rPr>
              <a:t>function</a:t>
            </a:r>
            <a:r>
              <a:rPr lang="da-DK" sz="4000" dirty="0">
                <a:latin typeface="Arial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6283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4D801E27-42FE-4774-81E8-009A6305E01A}"/>
              </a:ext>
            </a:extLst>
          </p:cNvPr>
          <p:cNvSpPr txBox="1"/>
          <p:nvPr/>
        </p:nvSpPr>
        <p:spPr>
          <a:xfrm>
            <a:off x="1454976" y="648501"/>
            <a:ext cx="9707010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da-DK" sz="4000" dirty="0">
              <a:latin typeface="Arial Black" panose="020B0A04020102020204" pitchFamily="34" charset="0"/>
            </a:endParaRPr>
          </a:p>
          <a:p>
            <a:r>
              <a:rPr lang="da-DK" sz="4000" dirty="0">
                <a:latin typeface="Arial Black"/>
              </a:rPr>
              <a:t>Opgave </a:t>
            </a:r>
            <a:endParaRPr lang="da-DK" dirty="0"/>
          </a:p>
          <a:p>
            <a:r>
              <a:rPr lang="da-DK" sz="4000" dirty="0" err="1">
                <a:latin typeface="Arial Black"/>
              </a:rPr>
              <a:t>Php</a:t>
            </a:r>
            <a:r>
              <a:rPr lang="da-DK" sz="4000" dirty="0">
                <a:latin typeface="Arial Black"/>
              </a:rPr>
              <a:t> login pages</a:t>
            </a:r>
          </a:p>
          <a:p>
            <a:r>
              <a:rPr lang="da-DK" sz="4000" dirty="0">
                <a:ea typeface="+mn-lt"/>
                <a:cs typeface="+mn-lt"/>
                <a:hlinkClick r:id="rId3"/>
              </a:rPr>
              <a:t>Uge15_PHP_Workshop_Document.docx</a:t>
            </a:r>
            <a:endParaRPr lang="da-DK"/>
          </a:p>
          <a:p>
            <a:endParaRPr lang="da-DK" sz="2400" dirty="0">
              <a:ea typeface="Calibri" panose="020F0502020204030204"/>
              <a:cs typeface="Calibri" panose="020F0502020204030204"/>
            </a:endParaRPr>
          </a:p>
          <a:p>
            <a:endParaRPr lang="da-DK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004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104" y="522691"/>
            <a:ext cx="10018713" cy="693057"/>
          </a:xfrm>
        </p:spPr>
        <p:txBody>
          <a:bodyPr>
            <a:normAutofit fontScale="90000"/>
          </a:bodyPr>
          <a:lstStyle/>
          <a:p>
            <a:r>
              <a:rPr lang="da-DK" dirty="0"/>
              <a:t>Sammenhængen</a:t>
            </a:r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1259787" y="2460616"/>
          <a:ext cx="5080001" cy="2409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Venstrepil 7"/>
          <p:cNvSpPr/>
          <p:nvPr/>
        </p:nvSpPr>
        <p:spPr>
          <a:xfrm>
            <a:off x="6647543" y="2888341"/>
            <a:ext cx="2075543" cy="13788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PHP</a:t>
            </a:r>
          </a:p>
        </p:txBody>
      </p:sp>
      <p:sp>
        <p:nvSpPr>
          <p:cNvPr id="9" name="Venstrepil 8"/>
          <p:cNvSpPr/>
          <p:nvPr/>
        </p:nvSpPr>
        <p:spPr>
          <a:xfrm>
            <a:off x="8846458" y="2888340"/>
            <a:ext cx="2075543" cy="13788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SQL</a:t>
            </a:r>
          </a:p>
        </p:txBody>
      </p:sp>
      <p:cxnSp>
        <p:nvCxnSpPr>
          <p:cNvPr id="11" name="Lige forbindelse 10"/>
          <p:cNvCxnSpPr/>
          <p:nvPr/>
        </p:nvCxnSpPr>
        <p:spPr>
          <a:xfrm flipH="1">
            <a:off x="6493664" y="2525486"/>
            <a:ext cx="1" cy="2169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3048000" y="1814286"/>
            <a:ext cx="200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Client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7844972" y="1814285"/>
            <a:ext cx="166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Server</a:t>
            </a:r>
            <a:endParaRPr lang="da-DK" dirty="0"/>
          </a:p>
        </p:txBody>
      </p:sp>
      <p:sp>
        <p:nvSpPr>
          <p:cNvPr id="5" name="Nedadbuet pil 4"/>
          <p:cNvSpPr/>
          <p:nvPr/>
        </p:nvSpPr>
        <p:spPr>
          <a:xfrm>
            <a:off x="5159257" y="1706486"/>
            <a:ext cx="2361062" cy="7112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3" name="Nedadbuet pil 12"/>
          <p:cNvSpPr/>
          <p:nvPr/>
        </p:nvSpPr>
        <p:spPr>
          <a:xfrm rot="10800000">
            <a:off x="5159257" y="5104464"/>
            <a:ext cx="2361062" cy="7112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6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014D-E9E9-4E20-C98C-10E45175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K" dirty="0"/>
              <a:t>etup PHP environment 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4087-5D5D-EFCC-244D-6E04576D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b="1" dirty="0"/>
              <a:t>1 Create a new Local Site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/>
              <a:t>2 Location:</a:t>
            </a:r>
            <a:r>
              <a:rPr lang="en-GB" dirty="0"/>
              <a:t> Create a new PHP file (e.g., </a:t>
            </a:r>
            <a:r>
              <a:rPr lang="en-GB" dirty="0" err="1"/>
              <a:t>test.php</a:t>
            </a:r>
            <a:r>
              <a:rPr lang="en-GB" dirty="0"/>
              <a:t>) within your WordPress site's </a:t>
            </a:r>
            <a:r>
              <a:rPr lang="en-GB" dirty="0" err="1"/>
              <a:t>wp</a:t>
            </a:r>
            <a:r>
              <a:rPr lang="en-GB" dirty="0"/>
              <a:t>-content directory. </a:t>
            </a:r>
            <a:endParaRPr lang="en-GB" dirty="0">
              <a:effectLst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/>
              <a:t>3. Access the PHP File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/>
              <a:t>        Direct Access:</a:t>
            </a:r>
            <a:r>
              <a:rPr lang="en-GB" dirty="0"/>
              <a:t> 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 your web browser and navigate to the URL of your Local site, followed by the path to your PHP file: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http://[your-site-name].local/wp-content/test.php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ea typeface="Calibri"/>
              <a:cs typeface="Calibri"/>
            </a:endParaRPr>
          </a:p>
          <a:p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780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Arial Black" panose="020B0A04020102020204" pitchFamily="34" charset="0"/>
              </a:rPr>
              <a:t>PHP  </a:t>
            </a:r>
          </a:p>
        </p:txBody>
      </p:sp>
      <p:sp>
        <p:nvSpPr>
          <p:cNvPr id="2" name="Rektangel 1"/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PHP er </a:t>
            </a:r>
            <a:r>
              <a:rPr lang="en-US" sz="2800" err="1">
                <a:solidFill>
                  <a:schemeClr val="bg1"/>
                </a:solidFill>
              </a:rPr>
              <a:t>Serverstyret</a:t>
            </a:r>
            <a:r>
              <a:rPr lang="en-US" sz="2800" dirty="0">
                <a:solidFill>
                  <a:schemeClr val="bg1"/>
                </a:solidFill>
              </a:rPr>
              <a:t>  </a:t>
            </a:r>
            <a:r>
              <a:rPr lang="en-US" sz="2800" err="1">
                <a:solidFill>
                  <a:schemeClr val="bg1"/>
                </a:solidFill>
              </a:rPr>
              <a:t>dvs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err="1">
                <a:solidFill>
                  <a:schemeClr val="bg1"/>
                </a:solidFill>
              </a:rPr>
              <a:t>koden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udføres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eksekveres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på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Serveren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og</a:t>
            </a:r>
            <a:r>
              <a:rPr lang="en-US" sz="2800" dirty="0">
                <a:solidFill>
                  <a:schemeClr val="bg1"/>
                </a:solidFill>
              </a:rPr>
              <a:t> sender/</a:t>
            </a:r>
            <a:r>
              <a:rPr lang="en-US" sz="2800" err="1">
                <a:solidFill>
                  <a:schemeClr val="bg1"/>
                </a:solidFill>
              </a:rPr>
              <a:t>modtager</a:t>
            </a:r>
            <a:r>
              <a:rPr lang="en-US" sz="2800" dirty="0">
                <a:solidFill>
                  <a:schemeClr val="bg1"/>
                </a:solidFill>
              </a:rPr>
              <a:t> In/Output </a:t>
            </a:r>
            <a:r>
              <a:rPr lang="en-US" sz="2800" err="1">
                <a:solidFill>
                  <a:schemeClr val="bg1"/>
                </a:solidFill>
              </a:rPr>
              <a:t>til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Clienten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1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4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9B0CB-72D2-4038-A3D0-E3D4D6A0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28855EF-11C5-4501-9D7C-2ADCE4F7E804}"/>
              </a:ext>
            </a:extLst>
          </p:cNvPr>
          <p:cNvSpPr txBox="1"/>
          <p:nvPr/>
        </p:nvSpPr>
        <p:spPr>
          <a:xfrm>
            <a:off x="572893" y="688977"/>
            <a:ext cx="917129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da-DK" sz="3600" dirty="0">
                <a:latin typeface="Arial Unicode MS"/>
                <a:ea typeface="inherit"/>
              </a:rPr>
              <a:t>O</a:t>
            </a:r>
            <a:r>
              <a:rPr kumimoji="0" lang="da-DK" altLang="da-DK" sz="3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versigt over PHP  </a:t>
            </a:r>
          </a:p>
          <a:p>
            <a:endParaRPr lang="da-DK" altLang="da-DK" sz="2800" dirty="0">
              <a:latin typeface="Arial Unicode MS"/>
              <a:ea typeface="inherit"/>
            </a:endParaRPr>
          </a:p>
          <a:p>
            <a:r>
              <a:rPr kumimoji="0" lang="da-DK" altLang="da-DK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PHP er et script-sprog på serversiden, hvis scripts er indlejret i HTML-dokumenter </a:t>
            </a:r>
          </a:p>
          <a:p>
            <a:endParaRPr lang="da-DK" altLang="da-DK" sz="2800" dirty="0">
              <a:latin typeface="Arial Unicode MS"/>
              <a:ea typeface="inherit"/>
            </a:endParaRPr>
          </a:p>
          <a:p>
            <a:r>
              <a:rPr kumimoji="0" lang="da-DK" altLang="da-DK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 PHP er et alternativ til ASP.NET  </a:t>
            </a:r>
          </a:p>
          <a:p>
            <a:endParaRPr lang="da-DK" altLang="da-DK" sz="2800" dirty="0">
              <a:latin typeface="Arial Unicode MS"/>
              <a:ea typeface="inherit"/>
            </a:endParaRPr>
          </a:p>
          <a:p>
            <a:r>
              <a:rPr kumimoji="0" lang="da-DK" altLang="da-DK" sz="2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PHP-processoren har to tilstande: kopiere (HTML) og fortolke (PHP)</a:t>
            </a:r>
            <a:r>
              <a:rPr kumimoji="0" lang="da-DK" altLang="da-DK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819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922BDB-567D-47BA-9C73-BAE1565F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>
                <a:latin typeface="Arial Black" panose="020B0A04020102020204" pitchFamily="34" charset="0"/>
              </a:rPr>
              <a:t>PHP- </a:t>
            </a:r>
            <a:r>
              <a:rPr lang="da-DK" b="1" i="0" dirty="0">
                <a:effectLst/>
                <a:latin typeface="Arial Black" panose="020B0A04020102020204" pitchFamily="34" charset="0"/>
              </a:rPr>
              <a:t>Server-side </a:t>
            </a:r>
            <a:r>
              <a:rPr lang="da-DK" b="1" i="0" dirty="0" err="1">
                <a:effectLst/>
                <a:latin typeface="Arial Black" panose="020B0A04020102020204" pitchFamily="34" charset="0"/>
              </a:rPr>
              <a:t>scripting</a:t>
            </a:r>
            <a:br>
              <a:rPr lang="da-DK" b="1" i="0" dirty="0">
                <a:effectLst/>
                <a:latin typeface="Arial Black" panose="020B0A04020102020204" pitchFamily="34" charset="0"/>
              </a:rPr>
            </a:br>
            <a:r>
              <a:rPr lang="da-DK" dirty="0">
                <a:latin typeface="Arial Black" panose="020B0A04020102020204" pitchFamily="34" charset="0"/>
              </a:rPr>
              <a:t> 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F42D056-3455-4965-884A-AF75E47E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790" y="3649924"/>
            <a:ext cx="5545337" cy="2407976"/>
          </a:xfrm>
          <a:prstGeom prst="rect">
            <a:avLst/>
          </a:prstGeom>
        </p:spPr>
      </p:pic>
      <p:grpSp>
        <p:nvGrpSpPr>
          <p:cNvPr id="11" name="Gruppe 10">
            <a:extLst>
              <a:ext uri="{FF2B5EF4-FFF2-40B4-BE49-F238E27FC236}">
                <a16:creationId xmlns:a16="http://schemas.microsoft.com/office/drawing/2014/main" id="{D6B3DACD-0929-4693-8DD2-4AE7827DAEE2}"/>
              </a:ext>
            </a:extLst>
          </p:cNvPr>
          <p:cNvGrpSpPr/>
          <p:nvPr/>
        </p:nvGrpSpPr>
        <p:grpSpPr>
          <a:xfrm>
            <a:off x="660400" y="2733022"/>
            <a:ext cx="4960883" cy="3665261"/>
            <a:chOff x="4021219" y="2392639"/>
            <a:chExt cx="4960883" cy="3665261"/>
          </a:xfrm>
        </p:grpSpPr>
        <p:pic>
          <p:nvPicPr>
            <p:cNvPr id="2054" name="Picture 6" descr="browser icon white PNG image with transparent background | TOPpng">
              <a:extLst>
                <a:ext uri="{FF2B5EF4-FFF2-40B4-BE49-F238E27FC236}">
                  <a16:creationId xmlns:a16="http://schemas.microsoft.com/office/drawing/2014/main" id="{CC260024-3405-4B05-A084-F733BAB0D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9" b="14629"/>
            <a:stretch/>
          </p:blipFill>
          <p:spPr bwMode="auto">
            <a:xfrm>
              <a:off x="4021219" y="2392639"/>
              <a:ext cx="4960883" cy="3665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Billede 7">
              <a:extLst>
                <a:ext uri="{FF2B5EF4-FFF2-40B4-BE49-F238E27FC236}">
                  <a16:creationId xmlns:a16="http://schemas.microsoft.com/office/drawing/2014/main" id="{A9664AF4-8A7B-4C8B-93DE-9E68F52F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6196" y="3632200"/>
              <a:ext cx="2910928" cy="1865979"/>
            </a:xfrm>
            <a:prstGeom prst="rect">
              <a:avLst/>
            </a:prstGeom>
          </p:spPr>
        </p:pic>
      </p:grp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6A249AA6-8846-42C1-97D2-D48F9E8C674B}"/>
              </a:ext>
            </a:extLst>
          </p:cNvPr>
          <p:cNvCxnSpPr>
            <a:cxnSpLocks/>
          </p:cNvCxnSpPr>
          <p:nvPr/>
        </p:nvCxnSpPr>
        <p:spPr>
          <a:xfrm flipH="1">
            <a:off x="4067503" y="5286703"/>
            <a:ext cx="282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3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88900" dist="38100" dir="5400000" algn="t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EEE22C3-FD31-4ACB-990E-5DB86572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49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9559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9be6fa4-34d8-4a28-b1eb-81c1b65caf1a&quot;,&quot;Name&quot;:&quot;None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Props1.xml><?xml version="1.0" encoding="utf-8"?>
<ds:datastoreItem xmlns:ds="http://schemas.openxmlformats.org/officeDocument/2006/customXml" ds:itemID="{6F1E10D2-6CAA-4E23-BD38-80AD0F2B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6BFBEF-0107-4846-A9C7-7572634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0D62BE-8CFF-444F-B5CC-3D7C2A3B1C98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25eae86a-633e-4d13-980a-a3432448f981"/>
    <ds:schemaRef ds:uri="ec126e83-0491-4b46-81a3-240225fc198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857</Words>
  <Application>Microsoft Macintosh PowerPoint</Application>
  <PresentationFormat>Widescreen</PresentationFormat>
  <Paragraphs>142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 Unicode MS</vt:lpstr>
      <vt:lpstr>Arial,Sans-Serif</vt:lpstr>
      <vt:lpstr>inherit</vt:lpstr>
      <vt:lpstr>sofia-pro</vt:lpstr>
      <vt:lpstr>UbuntuMono-Regular</vt:lpstr>
      <vt:lpstr>arial</vt:lpstr>
      <vt:lpstr>arial</vt:lpstr>
      <vt:lpstr>Arial Black</vt:lpstr>
      <vt:lpstr>Calibri</vt:lpstr>
      <vt:lpstr>Calibri Light</vt:lpstr>
      <vt:lpstr>Consolas</vt:lpstr>
      <vt:lpstr>Noto Sans</vt:lpstr>
      <vt:lpstr>Segoe UI</vt:lpstr>
      <vt:lpstr>Verdana</vt:lpstr>
      <vt:lpstr>Office Theme</vt:lpstr>
      <vt:lpstr>Server-side scripts-PHP</vt:lpstr>
      <vt:lpstr>Mål</vt:lpstr>
      <vt:lpstr> PHP in WordPress</vt:lpstr>
      <vt:lpstr>Sammenhængen</vt:lpstr>
      <vt:lpstr>Setup PHP environment  Local</vt:lpstr>
      <vt:lpstr>PowerPoint Presentation</vt:lpstr>
      <vt:lpstr>PowerPoint Presentation</vt:lpstr>
      <vt:lpstr>PHP- Server-side scripting   </vt:lpstr>
      <vt:lpstr>PowerPoint Presentation</vt:lpstr>
      <vt:lpstr>Check PHP version </vt:lpstr>
      <vt:lpstr>PHP-syntax </vt:lpstr>
      <vt:lpstr>Echo html</vt:lpstr>
      <vt:lpstr>øvelse</vt:lpstr>
      <vt:lpstr>kommentarer</vt:lpstr>
      <vt:lpstr>Variabler </vt:lpstr>
      <vt:lpstr>Variabler </vt:lpstr>
      <vt:lpstr>Erklæring værdi</vt:lpstr>
      <vt:lpstr>PowerPoint Presentation</vt:lpstr>
      <vt:lpstr>PowerPoint Presentation</vt:lpstr>
      <vt:lpstr>PowerPoint Presentation</vt:lpstr>
      <vt:lpstr>Variable assignment</vt:lpstr>
      <vt:lpstr>PowerPoint Presentation</vt:lpstr>
      <vt:lpstr>PowerPoint Presentation</vt:lpstr>
      <vt:lpstr>Data type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scripts-PHP</dc:title>
  <dc:creator>Xiaolei Bi</dc:creator>
  <cp:lastModifiedBy>Xiaolei Bi</cp:lastModifiedBy>
  <cp:revision>124</cp:revision>
  <cp:lastPrinted>2021-03-25T13:23:36Z</cp:lastPrinted>
  <dcterms:created xsi:type="dcterms:W3CDTF">2020-08-20T11:58:00Z</dcterms:created>
  <dcterms:modified xsi:type="dcterms:W3CDTF">2025-04-07T12:51:49Z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