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4" r:id="rId2"/>
  </p:sldMasterIdLst>
  <p:notesMasterIdLst>
    <p:notesMasterId r:id="rId23"/>
  </p:notesMasterIdLst>
  <p:handoutMasterIdLst>
    <p:handoutMasterId r:id="rId24"/>
  </p:handoutMasterIdLst>
  <p:sldIdLst>
    <p:sldId id="352" r:id="rId3"/>
    <p:sldId id="260" r:id="rId4"/>
    <p:sldId id="261" r:id="rId5"/>
    <p:sldId id="263" r:id="rId6"/>
    <p:sldId id="265" r:id="rId7"/>
    <p:sldId id="268" r:id="rId8"/>
    <p:sldId id="296" r:id="rId9"/>
    <p:sldId id="267" r:id="rId10"/>
    <p:sldId id="273" r:id="rId11"/>
    <p:sldId id="274" r:id="rId12"/>
    <p:sldId id="278" r:id="rId13"/>
    <p:sldId id="279" r:id="rId14"/>
    <p:sldId id="280" r:id="rId15"/>
    <p:sldId id="281" r:id="rId16"/>
    <p:sldId id="287" r:id="rId17"/>
    <p:sldId id="288" r:id="rId18"/>
    <p:sldId id="297" r:id="rId19"/>
    <p:sldId id="290" r:id="rId20"/>
    <p:sldId id="353" r:id="rId21"/>
    <p:sldId id="35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1D3"/>
    <a:srgbClr val="E6F0F5"/>
    <a:srgbClr val="7F6106"/>
    <a:srgbClr val="F3F2DF"/>
    <a:srgbClr val="985777"/>
    <a:srgbClr val="FEF4F8"/>
    <a:srgbClr val="E7E7FF"/>
    <a:srgbClr val="FBF0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237" autoAdjust="0"/>
  </p:normalViewPr>
  <p:slideViewPr>
    <p:cSldViewPr snapToGrid="0">
      <p:cViewPr varScale="1">
        <p:scale>
          <a:sx n="139" d="100"/>
          <a:sy n="139" d="100"/>
        </p:scale>
        <p:origin x="76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1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3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001AF8-C985-4905-BFCE-F93725847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AB333-44B5-4C3C-8ACA-D628282F0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7A73-31F0-48EC-A8E8-5D7B334567DC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0138-B636-4D8D-8858-FC251EAC3F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3AA1B-045C-4E3E-9F61-C52FE44C25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5B16B-00BA-4A97-B620-702CFA317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3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3FEBE-CA83-1A44-B79A-0336720BF64B}" type="slidenum">
              <a:rPr lang="en-DK" smtClean="0"/>
              <a:t>18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421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200" y="1081088"/>
            <a:ext cx="8232775" cy="353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8229600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57200" y="2978944"/>
            <a:ext cx="8229600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57201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3274199" y="1164431"/>
            <a:ext cx="2595602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3"/>
          </p:nvPr>
        </p:nvSpPr>
        <p:spPr>
          <a:xfrm>
            <a:off x="6091197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ntent">
  <p:cSld name="Title and Four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457200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2572593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"/>
          </p:nvPr>
        </p:nvSpPr>
        <p:spPr>
          <a:xfrm>
            <a:off x="4687986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4"/>
          </p:nvPr>
        </p:nvSpPr>
        <p:spPr>
          <a:xfrm>
            <a:off x="6803378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igure + Caption">
  <p:cSld name="1_Figure +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>
            <a:spLocks noGrp="1"/>
          </p:cNvSpPr>
          <p:nvPr>
            <p:ph type="pic" idx="2"/>
          </p:nvPr>
        </p:nvSpPr>
        <p:spPr>
          <a:xfrm>
            <a:off x="457200" y="1134666"/>
            <a:ext cx="8232775" cy="256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57200" y="3788228"/>
            <a:ext cx="8229600" cy="7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gure + Caption">
  <p:cSld name="2_Figure +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1110853"/>
            <a:ext cx="4484688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5048250" y="1110853"/>
            <a:ext cx="3638550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457200" y="4007644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1">
  <p:cSld name="Label Layout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2982913" y="3269456"/>
            <a:ext cx="3482975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>
            <a:spLocks noGrp="1"/>
          </p:cNvSpPr>
          <p:nvPr>
            <p:ph type="pic" idx="2"/>
          </p:nvPr>
        </p:nvSpPr>
        <p:spPr>
          <a:xfrm>
            <a:off x="2982912" y="1260872"/>
            <a:ext cx="3482975" cy="191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08109" y="1260872"/>
            <a:ext cx="1220716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4"/>
          </p:nvPr>
        </p:nvSpPr>
        <p:spPr>
          <a:xfrm>
            <a:off x="808109" y="1985368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808109" y="2709863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6"/>
          </p:nvPr>
        </p:nvSpPr>
        <p:spPr>
          <a:xfrm>
            <a:off x="7381874" y="1260872"/>
            <a:ext cx="1304925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7381874" y="1988693"/>
            <a:ext cx="1304925" cy="46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8"/>
          </p:nvPr>
        </p:nvSpPr>
        <p:spPr>
          <a:xfrm>
            <a:off x="7381874" y="2709863"/>
            <a:ext cx="1304925" cy="4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2">
  <p:cSld name="Label Layou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1" y="3294460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>
            <a:spLocks noGrp="1"/>
          </p:cNvSpPr>
          <p:nvPr>
            <p:ph type="pic" idx="2"/>
          </p:nvPr>
        </p:nvSpPr>
        <p:spPr>
          <a:xfrm>
            <a:off x="457200" y="1363266"/>
            <a:ext cx="2107324" cy="178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3"/>
          </p:nvPr>
        </p:nvSpPr>
        <p:spPr>
          <a:xfrm>
            <a:off x="2774622" y="1346210"/>
            <a:ext cx="1534619" cy="4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4"/>
          </p:nvPr>
        </p:nvSpPr>
        <p:spPr>
          <a:xfrm>
            <a:off x="2774622" y="2030611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5"/>
          </p:nvPr>
        </p:nvSpPr>
        <p:spPr>
          <a:xfrm>
            <a:off x="2774622" y="2697956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6"/>
          </p:nvPr>
        </p:nvSpPr>
        <p:spPr>
          <a:xfrm>
            <a:off x="4931596" y="3260579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>
            <a:spLocks noGrp="1"/>
          </p:cNvSpPr>
          <p:nvPr>
            <p:ph type="pic" idx="7"/>
          </p:nvPr>
        </p:nvSpPr>
        <p:spPr>
          <a:xfrm>
            <a:off x="4931596" y="1354903"/>
            <a:ext cx="2107323" cy="179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8"/>
          </p:nvPr>
        </p:nvSpPr>
        <p:spPr>
          <a:xfrm>
            <a:off x="7304580" y="1346210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9"/>
          </p:nvPr>
        </p:nvSpPr>
        <p:spPr>
          <a:xfrm>
            <a:off x="7304579" y="2030611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3"/>
          </p:nvPr>
        </p:nvSpPr>
        <p:spPr>
          <a:xfrm>
            <a:off x="7304579" y="2684863"/>
            <a:ext cx="1534620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ntent">
  <p:cSld name="Title and Three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3635375" cy="339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234542" y="1167245"/>
            <a:ext cx="4452257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3"/>
          </p:nvPr>
        </p:nvSpPr>
        <p:spPr>
          <a:xfrm>
            <a:off x="4234542" y="2978944"/>
            <a:ext cx="4452258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685800" y="1085850"/>
            <a:ext cx="7772400" cy="16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674687" y="2971800"/>
            <a:ext cx="7794626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7F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2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8337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7F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81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F572-BA8B-6309-8986-33DC07E2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JS day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54E8C-4368-F3A3-925A-3B3197C69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functional programming</a:t>
            </a:r>
          </a:p>
          <a:p>
            <a:r>
              <a:rPr lang="en-GB" dirty="0">
                <a:solidFill>
                  <a:schemeClr val="tx1"/>
                </a:solidFill>
                <a:latin typeface="Söhne"/>
              </a:rPr>
              <a:t> objects in </a:t>
            </a:r>
            <a:r>
              <a:rPr lang="en-GB" dirty="0" err="1">
                <a:solidFill>
                  <a:schemeClr val="tx1"/>
                </a:solidFill>
                <a:latin typeface="Söhne"/>
              </a:rPr>
              <a:t>javaScript</a:t>
            </a:r>
            <a:endParaRPr lang="en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9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61926"/>
            <a:ext cx="6172200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DOM Manipulation</a:t>
            </a:r>
            <a:r>
              <a:rPr spc="19" dirty="0"/>
              <a:t> </a:t>
            </a:r>
            <a:r>
              <a:rPr spc="-8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544" y="1321690"/>
            <a:ext cx="6606540" cy="32586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949" indent="-342424">
              <a:spcBef>
                <a:spcPts val="75"/>
              </a:spcBef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98"/>
              <a:t>appendChild</a:t>
            </a:r>
            <a:r>
              <a:rPr sz="1200" b="1" spc="-53"/>
              <a:t> </a:t>
            </a:r>
            <a:r>
              <a:rPr sz="1200" spc="-90"/>
              <a:t>Adds</a:t>
            </a:r>
            <a:r>
              <a:rPr sz="1200" spc="-53"/>
              <a:t> </a:t>
            </a:r>
            <a:r>
              <a:rPr sz="1200" spc="-98"/>
              <a:t>a</a:t>
            </a:r>
            <a:r>
              <a:rPr sz="1200" spc="-56"/>
              <a:t> </a:t>
            </a:r>
            <a:r>
              <a:rPr sz="1200" spc="-53"/>
              <a:t>new</a:t>
            </a:r>
            <a:r>
              <a:rPr sz="1200" spc="-45"/>
              <a:t> </a:t>
            </a:r>
            <a:r>
              <a:rPr sz="1200" spc="-38"/>
              <a:t>child</a:t>
            </a:r>
            <a:r>
              <a:rPr sz="1200" spc="-56"/>
              <a:t> node</a:t>
            </a:r>
            <a:r>
              <a:rPr sz="1200" spc="-49"/>
              <a:t> </a:t>
            </a:r>
            <a:r>
              <a:rPr sz="1200"/>
              <a:t>to</a:t>
            </a:r>
            <a:r>
              <a:rPr sz="1200" spc="-49"/>
              <a:t> </a:t>
            </a:r>
            <a:r>
              <a:rPr sz="1200" spc="-15"/>
              <a:t>the</a:t>
            </a:r>
            <a:r>
              <a:rPr sz="1200" spc="-49"/>
              <a:t> </a:t>
            </a:r>
            <a:r>
              <a:rPr sz="1200" spc="-53"/>
              <a:t>end</a:t>
            </a:r>
            <a:r>
              <a:rPr sz="1200" spc="-56"/>
              <a:t> </a:t>
            </a:r>
            <a:r>
              <a:rPr sz="1200"/>
              <a:t>of</a:t>
            </a:r>
            <a:r>
              <a:rPr sz="1200" spc="-53"/>
              <a:t> </a:t>
            </a:r>
            <a:r>
              <a:rPr sz="1200" spc="-15"/>
              <a:t>the</a:t>
            </a:r>
            <a:r>
              <a:rPr sz="1200" spc="-49"/>
              <a:t> </a:t>
            </a:r>
            <a:r>
              <a:rPr sz="1200" spc="-30"/>
              <a:t>current</a:t>
            </a:r>
            <a:r>
              <a:rPr sz="1200" spc="-49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8"/>
              </a:spcBef>
              <a:buFont typeface="Arial"/>
              <a:buChar char="•"/>
            </a:pPr>
            <a:endParaRPr sz="1275"/>
          </a:p>
          <a:p>
            <a:pPr marL="351949" indent="-342424"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71"/>
              <a:t>createAttribute</a:t>
            </a:r>
            <a:r>
              <a:rPr sz="1200" b="1" spc="-38"/>
              <a:t> </a:t>
            </a:r>
            <a:r>
              <a:rPr sz="1200" spc="-83"/>
              <a:t>Creates</a:t>
            </a:r>
            <a:r>
              <a:rPr sz="1200" spc="-34"/>
              <a:t> </a:t>
            </a:r>
            <a:r>
              <a:rPr sz="1200" spc="-98"/>
              <a:t>a</a:t>
            </a:r>
            <a:r>
              <a:rPr sz="1200" spc="-34"/>
              <a:t> </a:t>
            </a:r>
            <a:r>
              <a:rPr sz="1200" spc="-56"/>
              <a:t>new</a:t>
            </a:r>
            <a:r>
              <a:rPr sz="1200" spc="-30"/>
              <a:t> </a:t>
            </a:r>
            <a:r>
              <a:rPr sz="1200" spc="-15"/>
              <a:t>attribute</a:t>
            </a:r>
            <a:r>
              <a:rPr sz="1200" spc="-26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30"/>
              </a:spcBef>
              <a:buFont typeface="Arial"/>
              <a:buChar char="•"/>
            </a:pPr>
            <a:endParaRPr sz="1275"/>
          </a:p>
          <a:p>
            <a:pPr marL="351949" indent="-342424"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86"/>
              <a:t>createElement</a:t>
            </a:r>
            <a:r>
              <a:rPr sz="1200" b="1" spc="-56"/>
              <a:t> </a:t>
            </a:r>
            <a:r>
              <a:rPr sz="1200" spc="-83"/>
              <a:t>Creates</a:t>
            </a:r>
            <a:r>
              <a:rPr sz="1200" spc="-49"/>
              <a:t> </a:t>
            </a:r>
            <a:r>
              <a:rPr sz="1200" spc="-75"/>
              <a:t>an</a:t>
            </a:r>
            <a:r>
              <a:rPr sz="1200" spc="-53"/>
              <a:t> </a:t>
            </a:r>
            <a:r>
              <a:rPr sz="1200" spc="-109"/>
              <a:t>HTML</a:t>
            </a:r>
            <a:r>
              <a:rPr sz="1200" spc="-45"/>
              <a:t> </a:t>
            </a:r>
            <a:r>
              <a:rPr sz="1200" spc="-38"/>
              <a:t>element</a:t>
            </a:r>
            <a:r>
              <a:rPr sz="1200" spc="-49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38"/>
              </a:spcBef>
              <a:buFont typeface="Arial"/>
              <a:buChar char="•"/>
            </a:pPr>
            <a:endParaRPr sz="1313"/>
          </a:p>
          <a:p>
            <a:pPr marL="351949" indent="-342424"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94"/>
              <a:t>createTextNode</a:t>
            </a:r>
            <a:r>
              <a:rPr sz="1200" b="1" spc="-49"/>
              <a:t> </a:t>
            </a:r>
            <a:r>
              <a:rPr sz="1200" spc="-83"/>
              <a:t>Creates</a:t>
            </a:r>
            <a:r>
              <a:rPr sz="1200" spc="-45"/>
              <a:t> </a:t>
            </a:r>
            <a:r>
              <a:rPr sz="1200" spc="-98"/>
              <a:t>a</a:t>
            </a:r>
            <a:r>
              <a:rPr sz="1200" spc="-49"/>
              <a:t> </a:t>
            </a:r>
            <a:r>
              <a:rPr sz="1200" spc="-15"/>
              <a:t>text</a:t>
            </a:r>
            <a:r>
              <a:rPr sz="1200" spc="-45"/>
              <a:t> </a:t>
            </a:r>
            <a:r>
              <a:rPr sz="1200" spc="-15"/>
              <a:t>node.</a:t>
            </a:r>
            <a:endParaRPr sz="1200"/>
          </a:p>
          <a:p>
            <a:pPr>
              <a:spcBef>
                <a:spcPts val="26"/>
              </a:spcBef>
              <a:buFont typeface="Arial"/>
              <a:buChar char="•"/>
            </a:pPr>
            <a:endParaRPr sz="1275"/>
          </a:p>
          <a:p>
            <a:pPr marL="351949" indent="-342424">
              <a:spcBef>
                <a:spcPts val="4"/>
              </a:spcBef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86"/>
              <a:t>insertAdjacentElement</a:t>
            </a:r>
            <a:r>
              <a:rPr sz="1200" b="1" spc="-49"/>
              <a:t> </a:t>
            </a:r>
            <a:r>
              <a:rPr sz="1200" spc="-53"/>
              <a:t>Inserts</a:t>
            </a:r>
            <a:r>
              <a:rPr sz="1200" spc="-45"/>
              <a:t> </a:t>
            </a:r>
            <a:r>
              <a:rPr sz="1200" spc="-98"/>
              <a:t>a</a:t>
            </a:r>
            <a:r>
              <a:rPr sz="1200" spc="-45"/>
              <a:t> </a:t>
            </a:r>
            <a:r>
              <a:rPr sz="1200" spc="-56"/>
              <a:t>new</a:t>
            </a:r>
            <a:r>
              <a:rPr sz="1200" spc="-38"/>
              <a:t> </a:t>
            </a:r>
            <a:r>
              <a:rPr sz="1200" spc="-41"/>
              <a:t>child</a:t>
            </a:r>
            <a:r>
              <a:rPr sz="1200" spc="-49"/>
              <a:t> </a:t>
            </a:r>
            <a:r>
              <a:rPr sz="1200" spc="-53"/>
              <a:t>node</a:t>
            </a:r>
            <a:r>
              <a:rPr sz="1200" spc="-38"/>
              <a:t> </a:t>
            </a:r>
            <a:r>
              <a:rPr sz="1200" spc="-23"/>
              <a:t>at</a:t>
            </a:r>
            <a:r>
              <a:rPr sz="1200" spc="-41"/>
              <a:t> </a:t>
            </a:r>
            <a:r>
              <a:rPr sz="1200" spc="-60"/>
              <a:t>one</a:t>
            </a:r>
            <a:r>
              <a:rPr sz="1200" spc="-41"/>
              <a:t> </a:t>
            </a:r>
            <a:r>
              <a:rPr sz="1200"/>
              <a:t>of</a:t>
            </a:r>
            <a:r>
              <a:rPr sz="1200" spc="-45"/>
              <a:t> </a:t>
            </a:r>
            <a:r>
              <a:rPr sz="1200" spc="-15"/>
              <a:t>four</a:t>
            </a:r>
            <a:r>
              <a:rPr sz="1200" spc="-38"/>
              <a:t> </a:t>
            </a:r>
            <a:r>
              <a:rPr sz="1200" spc="-45"/>
              <a:t>positions </a:t>
            </a:r>
            <a:r>
              <a:rPr sz="1200" spc="-34"/>
              <a:t>relative</a:t>
            </a:r>
            <a:r>
              <a:rPr sz="1200" spc="-41"/>
              <a:t> </a:t>
            </a:r>
            <a:r>
              <a:rPr sz="1200"/>
              <a:t>to</a:t>
            </a:r>
            <a:r>
              <a:rPr sz="1200" spc="-41"/>
              <a:t> </a:t>
            </a:r>
            <a:r>
              <a:rPr sz="1200" spc="-19"/>
              <a:t>the</a:t>
            </a:r>
            <a:r>
              <a:rPr sz="1200" spc="-41"/>
              <a:t> </a:t>
            </a:r>
            <a:r>
              <a:rPr sz="1200" spc="-30"/>
              <a:t>current</a:t>
            </a:r>
            <a:r>
              <a:rPr sz="1200" spc="-38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8"/>
              </a:spcBef>
              <a:buFont typeface="Arial"/>
              <a:buChar char="•"/>
            </a:pPr>
            <a:endParaRPr sz="1275"/>
          </a:p>
          <a:p>
            <a:pPr marL="351949" indent="-342424"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90"/>
              <a:t>insertAdjacentText</a:t>
            </a:r>
            <a:r>
              <a:rPr sz="1200" b="1" spc="-53"/>
              <a:t> </a:t>
            </a:r>
            <a:r>
              <a:rPr sz="1200" spc="-53"/>
              <a:t>Inserts</a:t>
            </a:r>
            <a:r>
              <a:rPr sz="1200" spc="-49"/>
              <a:t> </a:t>
            </a:r>
            <a:r>
              <a:rPr sz="1200" spc="-98"/>
              <a:t>a</a:t>
            </a:r>
            <a:r>
              <a:rPr sz="1200" spc="-49"/>
              <a:t> </a:t>
            </a:r>
            <a:r>
              <a:rPr sz="1200" spc="-56"/>
              <a:t>new</a:t>
            </a:r>
            <a:r>
              <a:rPr sz="1200" spc="-38"/>
              <a:t> </a:t>
            </a:r>
            <a:r>
              <a:rPr sz="1200" spc="-15"/>
              <a:t>text</a:t>
            </a:r>
            <a:r>
              <a:rPr sz="1200" spc="-45"/>
              <a:t> </a:t>
            </a:r>
            <a:r>
              <a:rPr sz="1200" spc="-53"/>
              <a:t>node</a:t>
            </a:r>
            <a:r>
              <a:rPr sz="1200" spc="-45"/>
              <a:t> </a:t>
            </a:r>
            <a:r>
              <a:rPr sz="1200" spc="-23"/>
              <a:t>at</a:t>
            </a:r>
            <a:r>
              <a:rPr sz="1200" spc="-41"/>
              <a:t> </a:t>
            </a:r>
            <a:r>
              <a:rPr sz="1200" spc="-60"/>
              <a:t>one</a:t>
            </a:r>
            <a:r>
              <a:rPr sz="1200" spc="-45"/>
              <a:t> </a:t>
            </a:r>
            <a:r>
              <a:rPr sz="1200"/>
              <a:t>of</a:t>
            </a:r>
            <a:r>
              <a:rPr sz="1200" spc="-49"/>
              <a:t> </a:t>
            </a:r>
            <a:r>
              <a:rPr sz="1200" spc="-15"/>
              <a:t>four</a:t>
            </a:r>
            <a:r>
              <a:rPr sz="1200" spc="-41"/>
              <a:t> </a:t>
            </a:r>
            <a:r>
              <a:rPr sz="1200" spc="-45"/>
              <a:t>positions</a:t>
            </a:r>
            <a:r>
              <a:rPr sz="1200" spc="-49"/>
              <a:t> </a:t>
            </a:r>
            <a:r>
              <a:rPr sz="1200" spc="-34"/>
              <a:t>relative</a:t>
            </a:r>
            <a:r>
              <a:rPr sz="1200" spc="-45"/>
              <a:t> </a:t>
            </a:r>
            <a:r>
              <a:rPr sz="1200"/>
              <a:t>to</a:t>
            </a:r>
            <a:r>
              <a:rPr sz="1200" spc="-45"/>
              <a:t> </a:t>
            </a:r>
            <a:r>
              <a:rPr sz="1200" spc="-19"/>
              <a:t>the</a:t>
            </a:r>
            <a:r>
              <a:rPr sz="1200" spc="-41"/>
              <a:t> </a:t>
            </a:r>
            <a:r>
              <a:rPr sz="1200" spc="-30"/>
              <a:t>current</a:t>
            </a:r>
            <a:r>
              <a:rPr sz="1200" spc="-45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26"/>
              </a:spcBef>
              <a:buFont typeface="Arial"/>
              <a:buChar char="•"/>
            </a:pPr>
            <a:endParaRPr sz="1275"/>
          </a:p>
          <a:p>
            <a:pPr marL="351949" indent="-342424">
              <a:spcBef>
                <a:spcPts val="4"/>
              </a:spcBef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83"/>
              <a:t>insertBefore</a:t>
            </a:r>
            <a:r>
              <a:rPr sz="1200" b="1" spc="-56"/>
              <a:t> </a:t>
            </a:r>
            <a:r>
              <a:rPr sz="1200" spc="-53"/>
              <a:t>Inserts</a:t>
            </a:r>
            <a:r>
              <a:rPr sz="1200" spc="-49"/>
              <a:t> </a:t>
            </a:r>
            <a:r>
              <a:rPr sz="1200" spc="-98"/>
              <a:t>a</a:t>
            </a:r>
            <a:r>
              <a:rPr sz="1200" spc="-49"/>
              <a:t> </a:t>
            </a:r>
            <a:r>
              <a:rPr sz="1200" spc="-56"/>
              <a:t>new</a:t>
            </a:r>
            <a:r>
              <a:rPr sz="1200" spc="-41"/>
              <a:t> child</a:t>
            </a:r>
            <a:r>
              <a:rPr sz="1200" spc="-53"/>
              <a:t> node</a:t>
            </a:r>
            <a:r>
              <a:rPr sz="1200" spc="-45"/>
              <a:t> </a:t>
            </a:r>
            <a:r>
              <a:rPr sz="1200" spc="-41"/>
              <a:t>before</a:t>
            </a:r>
            <a:r>
              <a:rPr sz="1200" spc="-49"/>
              <a:t> </a:t>
            </a:r>
            <a:r>
              <a:rPr sz="1200" spc="-98"/>
              <a:t>a</a:t>
            </a:r>
            <a:r>
              <a:rPr sz="1200" spc="-49"/>
              <a:t> </a:t>
            </a:r>
            <a:r>
              <a:rPr sz="1200" spc="-53"/>
              <a:t>reference</a:t>
            </a:r>
            <a:r>
              <a:rPr sz="1200" spc="-45"/>
              <a:t> </a:t>
            </a:r>
            <a:r>
              <a:rPr sz="1200" spc="-53"/>
              <a:t>node</a:t>
            </a:r>
            <a:r>
              <a:rPr sz="1200" spc="-45"/>
              <a:t> </a:t>
            </a:r>
            <a:r>
              <a:rPr sz="1200" spc="-26"/>
              <a:t>in</a:t>
            </a:r>
            <a:r>
              <a:rPr sz="1200" spc="-53"/>
              <a:t> </a:t>
            </a:r>
            <a:r>
              <a:rPr sz="1200" spc="-19"/>
              <a:t>the</a:t>
            </a:r>
            <a:r>
              <a:rPr sz="1200" spc="-45"/>
              <a:t> </a:t>
            </a:r>
            <a:r>
              <a:rPr sz="1200" spc="-30"/>
              <a:t>current</a:t>
            </a:r>
            <a:r>
              <a:rPr sz="1200" spc="-41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8"/>
              </a:spcBef>
              <a:buFont typeface="Arial"/>
              <a:buChar char="•"/>
            </a:pPr>
            <a:endParaRPr sz="1275"/>
          </a:p>
          <a:p>
            <a:pPr marL="351949" indent="-342424"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98"/>
              <a:t>removeChild</a:t>
            </a:r>
            <a:r>
              <a:rPr sz="1200" b="1" spc="-45"/>
              <a:t> </a:t>
            </a:r>
            <a:r>
              <a:rPr sz="1200" spc="-101"/>
              <a:t>Removes</a:t>
            </a:r>
            <a:r>
              <a:rPr sz="1200" spc="-49"/>
              <a:t> </a:t>
            </a:r>
            <a:r>
              <a:rPr sz="1200" spc="-98"/>
              <a:t>a</a:t>
            </a:r>
            <a:r>
              <a:rPr sz="1200" spc="-53"/>
              <a:t> </a:t>
            </a:r>
            <a:r>
              <a:rPr sz="1200" spc="-38"/>
              <a:t>child</a:t>
            </a:r>
            <a:r>
              <a:rPr sz="1200" spc="-53"/>
              <a:t> </a:t>
            </a:r>
            <a:r>
              <a:rPr sz="1200" spc="-15"/>
              <a:t>from</a:t>
            </a:r>
            <a:r>
              <a:rPr sz="1200" spc="-49"/>
              <a:t> </a:t>
            </a:r>
            <a:r>
              <a:rPr sz="1200" spc="-15"/>
              <a:t>the</a:t>
            </a:r>
            <a:r>
              <a:rPr sz="1200" spc="-45"/>
              <a:t> </a:t>
            </a:r>
            <a:r>
              <a:rPr sz="1200" spc="-30"/>
              <a:t>current</a:t>
            </a:r>
            <a:r>
              <a:rPr sz="1200" spc="-45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15"/>
              </a:spcBef>
              <a:buFont typeface="Arial"/>
              <a:buChar char="•"/>
            </a:pPr>
            <a:endParaRPr sz="1350"/>
          </a:p>
          <a:p>
            <a:pPr marL="351949" indent="-342424"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98"/>
              <a:t>replaceChild</a:t>
            </a:r>
            <a:r>
              <a:rPr sz="1200" b="1" spc="-38"/>
              <a:t> </a:t>
            </a:r>
            <a:r>
              <a:rPr sz="1200" spc="-98"/>
              <a:t>Replaces</a:t>
            </a:r>
            <a:r>
              <a:rPr sz="1200" spc="-41"/>
              <a:t> </a:t>
            </a:r>
            <a:r>
              <a:rPr sz="1200" spc="-98"/>
              <a:t>a</a:t>
            </a:r>
            <a:r>
              <a:rPr sz="1200" spc="-45"/>
              <a:t> </a:t>
            </a:r>
            <a:r>
              <a:rPr sz="1200" spc="-38"/>
              <a:t>child</a:t>
            </a:r>
            <a:r>
              <a:rPr sz="1200" spc="-45"/>
              <a:t> </a:t>
            </a:r>
            <a:r>
              <a:rPr sz="1200" spc="-56"/>
              <a:t>node</a:t>
            </a:r>
            <a:r>
              <a:rPr sz="1200" spc="-34"/>
              <a:t> </a:t>
            </a:r>
            <a:r>
              <a:rPr sz="1200"/>
              <a:t>with</a:t>
            </a:r>
            <a:r>
              <a:rPr sz="1200" spc="-45"/>
              <a:t> </a:t>
            </a:r>
            <a:r>
              <a:rPr sz="1200" spc="-98"/>
              <a:t>a</a:t>
            </a:r>
            <a:r>
              <a:rPr sz="1200" spc="-45"/>
              <a:t> </a:t>
            </a:r>
            <a:r>
              <a:rPr sz="1200" spc="-23"/>
              <a:t>different</a:t>
            </a:r>
            <a:r>
              <a:rPr sz="1200" spc="-34"/>
              <a:t> </a:t>
            </a:r>
            <a:r>
              <a:rPr sz="1200" spc="-8"/>
              <a:t>child.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96731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687" y="2426710"/>
            <a:ext cx="2173052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300" b="0" spc="-217">
                <a:solidFill>
                  <a:srgbClr val="FFFFFF"/>
                </a:solidFill>
              </a:rPr>
              <a:t>DOM Event</a:t>
            </a:r>
            <a:endParaRPr sz="3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44" y="347091"/>
            <a:ext cx="3426518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DOM</a:t>
            </a:r>
            <a:r>
              <a:rPr spc="-4"/>
              <a:t> </a:t>
            </a:r>
            <a:r>
              <a:rPr lang="en-US" spc="-8"/>
              <a:t>loading</a:t>
            </a:r>
            <a:endParaRPr spc="-8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900" y="900112"/>
            <a:ext cx="6172200" cy="2537073"/>
          </a:xfrm>
          <a:prstGeom prst="rect">
            <a:avLst/>
          </a:prstGeom>
        </p:spPr>
        <p:txBody>
          <a:bodyPr spcFirstLastPara="1" vert="horz" wrap="square" lIns="0" tIns="7144" rIns="0" bIns="0" rtlCol="0" anchor="t" anchorCtr="0">
            <a:spAutoFit/>
          </a:bodyPr>
          <a:lstStyle/>
          <a:p>
            <a:pPr marL="9525" marR="245269">
              <a:lnSpc>
                <a:spcPct val="100800"/>
              </a:lnSpc>
              <a:spcBef>
                <a:spcPts val="56"/>
              </a:spcBef>
            </a:pPr>
            <a:r>
              <a:rPr sz="1800" spc="-90" dirty="0"/>
              <a:t>Before</a:t>
            </a:r>
            <a:r>
              <a:rPr sz="1800" spc="-83" dirty="0"/>
              <a:t> </a:t>
            </a:r>
            <a:r>
              <a:rPr sz="1800" spc="-56" dirty="0"/>
              <a:t>finishing</a:t>
            </a:r>
            <a:r>
              <a:rPr sz="1800" spc="-90" dirty="0"/>
              <a:t> </a:t>
            </a:r>
            <a:r>
              <a:rPr sz="1800" spc="-45" dirty="0"/>
              <a:t>this</a:t>
            </a:r>
            <a:r>
              <a:rPr sz="1800" spc="-86" dirty="0"/>
              <a:t> </a:t>
            </a:r>
            <a:r>
              <a:rPr sz="1800" spc="-71" dirty="0"/>
              <a:t>section</a:t>
            </a:r>
            <a:r>
              <a:rPr sz="1800" spc="-86" dirty="0"/>
              <a:t> </a:t>
            </a:r>
            <a:r>
              <a:rPr sz="1800" spc="-68" dirty="0"/>
              <a:t>on</a:t>
            </a:r>
            <a:r>
              <a:rPr sz="1800" spc="-83" dirty="0"/>
              <a:t> </a:t>
            </a:r>
            <a:r>
              <a:rPr sz="1800" spc="-98" dirty="0"/>
              <a:t>using</a:t>
            </a:r>
            <a:r>
              <a:rPr sz="1800" spc="-90" dirty="0"/>
              <a:t> </a:t>
            </a:r>
            <a:r>
              <a:rPr sz="1800" spc="-26" dirty="0"/>
              <a:t>the</a:t>
            </a:r>
            <a:r>
              <a:rPr sz="1800" spc="-79" dirty="0"/>
              <a:t> </a:t>
            </a:r>
            <a:r>
              <a:rPr sz="1800" spc="-116" dirty="0"/>
              <a:t>DOM,</a:t>
            </a:r>
            <a:r>
              <a:rPr sz="1800" spc="-86" dirty="0"/>
              <a:t> </a:t>
            </a:r>
            <a:r>
              <a:rPr sz="1800" spc="53" dirty="0"/>
              <a:t>it</a:t>
            </a:r>
            <a:r>
              <a:rPr sz="1800" spc="-86" dirty="0"/>
              <a:t> </a:t>
            </a:r>
            <a:r>
              <a:rPr sz="1800" spc="-75" dirty="0"/>
              <a:t>should</a:t>
            </a:r>
            <a:r>
              <a:rPr sz="1800" spc="-86" dirty="0"/>
              <a:t> </a:t>
            </a:r>
            <a:r>
              <a:rPr sz="1800" spc="-90" dirty="0"/>
              <a:t>be</a:t>
            </a:r>
            <a:r>
              <a:rPr sz="1800" spc="-79" dirty="0"/>
              <a:t> </a:t>
            </a:r>
            <a:r>
              <a:rPr sz="1800" spc="-105" dirty="0"/>
              <a:t>emphasized</a:t>
            </a:r>
            <a:r>
              <a:rPr sz="1800" spc="-86" dirty="0"/>
              <a:t> </a:t>
            </a:r>
            <a:r>
              <a:rPr sz="1800" dirty="0"/>
              <a:t>that</a:t>
            </a:r>
            <a:r>
              <a:rPr sz="1800" spc="-86" dirty="0"/>
              <a:t> </a:t>
            </a:r>
            <a:r>
              <a:rPr sz="1800" spc="-19" dirty="0"/>
              <a:t>the </a:t>
            </a:r>
            <a:r>
              <a:rPr sz="1800" spc="-34" dirty="0"/>
              <a:t>timing</a:t>
            </a:r>
            <a:r>
              <a:rPr sz="1800" spc="-90" dirty="0"/>
              <a:t> </a:t>
            </a:r>
            <a:r>
              <a:rPr sz="1800" dirty="0"/>
              <a:t>of</a:t>
            </a:r>
            <a:r>
              <a:rPr sz="1800" spc="-79" dirty="0"/>
              <a:t> </a:t>
            </a:r>
            <a:r>
              <a:rPr sz="1800" spc="-113" dirty="0"/>
              <a:t>any</a:t>
            </a:r>
            <a:r>
              <a:rPr sz="1800" spc="-86" dirty="0"/>
              <a:t> </a:t>
            </a:r>
            <a:r>
              <a:rPr sz="1800" spc="-135" dirty="0"/>
              <a:t>DOM</a:t>
            </a:r>
            <a:r>
              <a:rPr sz="1800" spc="-86" dirty="0"/>
              <a:t> </a:t>
            </a:r>
            <a:r>
              <a:rPr sz="1800" spc="-105" dirty="0"/>
              <a:t>code</a:t>
            </a:r>
            <a:r>
              <a:rPr sz="1800" spc="-79" dirty="0"/>
              <a:t> </a:t>
            </a:r>
            <a:r>
              <a:rPr sz="1800" spc="-101" dirty="0"/>
              <a:t>is</a:t>
            </a:r>
            <a:r>
              <a:rPr sz="1800" spc="-90" dirty="0"/>
              <a:t> </a:t>
            </a:r>
            <a:r>
              <a:rPr sz="1800" spc="-75" dirty="0"/>
              <a:t>very</a:t>
            </a:r>
            <a:r>
              <a:rPr sz="1800" spc="-83" dirty="0"/>
              <a:t> </a:t>
            </a:r>
            <a:r>
              <a:rPr sz="1800" spc="-8" dirty="0"/>
              <a:t>important.</a:t>
            </a:r>
            <a:endParaRPr sz="1800" dirty="0"/>
          </a:p>
          <a:p>
            <a:pPr marL="60484">
              <a:spcBef>
                <a:spcPts val="1511"/>
              </a:spcBef>
            </a:pPr>
            <a:r>
              <a:rPr sz="1800" b="1" spc="-236" dirty="0"/>
              <a:t>You</a:t>
            </a:r>
            <a:r>
              <a:rPr sz="1800" b="1" spc="-83" dirty="0"/>
              <a:t> </a:t>
            </a:r>
            <a:r>
              <a:rPr sz="1800" b="1" spc="-139" dirty="0"/>
              <a:t>cannot</a:t>
            </a:r>
            <a:r>
              <a:rPr sz="1800" b="1" spc="-79" dirty="0"/>
              <a:t> </a:t>
            </a:r>
            <a:r>
              <a:rPr sz="1800" b="1" spc="-225" dirty="0"/>
              <a:t>access</a:t>
            </a:r>
            <a:r>
              <a:rPr sz="1800" b="1" spc="-75" dirty="0"/>
              <a:t> </a:t>
            </a:r>
            <a:r>
              <a:rPr sz="1800" b="1" spc="-105" dirty="0"/>
              <a:t>or</a:t>
            </a:r>
            <a:r>
              <a:rPr sz="1800" b="1" spc="-86" dirty="0"/>
              <a:t> </a:t>
            </a:r>
            <a:r>
              <a:rPr sz="1800" b="1" spc="-113" dirty="0"/>
              <a:t>modify</a:t>
            </a:r>
            <a:r>
              <a:rPr sz="1800" b="1" spc="-79" dirty="0"/>
              <a:t> the </a:t>
            </a:r>
            <a:r>
              <a:rPr sz="1800" b="1" spc="-109" dirty="0"/>
              <a:t>DOM</a:t>
            </a:r>
            <a:r>
              <a:rPr sz="1800" b="1" spc="-79" dirty="0"/>
              <a:t> </a:t>
            </a:r>
            <a:r>
              <a:rPr sz="1800" b="1" spc="-83" dirty="0"/>
              <a:t>until</a:t>
            </a:r>
            <a:r>
              <a:rPr sz="1800" b="1" spc="-86" dirty="0"/>
              <a:t> </a:t>
            </a:r>
            <a:r>
              <a:rPr sz="1800" b="1" spc="-15" dirty="0"/>
              <a:t>it</a:t>
            </a:r>
            <a:r>
              <a:rPr sz="1800" b="1" spc="-75" dirty="0"/>
              <a:t> </a:t>
            </a:r>
            <a:r>
              <a:rPr sz="1800" b="1" spc="-191" dirty="0"/>
              <a:t>has</a:t>
            </a:r>
            <a:r>
              <a:rPr sz="1800" b="1" spc="-79" dirty="0"/>
              <a:t> </a:t>
            </a:r>
            <a:r>
              <a:rPr sz="1800" b="1" spc="-127" dirty="0"/>
              <a:t>been</a:t>
            </a:r>
            <a:r>
              <a:rPr sz="1800" b="1" spc="-79" dirty="0"/>
              <a:t> </a:t>
            </a:r>
            <a:r>
              <a:rPr sz="1800" b="1" spc="-8" dirty="0"/>
              <a:t>loaded.</a:t>
            </a:r>
            <a:endParaRPr sz="1800" dirty="0"/>
          </a:p>
          <a:p>
            <a:pPr marL="0" marR="3810" indent="0">
              <a:lnSpc>
                <a:spcPct val="100800"/>
              </a:lnSpc>
              <a:spcBef>
                <a:spcPts val="1496"/>
              </a:spcBef>
              <a:buNone/>
            </a:pPr>
            <a:endParaRPr sz="1800" dirty="0"/>
          </a:p>
          <a:p>
            <a:pPr marL="9525" marR="110014">
              <a:lnSpc>
                <a:spcPct val="100800"/>
              </a:lnSpc>
              <a:spcBef>
                <a:spcPts val="1421"/>
              </a:spcBef>
            </a:pPr>
            <a:r>
              <a:rPr sz="1800" spc="-225" dirty="0"/>
              <a:t>To</a:t>
            </a:r>
            <a:r>
              <a:rPr sz="1800" spc="-98" dirty="0"/>
              <a:t> </a:t>
            </a:r>
            <a:r>
              <a:rPr sz="1800" spc="-23" dirty="0"/>
              <a:t>wait</a:t>
            </a:r>
            <a:r>
              <a:rPr sz="1800" spc="-98" dirty="0"/>
              <a:t> </a:t>
            </a:r>
            <a:r>
              <a:rPr sz="1800" dirty="0"/>
              <a:t>until</a:t>
            </a:r>
            <a:r>
              <a:rPr sz="1800" spc="-90" dirty="0"/>
              <a:t> </a:t>
            </a:r>
            <a:r>
              <a:rPr sz="1800" spc="-83" dirty="0"/>
              <a:t>we</a:t>
            </a:r>
            <a:r>
              <a:rPr sz="1800" spc="-90" dirty="0"/>
              <a:t> </a:t>
            </a:r>
            <a:r>
              <a:rPr sz="1800" spc="-64" dirty="0"/>
              <a:t>know</a:t>
            </a:r>
            <a:r>
              <a:rPr sz="1800" spc="-98" dirty="0"/>
              <a:t> </a:t>
            </a:r>
            <a:r>
              <a:rPr sz="1800" spc="-8" dirty="0"/>
              <a:t>for</a:t>
            </a:r>
            <a:r>
              <a:rPr sz="1800" spc="-90" dirty="0"/>
              <a:t> </a:t>
            </a:r>
            <a:r>
              <a:rPr sz="1800" spc="-98" dirty="0"/>
              <a:t>sure</a:t>
            </a:r>
            <a:r>
              <a:rPr sz="1800" spc="-90" dirty="0"/>
              <a:t> </a:t>
            </a:r>
            <a:r>
              <a:rPr sz="1800" dirty="0"/>
              <a:t>that</a:t>
            </a:r>
            <a:r>
              <a:rPr sz="1800" spc="-94" dirty="0"/>
              <a:t> </a:t>
            </a:r>
            <a:r>
              <a:rPr sz="1800" spc="-26" dirty="0"/>
              <a:t>the</a:t>
            </a:r>
            <a:r>
              <a:rPr sz="1800" spc="-90" dirty="0"/>
              <a:t> </a:t>
            </a:r>
            <a:r>
              <a:rPr sz="1800" spc="-135" dirty="0"/>
              <a:t>DOM</a:t>
            </a:r>
            <a:r>
              <a:rPr sz="1800" spc="-98" dirty="0"/>
              <a:t> </a:t>
            </a:r>
            <a:r>
              <a:rPr sz="1800" spc="-139" dirty="0"/>
              <a:t>has</a:t>
            </a:r>
            <a:r>
              <a:rPr sz="1800" spc="-94" dirty="0"/>
              <a:t> </a:t>
            </a:r>
            <a:r>
              <a:rPr sz="1800" spc="-90" dirty="0"/>
              <a:t>been</a:t>
            </a:r>
            <a:r>
              <a:rPr sz="1800" spc="-94" dirty="0"/>
              <a:t> </a:t>
            </a:r>
            <a:r>
              <a:rPr sz="1800" spc="-71" dirty="0"/>
              <a:t>loaded</a:t>
            </a:r>
            <a:r>
              <a:rPr sz="1800" spc="-90" dirty="0"/>
              <a:t> </a:t>
            </a:r>
            <a:r>
              <a:rPr sz="1800" spc="-68" dirty="0"/>
              <a:t>requires</a:t>
            </a:r>
            <a:r>
              <a:rPr sz="1800" spc="-98" dirty="0"/>
              <a:t> </a:t>
            </a:r>
            <a:r>
              <a:rPr sz="1800" spc="-41" dirty="0"/>
              <a:t>knowledge </a:t>
            </a:r>
            <a:r>
              <a:rPr sz="1800" spc="-30" dirty="0"/>
              <a:t>from</a:t>
            </a:r>
            <a:r>
              <a:rPr sz="1800" spc="-90" dirty="0"/>
              <a:t> </a:t>
            </a:r>
            <a:r>
              <a:rPr sz="1800" spc="-38" dirty="0"/>
              <a:t>our</a:t>
            </a:r>
            <a:r>
              <a:rPr sz="1800" spc="-86" dirty="0"/>
              <a:t> </a:t>
            </a:r>
            <a:r>
              <a:rPr sz="1800" spc="-56" dirty="0"/>
              <a:t>next</a:t>
            </a:r>
            <a:r>
              <a:rPr sz="1800" spc="-86" dirty="0"/>
              <a:t> </a:t>
            </a:r>
            <a:r>
              <a:rPr sz="1800" spc="-71" dirty="0"/>
              <a:t>section</a:t>
            </a:r>
            <a:r>
              <a:rPr sz="1800" spc="-86" dirty="0"/>
              <a:t> </a:t>
            </a:r>
            <a:r>
              <a:rPr sz="1800" spc="-68" dirty="0"/>
              <a:t>on</a:t>
            </a:r>
            <a:r>
              <a:rPr sz="1800" spc="-83" dirty="0"/>
              <a:t> </a:t>
            </a:r>
            <a:r>
              <a:rPr sz="1800" b="1" spc="-105" dirty="0"/>
              <a:t>event</a:t>
            </a:r>
            <a:r>
              <a:rPr sz="1800" b="1" spc="-83" dirty="0"/>
              <a:t> </a:t>
            </a:r>
            <a:r>
              <a:rPr sz="1800" b="1" spc="-30" dirty="0"/>
              <a:t>handling</a:t>
            </a:r>
            <a:r>
              <a:rPr sz="1800" spc="-3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61926"/>
            <a:ext cx="6172200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JavaScript</a:t>
            </a:r>
            <a:r>
              <a:rPr spc="4"/>
              <a:t> </a:t>
            </a:r>
            <a:r>
              <a:t>Event</a:t>
            </a:r>
            <a:r>
              <a:rPr spc="11"/>
              <a:t> </a:t>
            </a:r>
            <a:r>
              <a:rPr spc="-8"/>
              <a:t>Handling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6169" y="984487"/>
            <a:ext cx="3733100" cy="33147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544" y="83416"/>
            <a:ext cx="6172200" cy="1130438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Implementing</a:t>
            </a:r>
            <a:r>
              <a:rPr spc="-4" dirty="0"/>
              <a:t> </a:t>
            </a:r>
            <a:r>
              <a:rPr dirty="0"/>
              <a:t>an</a:t>
            </a:r>
            <a:r>
              <a:rPr spc="4" dirty="0"/>
              <a:t> </a:t>
            </a:r>
            <a:r>
              <a:rPr dirty="0"/>
              <a:t>Event</a:t>
            </a:r>
            <a:r>
              <a:rPr spc="4" dirty="0"/>
              <a:t> </a:t>
            </a:r>
            <a:r>
              <a:rPr spc="-8" dirty="0"/>
              <a:t>Handler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544" y="1311783"/>
            <a:ext cx="3486150" cy="186156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9525" marR="175736">
              <a:lnSpc>
                <a:spcPct val="100800"/>
              </a:lnSpc>
              <a:spcBef>
                <a:spcPts val="56"/>
              </a:spcBef>
            </a:pPr>
            <a:r>
              <a:rPr sz="1800" spc="-120" dirty="0"/>
              <a:t>An</a:t>
            </a:r>
            <a:r>
              <a:rPr sz="1800" spc="-83" dirty="0"/>
              <a:t> </a:t>
            </a:r>
            <a:r>
              <a:rPr sz="1800" spc="-64" dirty="0"/>
              <a:t>event</a:t>
            </a:r>
            <a:r>
              <a:rPr sz="1800" spc="-86" dirty="0"/>
              <a:t> </a:t>
            </a:r>
            <a:r>
              <a:rPr sz="1800" spc="-64" dirty="0"/>
              <a:t>handler</a:t>
            </a:r>
            <a:r>
              <a:rPr sz="1800" spc="-79" dirty="0"/>
              <a:t> </a:t>
            </a:r>
            <a:r>
              <a:rPr sz="1800" spc="-101" dirty="0"/>
              <a:t>is</a:t>
            </a:r>
            <a:r>
              <a:rPr sz="1800" spc="-86" dirty="0"/>
              <a:t> </a:t>
            </a:r>
            <a:r>
              <a:rPr sz="1800" spc="-15" dirty="0"/>
              <a:t>first</a:t>
            </a:r>
            <a:r>
              <a:rPr sz="1800" spc="-86" dirty="0"/>
              <a:t> </a:t>
            </a:r>
            <a:r>
              <a:rPr sz="1800" spc="-8" dirty="0"/>
              <a:t>defined, </a:t>
            </a:r>
            <a:r>
              <a:rPr sz="1800" spc="-38" dirty="0"/>
              <a:t>then</a:t>
            </a:r>
            <a:r>
              <a:rPr sz="1800" spc="-83" dirty="0"/>
              <a:t> </a:t>
            </a:r>
            <a:r>
              <a:rPr sz="1800" spc="-71" dirty="0"/>
              <a:t>registered</a:t>
            </a:r>
            <a:r>
              <a:rPr sz="1800" spc="-83" dirty="0"/>
              <a:t> </a:t>
            </a:r>
            <a:r>
              <a:rPr sz="1800" dirty="0"/>
              <a:t>to</a:t>
            </a:r>
            <a:r>
              <a:rPr sz="1800" spc="-83" dirty="0"/>
              <a:t> </a:t>
            </a:r>
            <a:r>
              <a:rPr sz="1800" spc="-105" dirty="0"/>
              <a:t>an</a:t>
            </a:r>
            <a:r>
              <a:rPr sz="1800" spc="-83" dirty="0"/>
              <a:t> </a:t>
            </a:r>
            <a:r>
              <a:rPr sz="1800" spc="-53" dirty="0"/>
              <a:t>element</a:t>
            </a:r>
            <a:r>
              <a:rPr sz="1800" spc="-83" dirty="0"/>
              <a:t> </a:t>
            </a:r>
            <a:r>
              <a:rPr sz="1800" spc="-45" dirty="0"/>
              <a:t>node </a:t>
            </a:r>
            <a:r>
              <a:rPr sz="1800" spc="-8" dirty="0"/>
              <a:t>object.</a:t>
            </a:r>
            <a:endParaRPr sz="1800" dirty="0"/>
          </a:p>
          <a:p>
            <a:pPr marL="9525" marR="3810">
              <a:lnSpc>
                <a:spcPct val="98700"/>
              </a:lnSpc>
              <a:spcBef>
                <a:spcPts val="1541"/>
              </a:spcBef>
            </a:pPr>
            <a:r>
              <a:rPr sz="1800" spc="-101" dirty="0"/>
              <a:t>Registering</a:t>
            </a:r>
            <a:r>
              <a:rPr sz="1800" spc="-71" dirty="0"/>
              <a:t> </a:t>
            </a:r>
            <a:r>
              <a:rPr sz="1800" spc="-105" dirty="0"/>
              <a:t>an</a:t>
            </a:r>
            <a:r>
              <a:rPr sz="1800" spc="-68" dirty="0"/>
              <a:t> </a:t>
            </a:r>
            <a:r>
              <a:rPr sz="1800" spc="-64" dirty="0"/>
              <a:t>event</a:t>
            </a:r>
            <a:r>
              <a:rPr sz="1800" spc="-71" dirty="0"/>
              <a:t> </a:t>
            </a:r>
            <a:r>
              <a:rPr sz="1800" spc="-64" dirty="0"/>
              <a:t>handler </a:t>
            </a:r>
            <a:r>
              <a:rPr sz="1800" spc="-53" dirty="0"/>
              <a:t>requires </a:t>
            </a:r>
            <a:r>
              <a:rPr sz="1800" spc="-120" dirty="0"/>
              <a:t>passing</a:t>
            </a:r>
            <a:r>
              <a:rPr sz="1800" spc="-83" dirty="0"/>
              <a:t> </a:t>
            </a:r>
            <a:r>
              <a:rPr sz="1800" spc="-146" dirty="0"/>
              <a:t>a</a:t>
            </a:r>
            <a:r>
              <a:rPr sz="1800" spc="-79" dirty="0"/>
              <a:t> </a:t>
            </a:r>
            <a:r>
              <a:rPr sz="1800" spc="-94" dirty="0">
                <a:solidFill>
                  <a:srgbClr val="FF0000"/>
                </a:solidFill>
              </a:rPr>
              <a:t>callback</a:t>
            </a:r>
            <a:r>
              <a:rPr sz="1800" spc="-83" dirty="0"/>
              <a:t> </a:t>
            </a:r>
            <a:r>
              <a:rPr sz="1800" spc="-34" dirty="0"/>
              <a:t>function</a:t>
            </a:r>
            <a:r>
              <a:rPr sz="1800" spc="-79" dirty="0"/>
              <a:t> </a:t>
            </a:r>
            <a:r>
              <a:rPr sz="1800" dirty="0"/>
              <a:t>to</a:t>
            </a:r>
            <a:r>
              <a:rPr sz="1800" spc="-83" dirty="0"/>
              <a:t> </a:t>
            </a:r>
            <a:r>
              <a:rPr sz="1800" spc="-19" dirty="0"/>
              <a:t>the </a:t>
            </a:r>
            <a:r>
              <a:rPr sz="1800" b="1" spc="-94" dirty="0" err="1"/>
              <a:t>addEventListener</a:t>
            </a:r>
            <a:r>
              <a:rPr sz="1800" b="1" spc="-94" dirty="0"/>
              <a:t>()</a:t>
            </a:r>
            <a:endParaRPr sz="18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4725" y="2021034"/>
            <a:ext cx="4464914" cy="1457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43" y="338341"/>
            <a:ext cx="2683669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Event</a:t>
            </a:r>
            <a:r>
              <a:rPr spc="8"/>
              <a:t> </a:t>
            </a:r>
            <a:r>
              <a:rPr spc="-45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544" y="1311783"/>
            <a:ext cx="3938588" cy="2678971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9525" marR="155734">
              <a:lnSpc>
                <a:spcPct val="100800"/>
              </a:lnSpc>
              <a:spcBef>
                <a:spcPts val="56"/>
              </a:spcBef>
            </a:pPr>
            <a:r>
              <a:rPr sz="1800" spc="-109"/>
              <a:t>There</a:t>
            </a:r>
            <a:r>
              <a:rPr sz="1800" spc="-86"/>
              <a:t> </a:t>
            </a:r>
            <a:r>
              <a:rPr sz="1800" spc="-90"/>
              <a:t>are</a:t>
            </a:r>
            <a:r>
              <a:rPr sz="1800" spc="-83"/>
              <a:t> </a:t>
            </a:r>
            <a:r>
              <a:rPr sz="1800" spc="-109"/>
              <a:t>many</a:t>
            </a:r>
            <a:r>
              <a:rPr sz="1800" spc="-86"/>
              <a:t> </a:t>
            </a:r>
            <a:r>
              <a:rPr sz="1800" spc="-26"/>
              <a:t>different</a:t>
            </a:r>
            <a:r>
              <a:rPr sz="1800" spc="-86"/>
              <a:t> </a:t>
            </a:r>
            <a:r>
              <a:rPr sz="1800" spc="-75"/>
              <a:t>types</a:t>
            </a:r>
            <a:r>
              <a:rPr sz="1800" spc="-86"/>
              <a:t> </a:t>
            </a:r>
            <a:r>
              <a:rPr sz="1800"/>
              <a:t>of</a:t>
            </a:r>
            <a:r>
              <a:rPr sz="1800" spc="-79"/>
              <a:t> </a:t>
            </a:r>
            <a:r>
              <a:rPr sz="1800" spc="-60"/>
              <a:t>events </a:t>
            </a:r>
            <a:r>
              <a:rPr sz="1800"/>
              <a:t>that</a:t>
            </a:r>
            <a:r>
              <a:rPr sz="1800" spc="-98"/>
              <a:t> </a:t>
            </a:r>
            <a:r>
              <a:rPr sz="1800" spc="-127"/>
              <a:t>can</a:t>
            </a:r>
            <a:r>
              <a:rPr sz="1800" spc="-90"/>
              <a:t> be</a:t>
            </a:r>
            <a:r>
              <a:rPr sz="1800" spc="-86"/>
              <a:t> </a:t>
            </a:r>
            <a:r>
              <a:rPr sz="1800" spc="-56"/>
              <a:t>triggered</a:t>
            </a:r>
            <a:r>
              <a:rPr sz="1800" spc="-90"/>
              <a:t> </a:t>
            </a:r>
            <a:r>
              <a:rPr sz="1800" spc="-26"/>
              <a:t>in</a:t>
            </a:r>
            <a:r>
              <a:rPr sz="1800" spc="-90"/>
              <a:t> </a:t>
            </a:r>
            <a:r>
              <a:rPr sz="1800" spc="-26"/>
              <a:t>the</a:t>
            </a:r>
            <a:r>
              <a:rPr sz="1800" spc="-86"/>
              <a:t> </a:t>
            </a:r>
            <a:r>
              <a:rPr sz="1800" spc="-8"/>
              <a:t>browser.</a:t>
            </a:r>
            <a:endParaRPr sz="1800"/>
          </a:p>
          <a:p>
            <a:pPr marL="9525" marR="252413">
              <a:lnSpc>
                <a:spcPct val="100400"/>
              </a:lnSpc>
              <a:spcBef>
                <a:spcPts val="11"/>
              </a:spcBef>
            </a:pPr>
            <a:r>
              <a:rPr sz="1800" spc="-127"/>
              <a:t>Perhaps</a:t>
            </a:r>
            <a:r>
              <a:rPr sz="1800" spc="-90"/>
              <a:t> </a:t>
            </a:r>
            <a:r>
              <a:rPr sz="1800" spc="-26"/>
              <a:t>the</a:t>
            </a:r>
            <a:r>
              <a:rPr sz="1800" spc="-79"/>
              <a:t> </a:t>
            </a:r>
            <a:r>
              <a:rPr sz="1800" spc="-71"/>
              <a:t>most</a:t>
            </a:r>
            <a:r>
              <a:rPr sz="1800" spc="-86"/>
              <a:t> </a:t>
            </a:r>
            <a:r>
              <a:rPr sz="1800" spc="-79"/>
              <a:t>obvious</a:t>
            </a:r>
            <a:r>
              <a:rPr sz="1800" spc="-86"/>
              <a:t> </a:t>
            </a:r>
            <a:r>
              <a:rPr sz="1800" spc="-64"/>
              <a:t>event</a:t>
            </a:r>
            <a:r>
              <a:rPr sz="1800" spc="-86"/>
              <a:t> </a:t>
            </a:r>
            <a:r>
              <a:rPr sz="1800" spc="-101"/>
              <a:t>is</a:t>
            </a:r>
            <a:r>
              <a:rPr sz="1800" spc="-86"/>
              <a:t> </a:t>
            </a:r>
            <a:r>
              <a:rPr sz="1800" spc="-19"/>
              <a:t>the </a:t>
            </a:r>
            <a:r>
              <a:rPr sz="1800" spc="-75"/>
              <a:t>click</a:t>
            </a:r>
            <a:r>
              <a:rPr sz="1800" spc="-94"/>
              <a:t> </a:t>
            </a:r>
            <a:r>
              <a:rPr sz="1800" spc="-64"/>
              <a:t>event,</a:t>
            </a:r>
            <a:r>
              <a:rPr sz="1800" spc="-86"/>
              <a:t> </a:t>
            </a:r>
            <a:r>
              <a:rPr sz="1800"/>
              <a:t>but</a:t>
            </a:r>
            <a:r>
              <a:rPr sz="1800" spc="-90"/>
              <a:t> </a:t>
            </a:r>
            <a:r>
              <a:rPr sz="1800" spc="-127"/>
              <a:t>JavaScript</a:t>
            </a:r>
            <a:r>
              <a:rPr sz="1800" spc="-90"/>
              <a:t> </a:t>
            </a:r>
            <a:r>
              <a:rPr sz="1800" spc="-94"/>
              <a:t>and</a:t>
            </a:r>
            <a:r>
              <a:rPr sz="1800" spc="-86"/>
              <a:t> </a:t>
            </a:r>
            <a:r>
              <a:rPr sz="1800" spc="-26"/>
              <a:t>the</a:t>
            </a:r>
            <a:r>
              <a:rPr sz="1800" spc="-83"/>
              <a:t> </a:t>
            </a:r>
            <a:r>
              <a:rPr sz="1800" spc="-79"/>
              <a:t>DOM </a:t>
            </a:r>
            <a:r>
              <a:rPr sz="1800" spc="-49"/>
              <a:t>support</a:t>
            </a:r>
            <a:r>
              <a:rPr sz="1800" spc="-90"/>
              <a:t> </a:t>
            </a:r>
            <a:r>
              <a:rPr sz="1800" spc="-98"/>
              <a:t>several</a:t>
            </a:r>
            <a:r>
              <a:rPr sz="1800" spc="-86"/>
              <a:t> </a:t>
            </a:r>
            <a:r>
              <a:rPr sz="1800" spc="-8"/>
              <a:t>others.</a:t>
            </a:r>
            <a:endParaRPr sz="1800"/>
          </a:p>
          <a:p>
            <a:pPr marL="9525" marR="3810">
              <a:lnSpc>
                <a:spcPct val="100800"/>
              </a:lnSpc>
              <a:spcBef>
                <a:spcPts val="1421"/>
              </a:spcBef>
            </a:pPr>
            <a:r>
              <a:rPr sz="1800" spc="-64"/>
              <a:t>In</a:t>
            </a:r>
            <a:r>
              <a:rPr sz="1800" spc="-90"/>
              <a:t> </a:t>
            </a:r>
            <a:r>
              <a:rPr sz="1800" spc="-56"/>
              <a:t>actuality,</a:t>
            </a:r>
            <a:r>
              <a:rPr sz="1800" spc="-86"/>
              <a:t> </a:t>
            </a:r>
            <a:r>
              <a:rPr sz="1800" spc="-38"/>
              <a:t>there</a:t>
            </a:r>
            <a:r>
              <a:rPr sz="1800" spc="-83"/>
              <a:t> </a:t>
            </a:r>
            <a:r>
              <a:rPr sz="1800" spc="-90"/>
              <a:t>are</a:t>
            </a:r>
            <a:r>
              <a:rPr sz="1800" spc="-83"/>
              <a:t> </a:t>
            </a:r>
            <a:r>
              <a:rPr sz="1800" spc="-98"/>
              <a:t>several</a:t>
            </a:r>
            <a:r>
              <a:rPr sz="1800" spc="-86"/>
              <a:t> </a:t>
            </a:r>
            <a:r>
              <a:rPr sz="1800" spc="-143"/>
              <a:t>classes</a:t>
            </a:r>
            <a:r>
              <a:rPr sz="1800" spc="-94"/>
              <a:t> </a:t>
            </a:r>
            <a:r>
              <a:rPr sz="1800" spc="-19"/>
              <a:t>of </a:t>
            </a:r>
            <a:r>
              <a:rPr sz="1800" spc="-64"/>
              <a:t>event,</a:t>
            </a:r>
            <a:r>
              <a:rPr sz="1800" spc="-90"/>
              <a:t> </a:t>
            </a:r>
            <a:r>
              <a:rPr sz="1800"/>
              <a:t>with</a:t>
            </a:r>
            <a:r>
              <a:rPr sz="1800" spc="-90"/>
              <a:t> </a:t>
            </a:r>
            <a:r>
              <a:rPr sz="1800" spc="-98"/>
              <a:t>several</a:t>
            </a:r>
            <a:r>
              <a:rPr sz="1800" spc="-86"/>
              <a:t> </a:t>
            </a:r>
            <a:r>
              <a:rPr sz="1800" spc="-79"/>
              <a:t>types</a:t>
            </a:r>
            <a:r>
              <a:rPr sz="1800" spc="-94"/>
              <a:t> </a:t>
            </a:r>
            <a:r>
              <a:rPr sz="1800"/>
              <a:t>of</a:t>
            </a:r>
            <a:r>
              <a:rPr sz="1800" spc="-83"/>
              <a:t> </a:t>
            </a:r>
            <a:r>
              <a:rPr sz="1800" spc="-86"/>
              <a:t>events</a:t>
            </a:r>
            <a:r>
              <a:rPr sz="1800" spc="-94"/>
              <a:t> </a:t>
            </a:r>
            <a:r>
              <a:rPr sz="1800" spc="-8"/>
              <a:t>within </a:t>
            </a:r>
            <a:r>
              <a:rPr sz="1800" spc="-120"/>
              <a:t>each</a:t>
            </a:r>
            <a:r>
              <a:rPr sz="1800" spc="-79"/>
              <a:t> </a:t>
            </a:r>
            <a:r>
              <a:rPr sz="1800" spc="-143"/>
              <a:t>class</a:t>
            </a:r>
            <a:r>
              <a:rPr sz="1800" spc="-75"/>
              <a:t> </a:t>
            </a:r>
            <a:r>
              <a:rPr sz="1800" spc="-71"/>
              <a:t>specified</a:t>
            </a:r>
            <a:r>
              <a:rPr sz="1800" spc="-79"/>
              <a:t> </a:t>
            </a:r>
            <a:r>
              <a:rPr sz="1800" spc="-86"/>
              <a:t>by</a:t>
            </a:r>
            <a:r>
              <a:rPr sz="1800" spc="-79"/>
              <a:t> </a:t>
            </a:r>
            <a:r>
              <a:rPr sz="1800" spc="-26"/>
              <a:t>the</a:t>
            </a:r>
            <a:r>
              <a:rPr sz="1800" spc="-71"/>
              <a:t> </a:t>
            </a:r>
            <a:r>
              <a:rPr sz="1800" spc="-158"/>
              <a:t>W3C.</a:t>
            </a:r>
            <a:r>
              <a:rPr sz="1800" spc="-86"/>
              <a:t> </a:t>
            </a:r>
            <a:r>
              <a:rPr sz="1800" spc="-165"/>
              <a:t>Some</a:t>
            </a:r>
            <a:r>
              <a:rPr sz="1800" spc="-71"/>
              <a:t> </a:t>
            </a:r>
            <a:r>
              <a:rPr sz="1800" spc="-19"/>
              <a:t>of </a:t>
            </a:r>
            <a:r>
              <a:rPr sz="1800" spc="-26"/>
              <a:t>the</a:t>
            </a:r>
            <a:r>
              <a:rPr sz="1800" spc="-79"/>
              <a:t> </a:t>
            </a:r>
            <a:r>
              <a:rPr sz="1800" spc="-64"/>
              <a:t>most</a:t>
            </a:r>
            <a:r>
              <a:rPr sz="1800" spc="-83"/>
              <a:t> </a:t>
            </a:r>
            <a:r>
              <a:rPr sz="1800" spc="-75"/>
              <a:t>commonly</a:t>
            </a:r>
            <a:r>
              <a:rPr sz="1800" spc="-83"/>
              <a:t> </a:t>
            </a:r>
            <a:r>
              <a:rPr sz="1800" spc="-109"/>
              <a:t>used</a:t>
            </a:r>
            <a:r>
              <a:rPr sz="1800" spc="-94"/>
              <a:t> </a:t>
            </a:r>
            <a:r>
              <a:rPr sz="1800" b="1" spc="-109">
                <a:solidFill>
                  <a:srgbClr val="009A9A"/>
                </a:solidFill>
              </a:rPr>
              <a:t>event</a:t>
            </a:r>
            <a:r>
              <a:rPr sz="1800" b="1" spc="-75">
                <a:solidFill>
                  <a:srgbClr val="009A9A"/>
                </a:solidFill>
              </a:rPr>
              <a:t> </a:t>
            </a:r>
            <a:r>
              <a:rPr sz="1800" b="1" spc="-139">
                <a:solidFill>
                  <a:srgbClr val="009A9A"/>
                </a:solidFill>
              </a:rPr>
              <a:t>types</a:t>
            </a:r>
            <a:r>
              <a:rPr sz="1800" b="1" spc="-75">
                <a:solidFill>
                  <a:srgbClr val="009A9A"/>
                </a:solidFill>
              </a:rPr>
              <a:t> </a:t>
            </a:r>
            <a:r>
              <a:rPr sz="1800" spc="-26"/>
              <a:t>are: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678670" y="1311783"/>
            <a:ext cx="1942624" cy="21640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949" indent="-342424">
              <a:spcBef>
                <a:spcPts val="75"/>
              </a:spcBef>
              <a:buSzPct val="75000"/>
              <a:buChar char="•"/>
              <a:tabLst>
                <a:tab pos="351949" algn="l"/>
                <a:tab pos="352425" algn="l"/>
              </a:tabLst>
            </a:pPr>
            <a:r>
              <a:rPr sz="1800" spc="-109"/>
              <a:t>mouse</a:t>
            </a:r>
            <a:r>
              <a:rPr sz="1800" spc="-68"/>
              <a:t> </a:t>
            </a:r>
            <a:r>
              <a:rPr sz="1800" spc="-8"/>
              <a:t>events,</a:t>
            </a:r>
            <a:endParaRPr sz="1800"/>
          </a:p>
          <a:p>
            <a:pPr marL="351949" indent="-342424">
              <a:spcBef>
                <a:spcPts val="1511"/>
              </a:spcBef>
              <a:buSzPct val="75000"/>
              <a:buChar char="•"/>
              <a:tabLst>
                <a:tab pos="351949" algn="l"/>
                <a:tab pos="352425" algn="l"/>
              </a:tabLst>
            </a:pPr>
            <a:r>
              <a:rPr sz="1800" spc="-90"/>
              <a:t>keyboard</a:t>
            </a:r>
            <a:r>
              <a:rPr sz="1800" spc="-68"/>
              <a:t> events,</a:t>
            </a:r>
            <a:endParaRPr sz="1800"/>
          </a:p>
          <a:p>
            <a:pPr marL="351949" indent="-342424">
              <a:spcBef>
                <a:spcPts val="1511"/>
              </a:spcBef>
              <a:buSzPct val="75000"/>
              <a:buChar char="•"/>
              <a:tabLst>
                <a:tab pos="351949" algn="l"/>
                <a:tab pos="352425" algn="l"/>
              </a:tabLst>
            </a:pPr>
            <a:r>
              <a:rPr sz="1800" spc="-53"/>
              <a:t>touch</a:t>
            </a:r>
            <a:r>
              <a:rPr sz="1800" spc="-90"/>
              <a:t> </a:t>
            </a:r>
            <a:r>
              <a:rPr sz="1800" spc="-8"/>
              <a:t>events,</a:t>
            </a:r>
            <a:endParaRPr sz="1800"/>
          </a:p>
          <a:p>
            <a:pPr marL="351949" indent="-342424">
              <a:spcBef>
                <a:spcPts val="1511"/>
              </a:spcBef>
              <a:buSzPct val="75000"/>
              <a:buChar char="•"/>
              <a:tabLst>
                <a:tab pos="351949" algn="l"/>
                <a:tab pos="352425" algn="l"/>
              </a:tabLst>
            </a:pPr>
            <a:r>
              <a:rPr sz="1800" spc="-30"/>
              <a:t>form</a:t>
            </a:r>
            <a:r>
              <a:rPr sz="1800" spc="-90"/>
              <a:t> </a:t>
            </a:r>
            <a:r>
              <a:rPr sz="1800" spc="-83"/>
              <a:t>events, </a:t>
            </a:r>
            <a:r>
              <a:rPr sz="1800" spc="-23"/>
              <a:t>and</a:t>
            </a:r>
            <a:endParaRPr sz="1800"/>
          </a:p>
          <a:p>
            <a:pPr marL="351949" indent="-342424">
              <a:spcBef>
                <a:spcPts val="1529"/>
              </a:spcBef>
              <a:buSzPct val="75000"/>
              <a:buChar char="•"/>
              <a:tabLst>
                <a:tab pos="351949" algn="l"/>
                <a:tab pos="352425" algn="l"/>
              </a:tabLst>
            </a:pPr>
            <a:r>
              <a:rPr sz="1800" spc="-64"/>
              <a:t>frame</a:t>
            </a:r>
            <a:r>
              <a:rPr sz="1800" spc="-68"/>
              <a:t> </a:t>
            </a:r>
            <a:r>
              <a:rPr sz="1800" spc="-8"/>
              <a:t>events.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61926"/>
            <a:ext cx="6172200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Mouse</a:t>
            </a:r>
            <a:r>
              <a:rPr spc="15"/>
              <a:t> </a:t>
            </a:r>
            <a:r>
              <a:rPr spc="-8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544" y="1311783"/>
            <a:ext cx="6412706" cy="30899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949" indent="-342424">
              <a:spcBef>
                <a:spcPts val="75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58"/>
              <a:t>click</a:t>
            </a:r>
            <a:r>
              <a:rPr sz="1800" b="1" spc="-90"/>
              <a:t> </a:t>
            </a:r>
            <a:r>
              <a:rPr sz="1800" spc="-139"/>
              <a:t>The</a:t>
            </a:r>
            <a:r>
              <a:rPr sz="1800" spc="-86"/>
              <a:t> </a:t>
            </a:r>
            <a:r>
              <a:rPr sz="1800" spc="-105"/>
              <a:t>mouse</a:t>
            </a:r>
            <a:r>
              <a:rPr sz="1800" spc="-86"/>
              <a:t> </a:t>
            </a:r>
            <a:r>
              <a:rPr sz="1800" spc="-135"/>
              <a:t>was</a:t>
            </a:r>
            <a:r>
              <a:rPr sz="1800" spc="-90"/>
              <a:t> </a:t>
            </a:r>
            <a:r>
              <a:rPr sz="1800" spc="-86"/>
              <a:t>clicked </a:t>
            </a:r>
            <a:r>
              <a:rPr sz="1800" spc="-68"/>
              <a:t>on</a:t>
            </a:r>
            <a:r>
              <a:rPr sz="1800" spc="-86"/>
              <a:t> </a:t>
            </a:r>
            <a:r>
              <a:rPr sz="1800" spc="-105"/>
              <a:t>an</a:t>
            </a:r>
            <a:r>
              <a:rPr sz="1800" spc="-86"/>
              <a:t> </a:t>
            </a:r>
            <a:r>
              <a:rPr sz="1800" spc="-8"/>
              <a:t>element.</a:t>
            </a:r>
            <a:endParaRPr sz="1800"/>
          </a:p>
          <a:p>
            <a:pPr marL="351949" indent="-342424">
              <a:spcBef>
                <a:spcPts val="1511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46"/>
              <a:t>dblclick</a:t>
            </a:r>
            <a:r>
              <a:rPr sz="1800" b="1" spc="-83"/>
              <a:t> </a:t>
            </a:r>
            <a:r>
              <a:rPr sz="1800" spc="-139"/>
              <a:t>The</a:t>
            </a:r>
            <a:r>
              <a:rPr sz="1800" spc="-79"/>
              <a:t> </a:t>
            </a:r>
            <a:r>
              <a:rPr sz="1800" spc="-105"/>
              <a:t>mouse</a:t>
            </a:r>
            <a:r>
              <a:rPr sz="1800" spc="-79"/>
              <a:t> </a:t>
            </a:r>
            <a:r>
              <a:rPr sz="1800" spc="-135"/>
              <a:t>was</a:t>
            </a:r>
            <a:r>
              <a:rPr sz="1800" spc="-83"/>
              <a:t> </a:t>
            </a:r>
            <a:r>
              <a:rPr sz="1800" spc="-64"/>
              <a:t>double</a:t>
            </a:r>
            <a:r>
              <a:rPr sz="1800" spc="-83"/>
              <a:t> </a:t>
            </a:r>
            <a:r>
              <a:rPr sz="1800" spc="-86"/>
              <a:t>clicked</a:t>
            </a:r>
            <a:r>
              <a:rPr sz="1800" spc="-79"/>
              <a:t> </a:t>
            </a:r>
            <a:r>
              <a:rPr sz="1800" spc="-68"/>
              <a:t>on</a:t>
            </a:r>
            <a:r>
              <a:rPr sz="1800" spc="-79"/>
              <a:t> </a:t>
            </a:r>
            <a:r>
              <a:rPr sz="1800" spc="-105"/>
              <a:t>an</a:t>
            </a:r>
            <a:r>
              <a:rPr sz="1800" spc="-79"/>
              <a:t> </a:t>
            </a:r>
            <a:r>
              <a:rPr sz="1800" spc="-8"/>
              <a:t>element.</a:t>
            </a:r>
            <a:endParaRPr sz="1800"/>
          </a:p>
          <a:p>
            <a:pPr marL="351949" indent="-342424">
              <a:spcBef>
                <a:spcPts val="1511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46"/>
              <a:t>mousedown</a:t>
            </a:r>
            <a:r>
              <a:rPr sz="1800" b="1" spc="-83"/>
              <a:t> </a:t>
            </a:r>
            <a:r>
              <a:rPr sz="1800" spc="-139"/>
              <a:t>The</a:t>
            </a:r>
            <a:r>
              <a:rPr sz="1800" spc="-75"/>
              <a:t> </a:t>
            </a:r>
            <a:r>
              <a:rPr sz="1800" spc="-109"/>
              <a:t>mouse</a:t>
            </a:r>
            <a:r>
              <a:rPr sz="1800" spc="-75"/>
              <a:t> </a:t>
            </a:r>
            <a:r>
              <a:rPr sz="1800" spc="-135"/>
              <a:t>was</a:t>
            </a:r>
            <a:r>
              <a:rPr sz="1800" spc="-83"/>
              <a:t> </a:t>
            </a:r>
            <a:r>
              <a:rPr sz="1800" spc="-109"/>
              <a:t>pressed</a:t>
            </a:r>
            <a:r>
              <a:rPr sz="1800" spc="-79"/>
              <a:t> </a:t>
            </a:r>
            <a:r>
              <a:rPr sz="1800" spc="-60"/>
              <a:t>down</a:t>
            </a:r>
            <a:r>
              <a:rPr sz="1800" spc="-79"/>
              <a:t> </a:t>
            </a:r>
            <a:r>
              <a:rPr sz="1800" spc="-71"/>
              <a:t>over</a:t>
            </a:r>
            <a:r>
              <a:rPr sz="1800" spc="-79"/>
              <a:t> </a:t>
            </a:r>
            <a:r>
              <a:rPr sz="1800" spc="-105"/>
              <a:t>an</a:t>
            </a:r>
            <a:r>
              <a:rPr sz="1800" spc="-79"/>
              <a:t> </a:t>
            </a:r>
            <a:r>
              <a:rPr sz="1800" spc="-8"/>
              <a:t>element.</a:t>
            </a:r>
            <a:endParaRPr sz="1800"/>
          </a:p>
          <a:p>
            <a:pPr marL="351949" indent="-342424">
              <a:spcBef>
                <a:spcPts val="1511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58"/>
              <a:t>mouseup</a:t>
            </a:r>
            <a:r>
              <a:rPr sz="1800" b="1" spc="-86"/>
              <a:t> </a:t>
            </a:r>
            <a:r>
              <a:rPr sz="1800" spc="-139"/>
              <a:t>The</a:t>
            </a:r>
            <a:r>
              <a:rPr sz="1800" spc="-79"/>
              <a:t> </a:t>
            </a:r>
            <a:r>
              <a:rPr sz="1800" spc="-109"/>
              <a:t>mouse</a:t>
            </a:r>
            <a:r>
              <a:rPr sz="1800" spc="-79"/>
              <a:t> </a:t>
            </a:r>
            <a:r>
              <a:rPr sz="1800" spc="-135"/>
              <a:t>was</a:t>
            </a:r>
            <a:r>
              <a:rPr sz="1800" spc="-83"/>
              <a:t> </a:t>
            </a:r>
            <a:r>
              <a:rPr sz="1800" spc="-90"/>
              <a:t>released</a:t>
            </a:r>
            <a:r>
              <a:rPr sz="1800" spc="-83"/>
              <a:t> </a:t>
            </a:r>
            <a:r>
              <a:rPr sz="1800" spc="-71"/>
              <a:t>over</a:t>
            </a:r>
            <a:r>
              <a:rPr sz="1800" spc="-83"/>
              <a:t> </a:t>
            </a:r>
            <a:r>
              <a:rPr sz="1800" spc="-105"/>
              <a:t>an</a:t>
            </a:r>
            <a:r>
              <a:rPr sz="1800" spc="-79"/>
              <a:t> </a:t>
            </a:r>
            <a:r>
              <a:rPr sz="1800" spc="-8"/>
              <a:t>element.</a:t>
            </a:r>
            <a:endParaRPr sz="1800"/>
          </a:p>
          <a:p>
            <a:pPr marL="351949" indent="-342424">
              <a:spcBef>
                <a:spcPts val="1529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43"/>
              <a:t>mouseover</a:t>
            </a:r>
            <a:r>
              <a:rPr sz="1800" b="1" spc="-90"/>
              <a:t> </a:t>
            </a:r>
            <a:r>
              <a:rPr sz="1800" spc="-139"/>
              <a:t>The</a:t>
            </a:r>
            <a:r>
              <a:rPr sz="1800" spc="-79"/>
              <a:t> </a:t>
            </a:r>
            <a:r>
              <a:rPr sz="1800" spc="-109"/>
              <a:t>mouse</a:t>
            </a:r>
            <a:r>
              <a:rPr sz="1800" spc="-75"/>
              <a:t> </a:t>
            </a:r>
            <a:r>
              <a:rPr sz="1800" spc="-135"/>
              <a:t>was</a:t>
            </a:r>
            <a:r>
              <a:rPr sz="1800" spc="-86"/>
              <a:t> moved</a:t>
            </a:r>
            <a:r>
              <a:rPr sz="1800" spc="-83"/>
              <a:t> </a:t>
            </a:r>
            <a:r>
              <a:rPr sz="1800" spc="-26"/>
              <a:t>(not</a:t>
            </a:r>
            <a:r>
              <a:rPr sz="1800" spc="-83"/>
              <a:t> clicked)</a:t>
            </a:r>
            <a:r>
              <a:rPr sz="1800" spc="-86"/>
              <a:t> </a:t>
            </a:r>
            <a:r>
              <a:rPr sz="1800" spc="-71"/>
              <a:t>over</a:t>
            </a:r>
            <a:r>
              <a:rPr sz="1800" spc="-83"/>
              <a:t> </a:t>
            </a:r>
            <a:r>
              <a:rPr sz="1800" spc="-105"/>
              <a:t>an</a:t>
            </a:r>
            <a:r>
              <a:rPr sz="1800" spc="-79"/>
              <a:t> </a:t>
            </a:r>
            <a:r>
              <a:rPr sz="1800" spc="-8"/>
              <a:t>element.</a:t>
            </a:r>
            <a:endParaRPr sz="1800"/>
          </a:p>
          <a:p>
            <a:pPr marL="351949" indent="-342424">
              <a:spcBef>
                <a:spcPts val="1440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35"/>
              <a:t>mouseout</a:t>
            </a:r>
            <a:r>
              <a:rPr sz="1800" b="1" spc="-90"/>
              <a:t> </a:t>
            </a:r>
            <a:r>
              <a:rPr sz="1800" spc="-139"/>
              <a:t>The</a:t>
            </a:r>
            <a:r>
              <a:rPr sz="1800" spc="-90"/>
              <a:t> </a:t>
            </a:r>
            <a:r>
              <a:rPr sz="1800" spc="-105"/>
              <a:t>mouse</a:t>
            </a:r>
            <a:r>
              <a:rPr sz="1800" spc="-90"/>
              <a:t> </a:t>
            </a:r>
            <a:r>
              <a:rPr sz="1800" spc="-135"/>
              <a:t>was</a:t>
            </a:r>
            <a:r>
              <a:rPr sz="1800" spc="-94"/>
              <a:t> </a:t>
            </a:r>
            <a:r>
              <a:rPr sz="1800" spc="-86"/>
              <a:t>moved </a:t>
            </a:r>
            <a:r>
              <a:rPr sz="1800"/>
              <a:t>off</a:t>
            </a:r>
            <a:r>
              <a:rPr sz="1800" spc="-86"/>
              <a:t> </a:t>
            </a:r>
            <a:r>
              <a:rPr sz="1800"/>
              <a:t>of</a:t>
            </a:r>
            <a:r>
              <a:rPr sz="1800" spc="-86"/>
              <a:t> </a:t>
            </a:r>
            <a:r>
              <a:rPr sz="1800" spc="-105"/>
              <a:t>an</a:t>
            </a:r>
            <a:r>
              <a:rPr sz="1800" spc="-90"/>
              <a:t> </a:t>
            </a:r>
            <a:r>
              <a:rPr sz="1800" spc="-8"/>
              <a:t>element.</a:t>
            </a:r>
            <a:endParaRPr sz="1800"/>
          </a:p>
          <a:p>
            <a:pPr marL="351949" indent="-342424">
              <a:spcBef>
                <a:spcPts val="1515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53"/>
              <a:t>mousemove</a:t>
            </a:r>
            <a:r>
              <a:rPr sz="1800" b="1" spc="-83"/>
              <a:t> </a:t>
            </a:r>
            <a:r>
              <a:rPr sz="1800" spc="-139"/>
              <a:t>The</a:t>
            </a:r>
            <a:r>
              <a:rPr sz="1800" spc="-79"/>
              <a:t> </a:t>
            </a:r>
            <a:r>
              <a:rPr sz="1800" spc="-109"/>
              <a:t>mouse</a:t>
            </a:r>
            <a:r>
              <a:rPr sz="1800" spc="-75"/>
              <a:t> </a:t>
            </a:r>
            <a:r>
              <a:rPr sz="1800" spc="-135"/>
              <a:t>was</a:t>
            </a:r>
            <a:r>
              <a:rPr sz="1800" spc="-86"/>
              <a:t> moved</a:t>
            </a:r>
            <a:r>
              <a:rPr sz="1800" spc="-79"/>
              <a:t> </a:t>
            </a:r>
            <a:r>
              <a:rPr sz="1800" spc="-38"/>
              <a:t>while</a:t>
            </a:r>
            <a:r>
              <a:rPr sz="1800" spc="-79"/>
              <a:t> </a:t>
            </a:r>
            <a:r>
              <a:rPr sz="1800" spc="-71"/>
              <a:t>over</a:t>
            </a:r>
            <a:r>
              <a:rPr sz="1800" spc="-83"/>
              <a:t> </a:t>
            </a:r>
            <a:r>
              <a:rPr sz="1800" spc="-105"/>
              <a:t>an</a:t>
            </a:r>
            <a:r>
              <a:rPr sz="1800" spc="-79"/>
              <a:t> </a:t>
            </a:r>
            <a:r>
              <a:rPr sz="1800" spc="-8"/>
              <a:t>element.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0ED8-4EE3-2A49-DA53-1DD0B347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43" y="344043"/>
            <a:ext cx="8111513" cy="553998"/>
          </a:xfrm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/>
              <a:t>Try yourself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F415F-DC18-B566-A58C-D468FAEC4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544" y="1311401"/>
            <a:ext cx="7838123" cy="411651"/>
          </a:xfrm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dirty="0"/>
              <a:t>https://www.w3schools.com/</a:t>
            </a:r>
            <a:r>
              <a:rPr lang="en-US" dirty="0" err="1"/>
              <a:t>jsref</a:t>
            </a:r>
            <a:r>
              <a:rPr lang="en-US" dirty="0"/>
              <a:t>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tryjsref_onclick_addeventlistener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0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43" y="338341"/>
            <a:ext cx="2790349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  <a:tabLst>
                <a:tab pos="1280160" algn="l"/>
              </a:tabLst>
            </a:pPr>
            <a:r>
              <a:rPr spc="-15"/>
              <a:t>Form</a:t>
            </a:r>
            <a:r>
              <a:t>	</a:t>
            </a:r>
            <a:r>
              <a:rPr spc="-8"/>
              <a:t>Events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900" y="900113"/>
            <a:ext cx="6172200" cy="3568125"/>
          </a:xfrm>
          <a:prstGeom prst="rect">
            <a:avLst/>
          </a:prstGeom>
        </p:spPr>
        <p:txBody>
          <a:bodyPr spcFirstLastPara="1" vert="horz" wrap="square" lIns="0" tIns="7144" rIns="0" bIns="0" rtlCol="0" anchor="t" anchorCtr="0">
            <a:spAutoFit/>
          </a:bodyPr>
          <a:lstStyle/>
          <a:p>
            <a:pPr marL="351949" marR="405289" indent="-342424">
              <a:lnSpc>
                <a:spcPct val="101099"/>
              </a:lnSpc>
              <a:spcBef>
                <a:spcPts val="56"/>
              </a:spcBef>
              <a:buSzPct val="94736"/>
              <a:tabLst>
                <a:tab pos="351949" algn="l"/>
                <a:tab pos="352425" algn="l"/>
              </a:tabLst>
            </a:pPr>
            <a:r>
              <a:rPr b="1" spc="-90"/>
              <a:t>blur</a:t>
            </a:r>
            <a:r>
              <a:rPr b="1" spc="-71"/>
              <a:t> </a:t>
            </a:r>
            <a:r>
              <a:rPr spc="-98"/>
              <a:t>Triggered</a:t>
            </a:r>
            <a:r>
              <a:rPr spc="-75"/>
              <a:t> </a:t>
            </a:r>
            <a:r>
              <a:rPr spc="-68"/>
              <a:t>when</a:t>
            </a:r>
            <a:r>
              <a:rPr spc="-79"/>
              <a:t> </a:t>
            </a:r>
            <a:r>
              <a:rPr spc="-116"/>
              <a:t>a</a:t>
            </a:r>
            <a:r>
              <a:rPr spc="-64"/>
              <a:t> </a:t>
            </a:r>
            <a:r>
              <a:rPr spc="-34"/>
              <a:t>form</a:t>
            </a:r>
            <a:r>
              <a:rPr spc="-83"/>
              <a:t> </a:t>
            </a:r>
            <a:r>
              <a:rPr spc="-60"/>
              <a:t>element</a:t>
            </a:r>
            <a:r>
              <a:rPr spc="-64"/>
              <a:t> </a:t>
            </a:r>
            <a:r>
              <a:rPr spc="-116"/>
              <a:t>has</a:t>
            </a:r>
            <a:r>
              <a:rPr spc="-71"/>
              <a:t> </a:t>
            </a:r>
            <a:r>
              <a:rPr spc="-45"/>
              <a:t>lost</a:t>
            </a:r>
            <a:r>
              <a:rPr spc="-68"/>
              <a:t> </a:t>
            </a:r>
            <a:r>
              <a:rPr spc="-86"/>
              <a:t>focus</a:t>
            </a:r>
            <a:r>
              <a:rPr spc="-71"/>
              <a:t> </a:t>
            </a:r>
            <a:r>
              <a:rPr spc="-53"/>
              <a:t>(i.e.,</a:t>
            </a:r>
            <a:r>
              <a:rPr spc="-64"/>
              <a:t> </a:t>
            </a:r>
            <a:r>
              <a:rPr spc="-45"/>
              <a:t>control</a:t>
            </a:r>
            <a:r>
              <a:rPr spc="-68"/>
              <a:t> </a:t>
            </a:r>
            <a:r>
              <a:rPr spc="-116"/>
              <a:t>has</a:t>
            </a:r>
            <a:r>
              <a:rPr spc="-71"/>
              <a:t> </a:t>
            </a:r>
            <a:r>
              <a:rPr spc="-86"/>
              <a:t>moved</a:t>
            </a:r>
            <a:r>
              <a:rPr spc="-79"/>
              <a:t> </a:t>
            </a:r>
            <a:r>
              <a:t>to</a:t>
            </a:r>
            <a:r>
              <a:rPr spc="-68"/>
              <a:t> </a:t>
            </a:r>
            <a:r>
              <a:rPr spc="-116"/>
              <a:t>a</a:t>
            </a:r>
            <a:r>
              <a:rPr spc="-64"/>
              <a:t> </a:t>
            </a:r>
            <a:r>
              <a:rPr spc="-34"/>
              <a:t>different</a:t>
            </a:r>
            <a:r>
              <a:rPr spc="-68"/>
              <a:t> </a:t>
            </a:r>
            <a:r>
              <a:rPr spc="-15"/>
              <a:t>element), </a:t>
            </a:r>
            <a:r>
              <a:rPr spc="-90"/>
              <a:t>perhaps</a:t>
            </a:r>
            <a:r>
              <a:rPr spc="-83"/>
              <a:t> </a:t>
            </a:r>
            <a:r>
              <a:rPr spc="-79"/>
              <a:t>due </a:t>
            </a:r>
            <a:r>
              <a:t>to</a:t>
            </a:r>
            <a:r>
              <a:rPr spc="-75"/>
              <a:t> </a:t>
            </a:r>
            <a:r>
              <a:rPr spc="-116"/>
              <a:t>a</a:t>
            </a:r>
            <a:r>
              <a:rPr spc="-71"/>
              <a:t> click</a:t>
            </a:r>
            <a:r>
              <a:rPr spc="-75"/>
              <a:t> </a:t>
            </a:r>
            <a:r>
              <a:rPr spc="-26"/>
              <a:t>or</a:t>
            </a:r>
            <a:r>
              <a:rPr spc="-71"/>
              <a:t> </a:t>
            </a:r>
            <a:r>
              <a:rPr spc="-161"/>
              <a:t>Tab</a:t>
            </a:r>
            <a:r>
              <a:rPr spc="-83"/>
              <a:t> </a:t>
            </a:r>
            <a:r>
              <a:rPr spc="-105"/>
              <a:t>key</a:t>
            </a:r>
            <a:r>
              <a:rPr spc="-71"/>
              <a:t> </a:t>
            </a:r>
            <a:r>
              <a:rPr spc="-8"/>
              <a:t>press.</a:t>
            </a:r>
          </a:p>
          <a:p>
            <a:pPr marL="351949" marR="250984" indent="-342424">
              <a:lnSpc>
                <a:spcPct val="101099"/>
              </a:lnSpc>
              <a:spcBef>
                <a:spcPts val="1421"/>
              </a:spcBef>
              <a:buSzPct val="94736"/>
              <a:tabLst>
                <a:tab pos="351949" algn="l"/>
                <a:tab pos="352425" algn="l"/>
              </a:tabLst>
            </a:pPr>
            <a:r>
              <a:rPr b="1" spc="-150"/>
              <a:t>change</a:t>
            </a:r>
            <a:r>
              <a:rPr b="1" spc="-71"/>
              <a:t> </a:t>
            </a:r>
            <a:r>
              <a:rPr spc="-139"/>
              <a:t>Some</a:t>
            </a:r>
            <a:r>
              <a:rPr spc="-71"/>
              <a:t> </a:t>
            </a:r>
            <a:r>
              <a:rPr spc="-64"/>
              <a:t>&lt;input&gt;, </a:t>
            </a:r>
            <a:r>
              <a:rPr spc="-79"/>
              <a:t>&lt;textarea&gt;,</a:t>
            </a:r>
            <a:r>
              <a:rPr spc="-60"/>
              <a:t> </a:t>
            </a:r>
            <a:r>
              <a:rPr spc="-23"/>
              <a:t>or</a:t>
            </a:r>
            <a:r>
              <a:rPr spc="-68"/>
              <a:t> </a:t>
            </a:r>
            <a:r>
              <a:rPr spc="-94"/>
              <a:t>&lt;select&gt;</a:t>
            </a:r>
            <a:r>
              <a:rPr spc="-71"/>
              <a:t> </a:t>
            </a:r>
            <a:r>
              <a:rPr spc="-30"/>
              <a:t>field</a:t>
            </a:r>
            <a:r>
              <a:rPr spc="-71"/>
              <a:t> </a:t>
            </a:r>
            <a:r>
              <a:rPr spc="-83"/>
              <a:t>had</a:t>
            </a:r>
            <a:r>
              <a:rPr spc="-75"/>
              <a:t> </a:t>
            </a:r>
            <a:r>
              <a:rPr spc="-19"/>
              <a:t>their</a:t>
            </a:r>
            <a:r>
              <a:rPr spc="-68"/>
              <a:t> </a:t>
            </a:r>
            <a:r>
              <a:rPr spc="-83"/>
              <a:t>value</a:t>
            </a:r>
            <a:r>
              <a:rPr spc="-71"/>
              <a:t> </a:t>
            </a:r>
            <a:r>
              <a:rPr spc="-101"/>
              <a:t>change.</a:t>
            </a:r>
            <a:r>
              <a:rPr spc="-56"/>
              <a:t> </a:t>
            </a:r>
            <a:r>
              <a:rPr spc="-109"/>
              <a:t>This</a:t>
            </a:r>
            <a:r>
              <a:rPr spc="-71"/>
              <a:t> </a:t>
            </a:r>
            <a:r>
              <a:rPr spc="-68"/>
              <a:t>could</a:t>
            </a:r>
            <a:r>
              <a:rPr spc="-75"/>
              <a:t> </a:t>
            </a:r>
            <a:r>
              <a:rPr spc="-98"/>
              <a:t>mean</a:t>
            </a:r>
            <a:r>
              <a:rPr spc="-75"/>
              <a:t> </a:t>
            </a:r>
            <a:r>
              <a:rPr spc="-34"/>
              <a:t>the</a:t>
            </a:r>
            <a:r>
              <a:rPr spc="-68"/>
              <a:t> </a:t>
            </a:r>
            <a:r>
              <a:rPr spc="-15"/>
              <a:t>user </a:t>
            </a:r>
            <a:r>
              <a:rPr spc="-53"/>
              <a:t>typed</a:t>
            </a:r>
            <a:r>
              <a:rPr spc="-71"/>
              <a:t> something,</a:t>
            </a:r>
            <a:r>
              <a:rPr spc="-60"/>
              <a:t> </a:t>
            </a:r>
            <a:r>
              <a:rPr spc="-23"/>
              <a:t>or</a:t>
            </a:r>
            <a:r>
              <a:rPr spc="-64"/>
              <a:t> </a:t>
            </a:r>
            <a:r>
              <a:rPr spc="-83"/>
              <a:t>selected</a:t>
            </a:r>
            <a:r>
              <a:rPr spc="-71"/>
              <a:t> </a:t>
            </a:r>
            <a:r>
              <a:rPr spc="-116"/>
              <a:t>a</a:t>
            </a:r>
            <a:r>
              <a:rPr spc="-60"/>
              <a:t> </a:t>
            </a:r>
            <a:r>
              <a:rPr spc="-71"/>
              <a:t>new</a:t>
            </a:r>
            <a:r>
              <a:rPr spc="-64"/>
              <a:t> </a:t>
            </a:r>
            <a:r>
              <a:rPr spc="-8"/>
              <a:t>choice.</a:t>
            </a:r>
          </a:p>
          <a:p>
            <a:pPr marL="351949" marR="27623" indent="-342424">
              <a:lnSpc>
                <a:spcPct val="101099"/>
              </a:lnSpc>
              <a:spcBef>
                <a:spcPts val="1421"/>
              </a:spcBef>
              <a:buSzPct val="94736"/>
              <a:tabLst>
                <a:tab pos="351949" algn="l"/>
                <a:tab pos="352425" algn="l"/>
              </a:tabLst>
            </a:pPr>
            <a:r>
              <a:rPr b="1" spc="-153"/>
              <a:t>focus</a:t>
            </a:r>
            <a:r>
              <a:rPr b="1" spc="-64"/>
              <a:t> </a:t>
            </a:r>
            <a:r>
              <a:rPr spc="-83"/>
              <a:t>Complementing</a:t>
            </a:r>
            <a:r>
              <a:rPr spc="-71"/>
              <a:t> </a:t>
            </a:r>
            <a:r>
              <a:rPr spc="-34"/>
              <a:t>the</a:t>
            </a:r>
            <a:r>
              <a:rPr spc="-75"/>
              <a:t> </a:t>
            </a:r>
            <a:r>
              <a:rPr spc="-30"/>
              <a:t>blur</a:t>
            </a:r>
            <a:r>
              <a:rPr spc="-64"/>
              <a:t> event, </a:t>
            </a:r>
            <a:r>
              <a:rPr spc="-45"/>
              <a:t>this</a:t>
            </a:r>
            <a:r>
              <a:rPr spc="-75"/>
              <a:t> </a:t>
            </a:r>
            <a:r>
              <a:rPr spc="-83"/>
              <a:t>is</a:t>
            </a:r>
            <a:r>
              <a:rPr spc="-71"/>
              <a:t> </a:t>
            </a:r>
            <a:r>
              <a:rPr spc="-56"/>
              <a:t>triggered</a:t>
            </a:r>
            <a:r>
              <a:rPr spc="-75"/>
              <a:t> </a:t>
            </a:r>
            <a:r>
              <a:rPr spc="-68"/>
              <a:t>when</a:t>
            </a:r>
            <a:r>
              <a:rPr spc="-79"/>
              <a:t> </a:t>
            </a:r>
            <a:r>
              <a:rPr spc="-90"/>
              <a:t>an</a:t>
            </a:r>
            <a:r>
              <a:rPr spc="-75"/>
              <a:t> </a:t>
            </a:r>
            <a:r>
              <a:rPr spc="-60"/>
              <a:t>element</a:t>
            </a:r>
            <a:r>
              <a:rPr spc="-68"/>
              <a:t> </a:t>
            </a:r>
            <a:r>
              <a:rPr spc="-94"/>
              <a:t>gets</a:t>
            </a:r>
            <a:r>
              <a:rPr spc="-71"/>
              <a:t> </a:t>
            </a:r>
            <a:r>
              <a:rPr spc="-86"/>
              <a:t>focus</a:t>
            </a:r>
            <a:r>
              <a:rPr spc="-75"/>
              <a:t> </a:t>
            </a:r>
            <a:r>
              <a:rPr spc="-41"/>
              <a:t>(the</a:t>
            </a:r>
            <a:r>
              <a:rPr spc="-71"/>
              <a:t> </a:t>
            </a:r>
            <a:r>
              <a:rPr spc="-83"/>
              <a:t>user</a:t>
            </a:r>
            <a:r>
              <a:rPr spc="-64"/>
              <a:t> </a:t>
            </a:r>
            <a:r>
              <a:rPr spc="-90"/>
              <a:t>clicks</a:t>
            </a:r>
            <a:r>
              <a:rPr spc="-75"/>
              <a:t> </a:t>
            </a:r>
            <a:r>
              <a:rPr spc="-30"/>
              <a:t>in</a:t>
            </a:r>
            <a:r>
              <a:rPr spc="-75"/>
              <a:t> </a:t>
            </a:r>
            <a:r>
              <a:rPr spc="-19"/>
              <a:t>the </a:t>
            </a:r>
            <a:r>
              <a:rPr spc="-30"/>
              <a:t>field</a:t>
            </a:r>
            <a:r>
              <a:rPr spc="-86"/>
              <a:t> </a:t>
            </a:r>
            <a:r>
              <a:rPr spc="-23"/>
              <a:t>or</a:t>
            </a:r>
            <a:r>
              <a:rPr spc="-79"/>
              <a:t> tabs </a:t>
            </a:r>
            <a:r>
              <a:t>to</a:t>
            </a:r>
            <a:r>
              <a:rPr spc="-79"/>
              <a:t> </a:t>
            </a:r>
            <a:r>
              <a:rPr spc="-15"/>
              <a:t>it).</a:t>
            </a:r>
          </a:p>
          <a:p>
            <a:pPr marL="351949" indent="-342424">
              <a:spcBef>
                <a:spcPts val="1440"/>
              </a:spcBef>
              <a:buSzPct val="94736"/>
              <a:tabLst>
                <a:tab pos="351949" algn="l"/>
                <a:tab pos="352425" algn="l"/>
              </a:tabLst>
            </a:pPr>
            <a:r>
              <a:rPr b="1" spc="-101"/>
              <a:t>reset</a:t>
            </a:r>
            <a:r>
              <a:rPr b="1" spc="-71"/>
              <a:t> </a:t>
            </a:r>
            <a:r>
              <a:rPr spc="-139"/>
              <a:t>HTML</a:t>
            </a:r>
            <a:r>
              <a:rPr spc="-71"/>
              <a:t> </a:t>
            </a:r>
            <a:r>
              <a:rPr spc="-64"/>
              <a:t>forms</a:t>
            </a:r>
            <a:r>
              <a:rPr spc="-75"/>
              <a:t> </a:t>
            </a:r>
            <a:r>
              <a:rPr spc="-105"/>
              <a:t>have</a:t>
            </a:r>
            <a:r>
              <a:rPr spc="-79"/>
              <a:t> </a:t>
            </a:r>
            <a:r>
              <a:rPr spc="-34"/>
              <a:t>the</a:t>
            </a:r>
            <a:r>
              <a:rPr spc="-79"/>
              <a:t> </a:t>
            </a:r>
            <a:r>
              <a:rPr spc="-30"/>
              <a:t>ability</a:t>
            </a:r>
            <a:r>
              <a:rPr spc="-68"/>
              <a:t> </a:t>
            </a:r>
            <a:r>
              <a:t>to</a:t>
            </a:r>
            <a:r>
              <a:rPr spc="-75"/>
              <a:t> </a:t>
            </a:r>
            <a:r>
              <a:rPr spc="-79"/>
              <a:t>be </a:t>
            </a:r>
            <a:r>
              <a:rPr spc="-64"/>
              <a:t>reset. </a:t>
            </a:r>
            <a:r>
              <a:rPr spc="-109"/>
              <a:t>This</a:t>
            </a:r>
            <a:r>
              <a:rPr spc="-79"/>
              <a:t> </a:t>
            </a:r>
            <a:r>
              <a:rPr spc="-68"/>
              <a:t>event </a:t>
            </a:r>
            <a:r>
              <a:rPr spc="-83"/>
              <a:t>is</a:t>
            </a:r>
            <a:r>
              <a:rPr spc="-79"/>
              <a:t> </a:t>
            </a:r>
            <a:r>
              <a:rPr spc="-60"/>
              <a:t>triggered</a:t>
            </a:r>
            <a:r>
              <a:rPr spc="-79"/>
              <a:t> </a:t>
            </a:r>
            <a:r>
              <a:rPr spc="-68"/>
              <a:t>when</a:t>
            </a:r>
            <a:r>
              <a:rPr spc="-79"/>
              <a:t> </a:t>
            </a:r>
            <a:r>
              <a:rPr spc="-15"/>
              <a:t>that</a:t>
            </a:r>
            <a:r>
              <a:rPr spc="-71"/>
              <a:t> </a:t>
            </a:r>
            <a:r>
              <a:rPr spc="-8"/>
              <a:t>happens.</a:t>
            </a:r>
          </a:p>
          <a:p>
            <a:pPr marL="351949" indent="-342424">
              <a:spcBef>
                <a:spcPts val="1440"/>
              </a:spcBef>
              <a:buSzPct val="94736"/>
              <a:tabLst>
                <a:tab pos="351949" algn="l"/>
                <a:tab pos="352425" algn="l"/>
              </a:tabLst>
            </a:pPr>
            <a:r>
              <a:rPr b="1" spc="-113"/>
              <a:t>select</a:t>
            </a:r>
            <a:r>
              <a:rPr b="1" spc="-68"/>
              <a:t> </a:t>
            </a:r>
            <a:r>
              <a:rPr spc="-86"/>
              <a:t>When</a:t>
            </a:r>
            <a:r>
              <a:rPr spc="-79"/>
              <a:t> </a:t>
            </a:r>
            <a:r>
              <a:rPr spc="-34"/>
              <a:t>the</a:t>
            </a:r>
            <a:r>
              <a:rPr spc="-75"/>
              <a:t> </a:t>
            </a:r>
            <a:r>
              <a:rPr spc="-109"/>
              <a:t>users</a:t>
            </a:r>
            <a:r>
              <a:rPr spc="-68"/>
              <a:t> </a:t>
            </a:r>
            <a:r>
              <a:rPr spc="-90"/>
              <a:t>selects</a:t>
            </a:r>
            <a:r>
              <a:rPr spc="-71"/>
              <a:t> </a:t>
            </a:r>
            <a:r>
              <a:rPr spc="-105"/>
              <a:t>some</a:t>
            </a:r>
            <a:r>
              <a:rPr spc="-75"/>
              <a:t> </a:t>
            </a:r>
            <a:r>
              <a:rPr spc="-30"/>
              <a:t>text.</a:t>
            </a:r>
            <a:r>
              <a:rPr spc="-60"/>
              <a:t> </a:t>
            </a:r>
            <a:r>
              <a:rPr spc="-109"/>
              <a:t>This</a:t>
            </a:r>
            <a:r>
              <a:rPr spc="-71"/>
              <a:t> </a:t>
            </a:r>
            <a:r>
              <a:rPr spc="-86"/>
              <a:t>is</a:t>
            </a:r>
            <a:r>
              <a:rPr spc="-68"/>
              <a:t> </a:t>
            </a:r>
            <a:r>
              <a:rPr spc="-30"/>
              <a:t>often</a:t>
            </a:r>
            <a:r>
              <a:rPr spc="-79"/>
              <a:t> </a:t>
            </a:r>
            <a:r>
              <a:rPr spc="-105"/>
              <a:t>used</a:t>
            </a:r>
            <a:r>
              <a:rPr spc="-79"/>
              <a:t> </a:t>
            </a:r>
            <a:r>
              <a:t>to</a:t>
            </a:r>
            <a:r>
              <a:rPr spc="-71"/>
              <a:t> </a:t>
            </a:r>
            <a:r>
              <a:t>try</a:t>
            </a:r>
            <a:r>
              <a:rPr spc="-64"/>
              <a:t> </a:t>
            </a:r>
            <a:r>
              <a:rPr spc="-83"/>
              <a:t>and</a:t>
            </a:r>
            <a:r>
              <a:rPr spc="-79"/>
              <a:t> </a:t>
            </a:r>
            <a:r>
              <a:rPr spc="-64"/>
              <a:t>prevent</a:t>
            </a:r>
            <a:r>
              <a:rPr spc="-83"/>
              <a:t> </a:t>
            </a:r>
            <a:r>
              <a:rPr spc="-8"/>
              <a:t>copy/paste.</a:t>
            </a:r>
          </a:p>
          <a:p>
            <a:pPr>
              <a:spcBef>
                <a:spcPts val="30"/>
              </a:spcBef>
            </a:pPr>
            <a:endParaRPr sz="1388"/>
          </a:p>
          <a:p>
            <a:pPr marL="351949" marR="3810" indent="-342424">
              <a:lnSpc>
                <a:spcPts val="1635"/>
              </a:lnSpc>
              <a:spcBef>
                <a:spcPts val="4"/>
              </a:spcBef>
              <a:buSzPct val="94736"/>
              <a:tabLst>
                <a:tab pos="351949" algn="l"/>
                <a:tab pos="352425" algn="l"/>
              </a:tabLst>
            </a:pPr>
            <a:r>
              <a:rPr b="1" spc="-113"/>
              <a:t>submit</a:t>
            </a:r>
            <a:r>
              <a:rPr b="1" spc="-64"/>
              <a:t> </a:t>
            </a:r>
            <a:r>
              <a:rPr spc="-86"/>
              <a:t>When</a:t>
            </a:r>
            <a:r>
              <a:rPr spc="-75"/>
              <a:t> </a:t>
            </a:r>
            <a:r>
              <a:rPr spc="-34"/>
              <a:t>the</a:t>
            </a:r>
            <a:r>
              <a:rPr spc="-68"/>
              <a:t> </a:t>
            </a:r>
            <a:r>
              <a:rPr spc="-34"/>
              <a:t>form</a:t>
            </a:r>
            <a:r>
              <a:rPr spc="-79"/>
              <a:t> </a:t>
            </a:r>
            <a:r>
              <a:rPr spc="-86"/>
              <a:t>is</a:t>
            </a:r>
            <a:r>
              <a:rPr spc="-68"/>
              <a:t> </a:t>
            </a:r>
            <a:r>
              <a:rPr spc="-56"/>
              <a:t>submitted</a:t>
            </a:r>
            <a:r>
              <a:rPr spc="-71"/>
              <a:t> </a:t>
            </a:r>
            <a:r>
              <a:rPr spc="-41"/>
              <a:t>this</a:t>
            </a:r>
            <a:r>
              <a:rPr spc="-68"/>
              <a:t> event</a:t>
            </a:r>
            <a:r>
              <a:rPr spc="-60"/>
              <a:t> </a:t>
            </a:r>
            <a:r>
              <a:rPr spc="-86"/>
              <a:t>is</a:t>
            </a:r>
            <a:r>
              <a:rPr spc="-68"/>
              <a:t> </a:t>
            </a:r>
            <a:r>
              <a:rPr spc="-60"/>
              <a:t>triggered.</a:t>
            </a:r>
            <a:r>
              <a:rPr spc="-56"/>
              <a:t> </a:t>
            </a:r>
            <a:r>
              <a:rPr spc="-124"/>
              <a:t>We</a:t>
            </a:r>
            <a:r>
              <a:rPr spc="-71"/>
              <a:t> </a:t>
            </a:r>
            <a:r>
              <a:rPr spc="-109"/>
              <a:t>can</a:t>
            </a:r>
            <a:r>
              <a:rPr spc="-75"/>
              <a:t> </a:t>
            </a:r>
            <a:r>
              <a:rPr spc="-64"/>
              <a:t>do </a:t>
            </a:r>
            <a:r>
              <a:rPr spc="-105"/>
              <a:t>some</a:t>
            </a:r>
            <a:r>
              <a:rPr spc="-83"/>
              <a:t> </a:t>
            </a:r>
            <a:r>
              <a:rPr spc="-56"/>
              <a:t>prevalidation</a:t>
            </a:r>
            <a:r>
              <a:rPr spc="-75"/>
              <a:t> </a:t>
            </a:r>
            <a:r>
              <a:rPr spc="-8"/>
              <a:t>of</a:t>
            </a:r>
            <a:r>
              <a:rPr spc="-56"/>
              <a:t> </a:t>
            </a:r>
            <a:r>
              <a:rPr spc="-34"/>
              <a:t>the</a:t>
            </a:r>
            <a:r>
              <a:rPr spc="-71"/>
              <a:t> </a:t>
            </a:r>
            <a:r>
              <a:rPr spc="-30"/>
              <a:t>form</a:t>
            </a:r>
            <a:r>
              <a:rPr spc="-75"/>
              <a:t> </a:t>
            </a:r>
            <a:r>
              <a:rPr spc="-19"/>
              <a:t>in </a:t>
            </a:r>
            <a:r>
              <a:rPr spc="-113"/>
              <a:t>JavaScript</a:t>
            </a:r>
            <a:r>
              <a:rPr spc="-68"/>
              <a:t> </a:t>
            </a:r>
            <a:r>
              <a:rPr spc="-60"/>
              <a:t>before</a:t>
            </a:r>
            <a:r>
              <a:rPr spc="-79"/>
              <a:t> </a:t>
            </a:r>
            <a:r>
              <a:rPr spc="-90"/>
              <a:t>sending</a:t>
            </a:r>
            <a:r>
              <a:rPr spc="-75"/>
              <a:t> </a:t>
            </a:r>
            <a:r>
              <a:rPr spc="-34"/>
              <a:t>the</a:t>
            </a:r>
            <a:r>
              <a:rPr spc="-75"/>
              <a:t> </a:t>
            </a:r>
            <a:r>
              <a:rPr spc="-68"/>
              <a:t>data </a:t>
            </a:r>
            <a:r>
              <a:rPr spc="-56"/>
              <a:t>on</a:t>
            </a:r>
            <a:r>
              <a:rPr spc="-79"/>
              <a:t> </a:t>
            </a:r>
            <a:r>
              <a:t>to</a:t>
            </a:r>
            <a:r>
              <a:rPr spc="-68"/>
              <a:t> </a:t>
            </a:r>
            <a:r>
              <a:rPr spc="-30"/>
              <a:t>the</a:t>
            </a:r>
            <a:r>
              <a:rPr spc="-75"/>
              <a:t> </a:t>
            </a:r>
            <a:r>
              <a:rPr spc="-8"/>
              <a:t>server.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5B1A-64E4-B4B9-6B57-01BDBE6B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151E8-F1CC-9D9C-DEEE-F74050ECD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Autocomplete form</a:t>
            </a:r>
          </a:p>
          <a:p>
            <a:r>
              <a:rPr lang="en-GB" dirty="0"/>
              <a:t>https://www.w3schools.com/</a:t>
            </a:r>
            <a:r>
              <a:rPr lang="en-GB" dirty="0" err="1"/>
              <a:t>howto</a:t>
            </a:r>
            <a:r>
              <a:rPr lang="en-GB" dirty="0"/>
              <a:t>/</a:t>
            </a:r>
            <a:r>
              <a:rPr lang="en-GB" dirty="0" err="1"/>
              <a:t>tryit.asp?filename</a:t>
            </a:r>
            <a:r>
              <a:rPr lang="en-GB" dirty="0"/>
              <a:t>=</a:t>
            </a:r>
            <a:r>
              <a:rPr lang="en-GB" dirty="0" err="1"/>
              <a:t>tryhow_js_autocomplete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8338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43388"/>
            <a:ext cx="8229600" cy="741099"/>
          </a:xfrm>
          <a:prstGeom prst="rect">
            <a:avLst/>
          </a:prstGeom>
        </p:spPr>
        <p:txBody>
          <a:bodyPr spcFirstLastPara="1" vert="horz" wrap="square" lIns="0" tIns="172592" rIns="0" bIns="0" rtlCol="0" anchor="b" anchorCtr="0">
            <a:spAutoFit/>
          </a:bodyPr>
          <a:lstStyle/>
          <a:p>
            <a:pPr marL="3471386">
              <a:buSzPts val="3600"/>
            </a:pPr>
            <a:r>
              <a:rPr dirty="0">
                <a:sym typeface="Arial"/>
              </a:rPr>
              <a:t>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456" y="1651635"/>
            <a:ext cx="3296126" cy="6008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9525" marR="3810">
              <a:lnSpc>
                <a:spcPts val="2175"/>
              </a:lnSpc>
              <a:spcBef>
                <a:spcPts val="285"/>
              </a:spcBef>
            </a:pPr>
            <a:r>
              <a:rPr sz="1950" spc="-101"/>
              <a:t>Når</a:t>
            </a:r>
            <a:r>
              <a:rPr sz="1950" spc="-75"/>
              <a:t> </a:t>
            </a:r>
            <a:r>
              <a:rPr sz="1950" spc="-83"/>
              <a:t>browseren </a:t>
            </a:r>
            <a:r>
              <a:rPr sz="1950" spc="-68"/>
              <a:t>loader</a:t>
            </a:r>
            <a:r>
              <a:rPr sz="1950" spc="-75"/>
              <a:t> websiden, </a:t>
            </a:r>
            <a:r>
              <a:rPr sz="1950" spc="-116"/>
              <a:t>skaber</a:t>
            </a:r>
            <a:r>
              <a:rPr sz="1950" spc="-79"/>
              <a:t> </a:t>
            </a:r>
            <a:r>
              <a:rPr sz="1950" spc="-94"/>
              <a:t>den</a:t>
            </a:r>
            <a:r>
              <a:rPr sz="1950" spc="-83"/>
              <a:t> </a:t>
            </a:r>
            <a:r>
              <a:rPr sz="1950" spc="-116"/>
              <a:t>sidens</a:t>
            </a:r>
            <a:r>
              <a:rPr sz="1950" spc="-83"/>
              <a:t> </a:t>
            </a:r>
            <a:r>
              <a:rPr sz="1950" spc="139"/>
              <a:t>'DOM</a:t>
            </a:r>
            <a:r>
              <a:rPr sz="1950" spc="139">
                <a:latin typeface="Times New Roman"/>
                <a:cs typeface="Times New Roman"/>
              </a:rPr>
              <a:t>’</a:t>
            </a:r>
            <a:r>
              <a:rPr sz="1950" spc="139"/>
              <a:t>,</a:t>
            </a:r>
            <a:endParaRPr sz="1950"/>
          </a:p>
        </p:txBody>
      </p:sp>
      <p:sp>
        <p:nvSpPr>
          <p:cNvPr id="4" name="object 4"/>
          <p:cNvSpPr txBox="1"/>
          <p:nvPr/>
        </p:nvSpPr>
        <p:spPr>
          <a:xfrm>
            <a:off x="592456" y="2250567"/>
            <a:ext cx="1137761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-64"/>
              <a:t>der</a:t>
            </a:r>
            <a:r>
              <a:rPr sz="1950" spc="-79"/>
              <a:t> </a:t>
            </a:r>
            <a:r>
              <a:rPr sz="1950" spc="-75"/>
              <a:t>står</a:t>
            </a:r>
            <a:r>
              <a:rPr sz="1950" spc="-79"/>
              <a:t> </a:t>
            </a:r>
            <a:r>
              <a:rPr sz="1950" spc="-19"/>
              <a:t>for</a:t>
            </a:r>
            <a:endParaRPr sz="1950"/>
          </a:p>
        </p:txBody>
      </p:sp>
      <p:sp>
        <p:nvSpPr>
          <p:cNvPr id="5" name="object 5"/>
          <p:cNvSpPr txBox="1"/>
          <p:nvPr/>
        </p:nvSpPr>
        <p:spPr>
          <a:xfrm>
            <a:off x="1776889" y="2270199"/>
            <a:ext cx="1049179" cy="294953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1"/>
              </a:lnSpc>
            </a:pPr>
            <a:r>
              <a:rPr sz="1950" spc="-90" dirty="0"/>
              <a:t>Document</a:t>
            </a:r>
            <a:endParaRPr sz="1950" dirty="0"/>
          </a:p>
        </p:txBody>
      </p:sp>
      <p:sp>
        <p:nvSpPr>
          <p:cNvPr id="6" name="object 6"/>
          <p:cNvSpPr txBox="1"/>
          <p:nvPr/>
        </p:nvSpPr>
        <p:spPr>
          <a:xfrm>
            <a:off x="2825925" y="2270199"/>
            <a:ext cx="1492091" cy="2949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55721">
              <a:lnSpc>
                <a:spcPts val="2261"/>
              </a:lnSpc>
            </a:pPr>
            <a:r>
              <a:rPr sz="1950" spc="-75" dirty="0">
                <a:highlight>
                  <a:srgbClr val="00FF00"/>
                </a:highlight>
              </a:rPr>
              <a:t>Object</a:t>
            </a:r>
            <a:r>
              <a:rPr sz="1950" spc="-94" dirty="0">
                <a:highlight>
                  <a:srgbClr val="00FF00"/>
                </a:highlight>
              </a:rPr>
              <a:t> </a:t>
            </a:r>
            <a:r>
              <a:rPr sz="1950" spc="-41" dirty="0">
                <a:highlight>
                  <a:srgbClr val="00FF00"/>
                </a:highlight>
              </a:rPr>
              <a:t>Model.</a:t>
            </a:r>
            <a:endParaRPr sz="1950" dirty="0">
              <a:highlight>
                <a:srgbClr val="00FF00"/>
              </a:highlight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456" y="2575179"/>
            <a:ext cx="3602831" cy="1171796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9525" marR="271939">
              <a:lnSpc>
                <a:spcPts val="2108"/>
              </a:lnSpc>
              <a:spcBef>
                <a:spcPts val="338"/>
              </a:spcBef>
            </a:pPr>
            <a:r>
              <a:rPr sz="1950" spc="-143"/>
              <a:t>DOM</a:t>
            </a:r>
            <a:r>
              <a:rPr sz="1950" spc="-86"/>
              <a:t> </a:t>
            </a:r>
            <a:r>
              <a:rPr sz="1950" spc="-53"/>
              <a:t>er</a:t>
            </a:r>
            <a:r>
              <a:rPr sz="1950" spc="-83"/>
              <a:t> </a:t>
            </a:r>
            <a:r>
              <a:rPr sz="1950" spc="-101"/>
              <a:t>en</a:t>
            </a:r>
            <a:r>
              <a:rPr sz="1950" spc="-90"/>
              <a:t> </a:t>
            </a:r>
            <a:r>
              <a:rPr sz="1950" spc="-34"/>
              <a:t>struktureret</a:t>
            </a:r>
            <a:r>
              <a:rPr sz="1950" spc="-86"/>
              <a:t> </a:t>
            </a:r>
            <a:r>
              <a:rPr sz="1950" spc="-71"/>
              <a:t>model</a:t>
            </a:r>
            <a:r>
              <a:rPr sz="1950" spc="-86"/>
              <a:t> </a:t>
            </a:r>
            <a:r>
              <a:rPr sz="1950" spc="-19"/>
              <a:t>af </a:t>
            </a:r>
            <a:r>
              <a:rPr sz="1950" spc="-8"/>
              <a:t>websiden,</a:t>
            </a:r>
            <a:endParaRPr sz="1950"/>
          </a:p>
          <a:p>
            <a:pPr marL="9525" marR="3810" indent="55721">
              <a:lnSpc>
                <a:spcPts val="2108"/>
              </a:lnSpc>
              <a:spcBef>
                <a:spcPts val="428"/>
              </a:spcBef>
            </a:pPr>
            <a:r>
              <a:rPr sz="1950" spc="-101"/>
              <a:t>en</a:t>
            </a:r>
            <a:r>
              <a:rPr sz="1950" spc="-90"/>
              <a:t> </a:t>
            </a:r>
            <a:r>
              <a:rPr sz="1950" spc="-56"/>
              <a:t>træ-</a:t>
            </a:r>
            <a:r>
              <a:rPr sz="1950" spc="-26"/>
              <a:t>struktur</a:t>
            </a:r>
            <a:r>
              <a:rPr sz="1950" spc="-83"/>
              <a:t> </a:t>
            </a:r>
            <a:r>
              <a:rPr sz="1950" spc="-86"/>
              <a:t>opsætning,</a:t>
            </a:r>
            <a:r>
              <a:rPr sz="1950" spc="-83"/>
              <a:t> </a:t>
            </a:r>
            <a:r>
              <a:rPr sz="1950" spc="-127"/>
              <a:t>som</a:t>
            </a:r>
            <a:r>
              <a:rPr sz="1950" spc="-90"/>
              <a:t> </a:t>
            </a:r>
            <a:r>
              <a:rPr sz="1950" spc="-19"/>
              <a:t>du </a:t>
            </a:r>
            <a:r>
              <a:rPr sz="1950" spc="-94"/>
              <a:t>kender</a:t>
            </a:r>
            <a:r>
              <a:rPr sz="1950" spc="-83"/>
              <a:t> </a:t>
            </a:r>
            <a:r>
              <a:rPr sz="1950" spc="-45"/>
              <a:t>fra</a:t>
            </a:r>
            <a:r>
              <a:rPr sz="1950" spc="-86"/>
              <a:t> </a:t>
            </a:r>
            <a:r>
              <a:rPr sz="1950" spc="-109"/>
              <a:t>f.eks.</a:t>
            </a:r>
            <a:r>
              <a:rPr sz="1950" spc="-79"/>
              <a:t> </a:t>
            </a:r>
            <a:r>
              <a:rPr sz="1950" spc="-83"/>
              <a:t>Windows</a:t>
            </a:r>
            <a:r>
              <a:rPr sz="1950" spc="-90"/>
              <a:t> </a:t>
            </a:r>
            <a:r>
              <a:rPr sz="1950" spc="-8"/>
              <a:t>stifinder.</a:t>
            </a:r>
            <a:endParaRPr sz="19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D5A7-9ACF-E5E8-4C3D-2A05A0D3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Case 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C9D60-AF57-B268-A2CE-B49D4793D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3448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0"/>
            <a:ext cx="6172200" cy="1130438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The</a:t>
            </a:r>
            <a:r>
              <a:rPr spc="8" dirty="0"/>
              <a:t> </a:t>
            </a:r>
            <a:r>
              <a:rPr dirty="0"/>
              <a:t>Document</a:t>
            </a:r>
            <a:r>
              <a:rPr spc="11" dirty="0"/>
              <a:t> </a:t>
            </a:r>
            <a:r>
              <a:rPr dirty="0"/>
              <a:t>Object</a:t>
            </a:r>
            <a:r>
              <a:rPr spc="11" dirty="0"/>
              <a:t> </a:t>
            </a:r>
            <a:r>
              <a:rPr dirty="0"/>
              <a:t>Model</a:t>
            </a:r>
            <a:r>
              <a:rPr spc="19" dirty="0"/>
              <a:t> </a:t>
            </a:r>
            <a:r>
              <a:rPr spc="-8" dirty="0"/>
              <a:t>(DOM)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801" y="1116418"/>
            <a:ext cx="7791116" cy="31872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61926"/>
            <a:ext cx="6172200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Document</a:t>
            </a:r>
            <a:r>
              <a:rPr spc="4"/>
              <a:t> </a:t>
            </a:r>
            <a:r>
              <a:rPr spc="-8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544" y="1311783"/>
            <a:ext cx="7971473" cy="275860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9525" marR="3810">
              <a:lnSpc>
                <a:spcPct val="100800"/>
              </a:lnSpc>
              <a:spcBef>
                <a:spcPts val="56"/>
              </a:spcBef>
            </a:pPr>
            <a:r>
              <a:rPr sz="1800" spc="-139" dirty="0"/>
              <a:t>The</a:t>
            </a:r>
            <a:r>
              <a:rPr sz="1800" spc="-83" dirty="0"/>
              <a:t> </a:t>
            </a:r>
            <a:r>
              <a:rPr sz="1800" b="1" spc="-105" dirty="0">
                <a:solidFill>
                  <a:srgbClr val="009A9A"/>
                </a:solidFill>
              </a:rPr>
              <a:t>DOM</a:t>
            </a:r>
            <a:r>
              <a:rPr sz="1800" b="1" spc="-83" dirty="0">
                <a:solidFill>
                  <a:srgbClr val="009A9A"/>
                </a:solidFill>
              </a:rPr>
              <a:t> </a:t>
            </a:r>
            <a:r>
              <a:rPr sz="1800" b="1" spc="-135" dirty="0">
                <a:solidFill>
                  <a:srgbClr val="009A9A"/>
                </a:solidFill>
              </a:rPr>
              <a:t>document</a:t>
            </a:r>
            <a:r>
              <a:rPr sz="1800" b="1" spc="-79" dirty="0">
                <a:solidFill>
                  <a:srgbClr val="009A9A"/>
                </a:solidFill>
              </a:rPr>
              <a:t> </a:t>
            </a:r>
            <a:r>
              <a:rPr sz="1800" b="1" spc="-113" dirty="0">
                <a:solidFill>
                  <a:srgbClr val="009A9A"/>
                </a:solidFill>
              </a:rPr>
              <a:t>object</a:t>
            </a:r>
            <a:r>
              <a:rPr sz="1800" b="1" spc="-83" dirty="0">
                <a:solidFill>
                  <a:srgbClr val="009A9A"/>
                </a:solidFill>
              </a:rPr>
              <a:t> </a:t>
            </a:r>
            <a:r>
              <a:rPr sz="1800" spc="-101" dirty="0"/>
              <a:t>is</a:t>
            </a:r>
            <a:r>
              <a:rPr sz="1800" spc="-86" dirty="0"/>
              <a:t> </a:t>
            </a:r>
            <a:r>
              <a:rPr sz="1800" spc="-26" dirty="0"/>
              <a:t>the</a:t>
            </a:r>
            <a:r>
              <a:rPr sz="1800" spc="-79" dirty="0"/>
              <a:t> </a:t>
            </a:r>
            <a:r>
              <a:rPr sz="1800" spc="-8" dirty="0"/>
              <a:t>root</a:t>
            </a:r>
            <a:r>
              <a:rPr sz="1800" spc="-86" dirty="0"/>
              <a:t> </a:t>
            </a:r>
            <a:r>
              <a:rPr sz="1800" spc="-127" dirty="0"/>
              <a:t>JavaScript</a:t>
            </a:r>
            <a:r>
              <a:rPr sz="1800" spc="-90" dirty="0"/>
              <a:t> </a:t>
            </a:r>
            <a:r>
              <a:rPr sz="1800" spc="-45" dirty="0"/>
              <a:t>object</a:t>
            </a:r>
            <a:r>
              <a:rPr sz="1800" spc="-86" dirty="0"/>
              <a:t> </a:t>
            </a:r>
            <a:r>
              <a:rPr sz="1800" spc="-68" dirty="0"/>
              <a:t>representing</a:t>
            </a:r>
            <a:r>
              <a:rPr sz="1800" spc="-86" dirty="0"/>
              <a:t> </a:t>
            </a:r>
            <a:r>
              <a:rPr sz="1800" spc="-26" dirty="0"/>
              <a:t>the</a:t>
            </a:r>
            <a:r>
              <a:rPr sz="1800" spc="-83" dirty="0"/>
              <a:t> </a:t>
            </a:r>
            <a:r>
              <a:rPr sz="1800" spc="-34" dirty="0"/>
              <a:t>entire</a:t>
            </a:r>
            <a:r>
              <a:rPr sz="1800" spc="-79" dirty="0"/>
              <a:t> </a:t>
            </a:r>
            <a:r>
              <a:rPr sz="1800" spc="-56" dirty="0"/>
              <a:t>HTML </a:t>
            </a:r>
            <a:r>
              <a:rPr sz="1800" spc="-64" dirty="0"/>
              <a:t>document.</a:t>
            </a:r>
            <a:r>
              <a:rPr sz="1800" spc="-79" dirty="0"/>
              <a:t> </a:t>
            </a:r>
            <a:r>
              <a:rPr sz="1800" dirty="0"/>
              <a:t>It</a:t>
            </a:r>
            <a:r>
              <a:rPr sz="1800" spc="-75" dirty="0"/>
              <a:t> </a:t>
            </a:r>
            <a:r>
              <a:rPr sz="1800" spc="-101" dirty="0"/>
              <a:t>is</a:t>
            </a:r>
            <a:r>
              <a:rPr sz="1800" spc="-71" dirty="0"/>
              <a:t> </a:t>
            </a:r>
            <a:r>
              <a:rPr sz="1800" spc="-64" dirty="0"/>
              <a:t>globally</a:t>
            </a:r>
            <a:r>
              <a:rPr sz="1800" spc="-71" dirty="0"/>
              <a:t> </a:t>
            </a:r>
            <a:r>
              <a:rPr sz="1800" spc="-113" dirty="0"/>
              <a:t>accessible</a:t>
            </a:r>
            <a:r>
              <a:rPr sz="1800" spc="-64" dirty="0"/>
              <a:t> </a:t>
            </a:r>
            <a:r>
              <a:rPr sz="1800" spc="-79" dirty="0"/>
              <a:t>via</a:t>
            </a:r>
            <a:r>
              <a:rPr sz="1800" spc="-71" dirty="0"/>
              <a:t> </a:t>
            </a:r>
            <a:r>
              <a:rPr sz="1800" spc="-30" dirty="0"/>
              <a:t>the</a:t>
            </a:r>
            <a:r>
              <a:rPr sz="1800" spc="-71" dirty="0"/>
              <a:t> </a:t>
            </a:r>
            <a:r>
              <a:rPr sz="1800" b="1" spc="-135" dirty="0"/>
              <a:t>document</a:t>
            </a:r>
            <a:r>
              <a:rPr sz="1800" b="1" spc="-71" dirty="0"/>
              <a:t> </a:t>
            </a:r>
            <a:r>
              <a:rPr sz="1800" spc="-49" dirty="0"/>
              <a:t>object</a:t>
            </a:r>
            <a:r>
              <a:rPr sz="1800" spc="-71" dirty="0"/>
              <a:t> </a:t>
            </a:r>
            <a:r>
              <a:rPr sz="1800" spc="-8" dirty="0"/>
              <a:t>reference.</a:t>
            </a:r>
            <a:endParaRPr sz="1800" dirty="0"/>
          </a:p>
          <a:p>
            <a:pPr marL="9525" marR="64770">
              <a:lnSpc>
                <a:spcPct val="100800"/>
              </a:lnSpc>
              <a:spcBef>
                <a:spcPts val="1496"/>
              </a:spcBef>
            </a:pPr>
            <a:r>
              <a:rPr sz="1800" spc="-139" dirty="0"/>
              <a:t>The</a:t>
            </a:r>
            <a:r>
              <a:rPr sz="1800" spc="-79" dirty="0"/>
              <a:t> </a:t>
            </a:r>
            <a:r>
              <a:rPr sz="1800" spc="-53" dirty="0"/>
              <a:t>properties</a:t>
            </a:r>
            <a:r>
              <a:rPr sz="1800" spc="-86" dirty="0"/>
              <a:t> </a:t>
            </a:r>
            <a:r>
              <a:rPr sz="1800" dirty="0"/>
              <a:t>of</a:t>
            </a:r>
            <a:r>
              <a:rPr sz="1800" spc="-79" dirty="0"/>
              <a:t> </a:t>
            </a:r>
            <a:r>
              <a:rPr sz="1800" spc="-146" dirty="0"/>
              <a:t>a</a:t>
            </a:r>
            <a:r>
              <a:rPr sz="1800" spc="-83" dirty="0"/>
              <a:t> </a:t>
            </a:r>
            <a:r>
              <a:rPr sz="1800" spc="-64" dirty="0"/>
              <a:t>document</a:t>
            </a:r>
            <a:r>
              <a:rPr sz="1800" spc="-86" dirty="0"/>
              <a:t> cover</a:t>
            </a:r>
            <a:r>
              <a:rPr sz="1800" spc="-83" dirty="0"/>
              <a:t> </a:t>
            </a:r>
            <a:r>
              <a:rPr sz="1800" spc="-34" dirty="0"/>
              <a:t>information</a:t>
            </a:r>
            <a:r>
              <a:rPr sz="1800" spc="-83" dirty="0"/>
              <a:t> </a:t>
            </a:r>
            <a:r>
              <a:rPr sz="1800" spc="-45" dirty="0"/>
              <a:t>about</a:t>
            </a:r>
            <a:r>
              <a:rPr sz="1800" spc="-86" dirty="0"/>
              <a:t> </a:t>
            </a:r>
            <a:r>
              <a:rPr sz="1800" spc="-26" dirty="0"/>
              <a:t>the</a:t>
            </a:r>
            <a:r>
              <a:rPr sz="1800" spc="-79" dirty="0"/>
              <a:t> </a:t>
            </a:r>
            <a:r>
              <a:rPr sz="1800" spc="-109" dirty="0"/>
              <a:t>page.</a:t>
            </a:r>
            <a:r>
              <a:rPr sz="1800" spc="-90" dirty="0"/>
              <a:t> </a:t>
            </a:r>
            <a:r>
              <a:rPr sz="1800" spc="-165" dirty="0"/>
              <a:t>Some</a:t>
            </a:r>
            <a:r>
              <a:rPr sz="1800" spc="-79" dirty="0"/>
              <a:t> </a:t>
            </a:r>
            <a:r>
              <a:rPr sz="1800" spc="-90" dirty="0"/>
              <a:t>are</a:t>
            </a:r>
            <a:r>
              <a:rPr sz="1800" spc="-79" dirty="0"/>
              <a:t> read-</a:t>
            </a:r>
            <a:r>
              <a:rPr sz="1800" spc="-8" dirty="0"/>
              <a:t>only, </a:t>
            </a:r>
            <a:r>
              <a:rPr sz="1800" dirty="0"/>
              <a:t>but</a:t>
            </a:r>
            <a:r>
              <a:rPr sz="1800" spc="-86" dirty="0"/>
              <a:t> </a:t>
            </a:r>
            <a:r>
              <a:rPr sz="1800" spc="-60" dirty="0"/>
              <a:t>others</a:t>
            </a:r>
            <a:r>
              <a:rPr sz="1800" spc="-83" dirty="0"/>
              <a:t> </a:t>
            </a:r>
            <a:r>
              <a:rPr sz="1800" spc="-90" dirty="0"/>
              <a:t>are</a:t>
            </a:r>
            <a:r>
              <a:rPr sz="1800" spc="-75" dirty="0"/>
              <a:t> </a:t>
            </a:r>
            <a:r>
              <a:rPr sz="1800" spc="-49" dirty="0"/>
              <a:t>modifiable.</a:t>
            </a:r>
            <a:r>
              <a:rPr sz="1800" spc="-90" dirty="0"/>
              <a:t> </a:t>
            </a:r>
            <a:r>
              <a:rPr sz="1800" spc="-131" dirty="0"/>
              <a:t>Like</a:t>
            </a:r>
            <a:r>
              <a:rPr sz="1800" spc="-75" dirty="0"/>
              <a:t> </a:t>
            </a:r>
            <a:r>
              <a:rPr sz="1800" spc="-113" dirty="0"/>
              <a:t>any</a:t>
            </a:r>
            <a:r>
              <a:rPr sz="1800" spc="-79" dirty="0"/>
              <a:t> </a:t>
            </a:r>
            <a:r>
              <a:rPr sz="1800" spc="-127" dirty="0"/>
              <a:t>JavaScript</a:t>
            </a:r>
            <a:r>
              <a:rPr sz="1800" spc="-86" dirty="0"/>
              <a:t> </a:t>
            </a:r>
            <a:r>
              <a:rPr sz="1800" spc="-45" dirty="0"/>
              <a:t>object,</a:t>
            </a:r>
            <a:r>
              <a:rPr sz="1800" spc="-79" dirty="0"/>
              <a:t> </a:t>
            </a:r>
            <a:r>
              <a:rPr sz="1800" spc="-86" dirty="0"/>
              <a:t>you</a:t>
            </a:r>
            <a:r>
              <a:rPr sz="1800" spc="-79" dirty="0"/>
              <a:t> </a:t>
            </a:r>
            <a:r>
              <a:rPr sz="1800" spc="-127" dirty="0"/>
              <a:t>can</a:t>
            </a:r>
            <a:r>
              <a:rPr sz="1800" spc="-83" dirty="0"/>
              <a:t> </a:t>
            </a:r>
            <a:r>
              <a:rPr sz="1800" spc="-158" dirty="0"/>
              <a:t>access</a:t>
            </a:r>
            <a:r>
              <a:rPr sz="1800" spc="-83" dirty="0"/>
              <a:t> </a:t>
            </a:r>
            <a:r>
              <a:rPr sz="1800" spc="-38" dirty="0"/>
              <a:t>its</a:t>
            </a:r>
            <a:r>
              <a:rPr sz="1800" spc="-86" dirty="0"/>
              <a:t> </a:t>
            </a:r>
            <a:r>
              <a:rPr sz="1800" spc="-8" dirty="0"/>
              <a:t>properties </a:t>
            </a:r>
            <a:r>
              <a:rPr sz="1800" spc="-98" dirty="0"/>
              <a:t>using</a:t>
            </a:r>
            <a:r>
              <a:rPr sz="1800" spc="-94" dirty="0"/>
              <a:t> </a:t>
            </a:r>
            <a:r>
              <a:rPr sz="1800" spc="-26" dirty="0"/>
              <a:t>either</a:t>
            </a:r>
            <a:r>
              <a:rPr sz="1800" spc="-90" dirty="0"/>
              <a:t> </a:t>
            </a:r>
            <a:r>
              <a:rPr sz="1800" spc="-8" dirty="0"/>
              <a:t>dot</a:t>
            </a:r>
            <a:r>
              <a:rPr sz="1800" spc="-94" dirty="0"/>
              <a:t> </a:t>
            </a:r>
            <a:r>
              <a:rPr sz="1800" spc="-30" dirty="0"/>
              <a:t>notation</a:t>
            </a:r>
            <a:r>
              <a:rPr sz="1800" spc="-90" dirty="0"/>
              <a:t> </a:t>
            </a:r>
            <a:r>
              <a:rPr sz="1800" spc="-15" dirty="0"/>
              <a:t>or</a:t>
            </a:r>
            <a:r>
              <a:rPr sz="1800" spc="-90" dirty="0"/>
              <a:t> </a:t>
            </a:r>
            <a:r>
              <a:rPr sz="1800" spc="-98" dirty="0"/>
              <a:t>square</a:t>
            </a:r>
            <a:r>
              <a:rPr sz="1800" spc="-86" dirty="0"/>
              <a:t> </a:t>
            </a:r>
            <a:r>
              <a:rPr sz="1800" spc="-79" dirty="0"/>
              <a:t>bracket</a:t>
            </a:r>
            <a:r>
              <a:rPr sz="1800" spc="-90" dirty="0"/>
              <a:t> </a:t>
            </a:r>
            <a:r>
              <a:rPr sz="1800" spc="-8" dirty="0"/>
              <a:t>notation</a:t>
            </a:r>
            <a:endParaRPr sz="1800" dirty="0"/>
          </a:p>
          <a:p>
            <a:pPr marL="466725">
              <a:spcBef>
                <a:spcPts val="540"/>
              </a:spcBef>
            </a:pPr>
            <a:r>
              <a:rPr sz="1800" i="1" spc="191" dirty="0">
                <a:solidFill>
                  <a:srgbClr val="009A9A"/>
                </a:solidFill>
              </a:rPr>
              <a:t>//</a:t>
            </a:r>
            <a:r>
              <a:rPr sz="1800" i="1" spc="-98" dirty="0">
                <a:solidFill>
                  <a:srgbClr val="009A9A"/>
                </a:solidFill>
              </a:rPr>
              <a:t> </a:t>
            </a:r>
            <a:r>
              <a:rPr sz="1800" i="1" spc="-56" dirty="0">
                <a:solidFill>
                  <a:srgbClr val="009A9A"/>
                </a:solidFill>
              </a:rPr>
              <a:t>retrieve</a:t>
            </a:r>
            <a:r>
              <a:rPr sz="1800" i="1" spc="-86" dirty="0">
                <a:solidFill>
                  <a:srgbClr val="009A9A"/>
                </a:solidFill>
              </a:rPr>
              <a:t> </a:t>
            </a:r>
            <a:r>
              <a:rPr sz="1800" i="1" spc="-49" dirty="0">
                <a:solidFill>
                  <a:srgbClr val="009A9A"/>
                </a:solidFill>
              </a:rPr>
              <a:t>the</a:t>
            </a:r>
            <a:r>
              <a:rPr sz="1800" i="1" spc="-90" dirty="0">
                <a:solidFill>
                  <a:srgbClr val="009A9A"/>
                </a:solidFill>
              </a:rPr>
              <a:t> </a:t>
            </a:r>
            <a:r>
              <a:rPr sz="1800" i="1" spc="-248" dirty="0">
                <a:solidFill>
                  <a:srgbClr val="009A9A"/>
                </a:solidFill>
              </a:rPr>
              <a:t>URL</a:t>
            </a:r>
            <a:r>
              <a:rPr sz="1800" i="1" spc="-86" dirty="0">
                <a:solidFill>
                  <a:srgbClr val="009A9A"/>
                </a:solidFill>
              </a:rPr>
              <a:t> </a:t>
            </a:r>
            <a:r>
              <a:rPr sz="1800" i="1" spc="-8" dirty="0">
                <a:solidFill>
                  <a:srgbClr val="009A9A"/>
                </a:solidFill>
              </a:rPr>
              <a:t>of</a:t>
            </a:r>
            <a:r>
              <a:rPr sz="1800" i="1" spc="-86" dirty="0">
                <a:solidFill>
                  <a:srgbClr val="009A9A"/>
                </a:solidFill>
              </a:rPr>
              <a:t> </a:t>
            </a:r>
            <a:r>
              <a:rPr sz="1800" i="1" spc="-49" dirty="0">
                <a:solidFill>
                  <a:srgbClr val="009A9A"/>
                </a:solidFill>
              </a:rPr>
              <a:t>the</a:t>
            </a:r>
            <a:r>
              <a:rPr sz="1800" i="1" spc="-90" dirty="0">
                <a:solidFill>
                  <a:srgbClr val="009A9A"/>
                </a:solidFill>
              </a:rPr>
              <a:t> </a:t>
            </a:r>
            <a:r>
              <a:rPr sz="1800" i="1" spc="-53" dirty="0">
                <a:solidFill>
                  <a:srgbClr val="009A9A"/>
                </a:solidFill>
              </a:rPr>
              <a:t>current</a:t>
            </a:r>
            <a:r>
              <a:rPr sz="1800" i="1" spc="-94" dirty="0">
                <a:solidFill>
                  <a:srgbClr val="009A9A"/>
                </a:solidFill>
              </a:rPr>
              <a:t> </a:t>
            </a:r>
            <a:r>
              <a:rPr sz="1800" i="1" spc="-15" dirty="0">
                <a:solidFill>
                  <a:srgbClr val="009A9A"/>
                </a:solidFill>
              </a:rPr>
              <a:t>page</a:t>
            </a:r>
            <a:endParaRPr sz="1800" dirty="0"/>
          </a:p>
          <a:p>
            <a:pPr marL="466725"/>
            <a:r>
              <a:rPr sz="1800" dirty="0"/>
              <a:t>let</a:t>
            </a:r>
            <a:r>
              <a:rPr sz="1800" spc="-101" dirty="0"/>
              <a:t> </a:t>
            </a:r>
            <a:r>
              <a:rPr sz="1800" spc="-146" dirty="0"/>
              <a:t>a</a:t>
            </a:r>
            <a:r>
              <a:rPr sz="1800" spc="-98" dirty="0"/>
              <a:t> </a:t>
            </a:r>
            <a:r>
              <a:rPr sz="1800" spc="-165" dirty="0"/>
              <a:t>=</a:t>
            </a:r>
            <a:r>
              <a:rPr sz="1800" spc="-90" dirty="0"/>
              <a:t> </a:t>
            </a:r>
            <a:r>
              <a:rPr sz="1800" spc="-45" dirty="0" err="1">
                <a:solidFill>
                  <a:srgbClr val="9A0000"/>
                </a:solidFill>
              </a:rPr>
              <a:t>document.URL</a:t>
            </a:r>
            <a:r>
              <a:rPr sz="1800" spc="-45" dirty="0"/>
              <a:t>;</a:t>
            </a:r>
            <a:endParaRPr sz="1800" dirty="0"/>
          </a:p>
          <a:p>
            <a:pPr marL="466725" marR="2508884">
              <a:lnSpc>
                <a:spcPct val="100800"/>
              </a:lnSpc>
            </a:pPr>
            <a:r>
              <a:rPr sz="1800" i="1" spc="191" dirty="0">
                <a:solidFill>
                  <a:srgbClr val="009A9A"/>
                </a:solidFill>
              </a:rPr>
              <a:t>//</a:t>
            </a:r>
            <a:r>
              <a:rPr sz="1800" i="1" spc="-86" dirty="0">
                <a:solidFill>
                  <a:srgbClr val="009A9A"/>
                </a:solidFill>
              </a:rPr>
              <a:t> </a:t>
            </a:r>
            <a:r>
              <a:rPr sz="1800" i="1" spc="-56" dirty="0">
                <a:solidFill>
                  <a:srgbClr val="009A9A"/>
                </a:solidFill>
              </a:rPr>
              <a:t>retrieve</a:t>
            </a:r>
            <a:r>
              <a:rPr sz="1800" i="1" spc="-83" dirty="0">
                <a:solidFill>
                  <a:srgbClr val="009A9A"/>
                </a:solidFill>
              </a:rPr>
              <a:t> </a:t>
            </a:r>
            <a:r>
              <a:rPr sz="1800" i="1" spc="-49" dirty="0">
                <a:solidFill>
                  <a:srgbClr val="009A9A"/>
                </a:solidFill>
              </a:rPr>
              <a:t>the</a:t>
            </a:r>
            <a:r>
              <a:rPr sz="1800" i="1" spc="-83" dirty="0">
                <a:solidFill>
                  <a:srgbClr val="009A9A"/>
                </a:solidFill>
              </a:rPr>
              <a:t> </a:t>
            </a:r>
            <a:r>
              <a:rPr sz="1800" i="1" spc="-105" dirty="0">
                <a:solidFill>
                  <a:srgbClr val="009A9A"/>
                </a:solidFill>
              </a:rPr>
              <a:t>page</a:t>
            </a:r>
            <a:r>
              <a:rPr sz="1800" i="1" spc="-79" dirty="0">
                <a:solidFill>
                  <a:srgbClr val="009A9A"/>
                </a:solidFill>
              </a:rPr>
              <a:t> </a:t>
            </a:r>
            <a:r>
              <a:rPr sz="1800" i="1" spc="-86" dirty="0">
                <a:solidFill>
                  <a:srgbClr val="009A9A"/>
                </a:solidFill>
              </a:rPr>
              <a:t>encoding,</a:t>
            </a:r>
            <a:r>
              <a:rPr sz="1800" i="1" spc="-83" dirty="0">
                <a:solidFill>
                  <a:srgbClr val="009A9A"/>
                </a:solidFill>
              </a:rPr>
              <a:t> </a:t>
            </a:r>
            <a:r>
              <a:rPr sz="1800" i="1" spc="-8" dirty="0">
                <a:solidFill>
                  <a:srgbClr val="009A9A"/>
                </a:solidFill>
              </a:rPr>
              <a:t>for</a:t>
            </a:r>
            <a:r>
              <a:rPr sz="1800" i="1" spc="-83" dirty="0">
                <a:solidFill>
                  <a:srgbClr val="009A9A"/>
                </a:solidFill>
              </a:rPr>
              <a:t> </a:t>
            </a:r>
            <a:r>
              <a:rPr sz="1800" i="1" spc="-109" dirty="0">
                <a:solidFill>
                  <a:srgbClr val="009A9A"/>
                </a:solidFill>
              </a:rPr>
              <a:t>example</a:t>
            </a:r>
            <a:r>
              <a:rPr sz="1800" i="1" spc="-83" dirty="0">
                <a:solidFill>
                  <a:srgbClr val="009A9A"/>
                </a:solidFill>
              </a:rPr>
              <a:t> </a:t>
            </a:r>
            <a:r>
              <a:rPr sz="1800" spc="-184" dirty="0">
                <a:solidFill>
                  <a:srgbClr val="009A9A"/>
                </a:solidFill>
              </a:rPr>
              <a:t>ISO-</a:t>
            </a:r>
            <a:r>
              <a:rPr sz="1800" spc="-90" dirty="0">
                <a:solidFill>
                  <a:srgbClr val="009A9A"/>
                </a:solidFill>
              </a:rPr>
              <a:t>8859-</a:t>
            </a:r>
            <a:r>
              <a:rPr sz="1800" spc="-38" dirty="0">
                <a:solidFill>
                  <a:srgbClr val="009A9A"/>
                </a:solidFill>
              </a:rPr>
              <a:t>1 </a:t>
            </a:r>
            <a:r>
              <a:rPr sz="1800" dirty="0"/>
              <a:t>let</a:t>
            </a:r>
            <a:r>
              <a:rPr sz="1800" spc="-101" dirty="0"/>
              <a:t> </a:t>
            </a:r>
            <a:r>
              <a:rPr sz="1800" spc="-68" dirty="0"/>
              <a:t>b</a:t>
            </a:r>
            <a:r>
              <a:rPr sz="1800" spc="-98" dirty="0"/>
              <a:t> </a:t>
            </a:r>
            <a:r>
              <a:rPr sz="1800" spc="-165" dirty="0"/>
              <a:t>=</a:t>
            </a:r>
            <a:r>
              <a:rPr sz="1800" spc="-90" dirty="0"/>
              <a:t> </a:t>
            </a:r>
            <a:r>
              <a:rPr sz="1800" spc="-19" dirty="0">
                <a:solidFill>
                  <a:srgbClr val="9A0000"/>
                </a:solidFill>
              </a:rPr>
              <a:t>document["</a:t>
            </a:r>
            <a:r>
              <a:rPr sz="1800" spc="-19" dirty="0" err="1">
                <a:solidFill>
                  <a:srgbClr val="9A0000"/>
                </a:solidFill>
              </a:rPr>
              <a:t>inputEncoding</a:t>
            </a:r>
            <a:r>
              <a:rPr sz="1800" spc="-19" dirty="0">
                <a:solidFill>
                  <a:srgbClr val="9A0000"/>
                </a:solidFill>
              </a:rPr>
              <a:t>"]</a:t>
            </a:r>
            <a:r>
              <a:rPr sz="1800" spc="-19" dirty="0"/>
              <a:t>;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61926"/>
            <a:ext cx="6172200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Selection</a:t>
            </a:r>
            <a:r>
              <a:rPr spc="4"/>
              <a:t> </a:t>
            </a:r>
            <a:r>
              <a:rPr spc="-8"/>
              <a:t>Methods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900" y="900113"/>
            <a:ext cx="6172200" cy="1610826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39"/>
              <a:t>The</a:t>
            </a:r>
            <a:r>
              <a:rPr sz="1800" spc="-75"/>
              <a:t> </a:t>
            </a:r>
            <a:r>
              <a:rPr sz="1800" spc="-71"/>
              <a:t>most</a:t>
            </a:r>
            <a:r>
              <a:rPr sz="1800" spc="-83"/>
              <a:t> </a:t>
            </a:r>
            <a:r>
              <a:rPr sz="1800" spc="-26"/>
              <a:t>important</a:t>
            </a:r>
            <a:r>
              <a:rPr sz="1800" spc="-79"/>
              <a:t> </a:t>
            </a:r>
            <a:r>
              <a:rPr sz="1800" spc="-135"/>
              <a:t>DOM</a:t>
            </a:r>
            <a:r>
              <a:rPr sz="1800" spc="-83"/>
              <a:t> </a:t>
            </a:r>
            <a:r>
              <a:rPr sz="1800" spc="-8"/>
              <a:t>methods</a:t>
            </a:r>
            <a:endParaRPr sz="1800"/>
          </a:p>
          <a:p>
            <a:pPr marL="9525" marR="3810">
              <a:lnSpc>
                <a:spcPct val="100800"/>
              </a:lnSpc>
              <a:spcBef>
                <a:spcPts val="1492"/>
              </a:spcBef>
            </a:pPr>
            <a:r>
              <a:rPr sz="1800" spc="-131"/>
              <a:t>They</a:t>
            </a:r>
            <a:r>
              <a:rPr sz="1800" spc="-90"/>
              <a:t> </a:t>
            </a:r>
            <a:r>
              <a:rPr sz="1800" spc="-45"/>
              <a:t>allow</a:t>
            </a:r>
            <a:r>
              <a:rPr sz="1800" spc="-86"/>
              <a:t> you </a:t>
            </a:r>
            <a:r>
              <a:rPr sz="1800"/>
              <a:t>to</a:t>
            </a:r>
            <a:r>
              <a:rPr sz="1800" spc="-86"/>
              <a:t> </a:t>
            </a:r>
            <a:r>
              <a:rPr sz="1800" spc="-79"/>
              <a:t>select</a:t>
            </a:r>
            <a:r>
              <a:rPr sz="1800" spc="-86"/>
              <a:t> </a:t>
            </a:r>
            <a:r>
              <a:rPr sz="1800" spc="-83"/>
              <a:t>one </a:t>
            </a:r>
            <a:r>
              <a:rPr sz="1800" spc="-15"/>
              <a:t>or</a:t>
            </a:r>
            <a:r>
              <a:rPr sz="1800" spc="-83"/>
              <a:t> </a:t>
            </a:r>
            <a:r>
              <a:rPr sz="1800" spc="-64"/>
              <a:t>more</a:t>
            </a:r>
            <a:r>
              <a:rPr sz="1800" spc="-83"/>
              <a:t> </a:t>
            </a:r>
            <a:r>
              <a:rPr sz="1800" spc="-64"/>
              <a:t>document</a:t>
            </a:r>
            <a:r>
              <a:rPr sz="1800" spc="-86"/>
              <a:t> </a:t>
            </a:r>
            <a:r>
              <a:rPr sz="1800" spc="-71"/>
              <a:t>elements.</a:t>
            </a:r>
            <a:r>
              <a:rPr sz="1800" spc="-90"/>
              <a:t> </a:t>
            </a:r>
            <a:r>
              <a:rPr sz="1800" spc="-139"/>
              <a:t>The</a:t>
            </a:r>
            <a:r>
              <a:rPr sz="1800" spc="-83"/>
              <a:t> </a:t>
            </a:r>
            <a:r>
              <a:rPr sz="1800" spc="-60"/>
              <a:t>oldest</a:t>
            </a:r>
            <a:r>
              <a:rPr sz="1800" spc="-86"/>
              <a:t> </a:t>
            </a:r>
            <a:r>
              <a:rPr sz="1800" spc="-98"/>
              <a:t>3</a:t>
            </a:r>
            <a:r>
              <a:rPr sz="1800" spc="-86"/>
              <a:t> </a:t>
            </a:r>
            <a:r>
              <a:rPr sz="1800" spc="-15"/>
              <a:t>are: </a:t>
            </a:r>
            <a:r>
              <a:rPr sz="1800" b="1" spc="-109"/>
              <a:t>getElementById("</a:t>
            </a:r>
            <a:r>
              <a:rPr sz="1800" i="1" spc="-109"/>
              <a:t>id</a:t>
            </a:r>
            <a:r>
              <a:rPr sz="1800" b="1" spc="-109"/>
              <a:t>"),</a:t>
            </a:r>
            <a:r>
              <a:rPr sz="1800" b="1" spc="34"/>
              <a:t> </a:t>
            </a:r>
            <a:r>
              <a:rPr sz="1800" b="1" spc="-146"/>
              <a:t>getElementsByClassName("</a:t>
            </a:r>
            <a:r>
              <a:rPr sz="1800" i="1" spc="-146"/>
              <a:t>name</a:t>
            </a:r>
            <a:r>
              <a:rPr sz="1800" b="1" spc="-146"/>
              <a:t>")</a:t>
            </a:r>
            <a:r>
              <a:rPr sz="1800" b="1" spc="30"/>
              <a:t> </a:t>
            </a:r>
            <a:r>
              <a:rPr sz="1800" spc="-19"/>
              <a:t>and </a:t>
            </a:r>
            <a:r>
              <a:rPr sz="1800" b="1" spc="-113"/>
              <a:t>getElementsByTagName("</a:t>
            </a:r>
            <a:r>
              <a:rPr sz="1800" i="1" spc="-113"/>
              <a:t>name</a:t>
            </a:r>
            <a:r>
              <a:rPr sz="1800" b="1" spc="-113"/>
              <a:t>")</a:t>
            </a:r>
            <a:endParaRPr sz="1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2340" y="2758530"/>
            <a:ext cx="5193675" cy="2046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244" y="344043"/>
            <a:ext cx="8708078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Query Selection</a:t>
            </a:r>
            <a:r>
              <a:rPr spc="8"/>
              <a:t> </a:t>
            </a:r>
            <a:r>
              <a:rPr spc="-8"/>
              <a:t>Methods(</a:t>
            </a:r>
            <a:r>
              <a:rPr lang="en-US" spc="-8"/>
              <a:t>recommend</a:t>
            </a:r>
            <a:r>
              <a:rPr spc="-8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544" y="1311783"/>
            <a:ext cx="2667000" cy="167161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00" spc="-139"/>
              <a:t>The</a:t>
            </a:r>
            <a:r>
              <a:rPr sz="1800" spc="-71"/>
              <a:t> </a:t>
            </a:r>
            <a:r>
              <a:rPr sz="1800" spc="-68"/>
              <a:t>newer</a:t>
            </a:r>
            <a:r>
              <a:rPr sz="1800" spc="-71"/>
              <a:t> </a:t>
            </a:r>
            <a:r>
              <a:rPr sz="1800" b="1" spc="-71"/>
              <a:t>querySelector</a:t>
            </a:r>
            <a:r>
              <a:rPr sz="1800" spc="-71"/>
              <a:t>() </a:t>
            </a:r>
            <a:r>
              <a:rPr sz="1800" spc="-94"/>
              <a:t>and</a:t>
            </a:r>
            <a:r>
              <a:rPr sz="1800" spc="-79"/>
              <a:t> </a:t>
            </a:r>
            <a:r>
              <a:rPr sz="1800" b="1" spc="-79"/>
              <a:t>querySelectorAll</a:t>
            </a:r>
            <a:r>
              <a:rPr sz="1800" spc="-79"/>
              <a:t>() </a:t>
            </a:r>
            <a:r>
              <a:rPr sz="1800" spc="-68"/>
              <a:t>methods</a:t>
            </a:r>
            <a:r>
              <a:rPr sz="1800" spc="-86"/>
              <a:t> </a:t>
            </a:r>
            <a:r>
              <a:rPr sz="1800" spc="-45"/>
              <a:t>allow</a:t>
            </a:r>
            <a:r>
              <a:rPr sz="1800" spc="-90"/>
              <a:t> </a:t>
            </a:r>
            <a:r>
              <a:rPr sz="1800" spc="-86"/>
              <a:t>you </a:t>
            </a:r>
            <a:r>
              <a:rPr sz="1800"/>
              <a:t>to</a:t>
            </a:r>
            <a:r>
              <a:rPr sz="1800" spc="-90"/>
              <a:t> </a:t>
            </a:r>
            <a:r>
              <a:rPr sz="1800" spc="-8"/>
              <a:t>query for</a:t>
            </a:r>
            <a:r>
              <a:rPr sz="1800" spc="-83"/>
              <a:t> </a:t>
            </a:r>
            <a:r>
              <a:rPr sz="1800" spc="-135"/>
              <a:t>DOM</a:t>
            </a:r>
            <a:r>
              <a:rPr sz="1800" spc="-83"/>
              <a:t> </a:t>
            </a:r>
            <a:r>
              <a:rPr sz="1800" spc="-75"/>
              <a:t>elements</a:t>
            </a:r>
            <a:r>
              <a:rPr sz="1800" spc="-83"/>
              <a:t> </a:t>
            </a:r>
            <a:r>
              <a:rPr sz="1800" spc="-94"/>
              <a:t>much</a:t>
            </a:r>
            <a:r>
              <a:rPr sz="1800" spc="-83"/>
              <a:t> </a:t>
            </a:r>
            <a:r>
              <a:rPr sz="1800" spc="-19"/>
              <a:t>the </a:t>
            </a:r>
            <a:r>
              <a:rPr sz="1800" spc="-135"/>
              <a:t>same</a:t>
            </a:r>
            <a:r>
              <a:rPr sz="1800" spc="-90"/>
              <a:t> </a:t>
            </a:r>
            <a:r>
              <a:rPr sz="1800" spc="-109"/>
              <a:t>way</a:t>
            </a:r>
            <a:r>
              <a:rPr sz="1800" spc="-86"/>
              <a:t> you</a:t>
            </a:r>
            <a:r>
              <a:rPr sz="1800" spc="-90"/>
              <a:t> </a:t>
            </a:r>
            <a:r>
              <a:rPr sz="1800" spc="-79"/>
              <a:t>specify</a:t>
            </a:r>
            <a:r>
              <a:rPr sz="1800" spc="-86"/>
              <a:t> </a:t>
            </a:r>
            <a:r>
              <a:rPr sz="1800" spc="-398"/>
              <a:t>CSS</a:t>
            </a:r>
            <a:r>
              <a:rPr sz="1800" spc="-8"/>
              <a:t> styles</a:t>
            </a:r>
            <a:endParaRPr sz="1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0164" y="984487"/>
            <a:ext cx="5111976" cy="3750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DFB2-337A-47C3-8D0B-9EE0EFF8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/>
              <a:t>Some Essential Element Node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02019-E6D2-4D3A-ABAA-F387038A6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u="none" strike="noStrike" baseline="0" dirty="0" err="1">
                <a:latin typeface="+mj-lt"/>
              </a:rPr>
              <a:t>classList</a:t>
            </a:r>
            <a:r>
              <a:rPr lang="en-US" b="1" i="0" u="none" strike="noStrike" baseline="0" dirty="0">
                <a:latin typeface="+mj-lt"/>
              </a:rPr>
              <a:t> </a:t>
            </a:r>
            <a:r>
              <a:rPr lang="en-US" b="0" i="0" u="none" strike="noStrike" baseline="0" dirty="0">
                <a:latin typeface="+mj-lt"/>
              </a:rPr>
              <a:t>A read-only list of CSS classes assigned to this element. This list has a variety of helper methods for manipulating this list.</a:t>
            </a:r>
          </a:p>
          <a:p>
            <a:pPr algn="l"/>
            <a:r>
              <a:rPr lang="en-US" b="1" i="0" u="none" strike="noStrike" baseline="0" dirty="0" err="1">
                <a:latin typeface="+mj-lt"/>
              </a:rPr>
              <a:t>className</a:t>
            </a:r>
            <a:r>
              <a:rPr lang="en-US" b="1" i="0" u="none" strike="noStrike" baseline="0" dirty="0">
                <a:latin typeface="+mj-lt"/>
              </a:rPr>
              <a:t> </a:t>
            </a:r>
            <a:r>
              <a:rPr lang="en-US" b="0" i="0" u="none" strike="noStrike" baseline="0" dirty="0">
                <a:latin typeface="+mj-lt"/>
              </a:rPr>
              <a:t>The current value for the class attribute of this HTML element.</a:t>
            </a:r>
          </a:p>
          <a:p>
            <a:pPr algn="l"/>
            <a:r>
              <a:rPr lang="en-US" b="1" i="0" u="none" strike="noStrike" baseline="0" dirty="0">
                <a:latin typeface="+mj-lt"/>
              </a:rPr>
              <a:t>id </a:t>
            </a:r>
            <a:r>
              <a:rPr lang="en-US" b="0" i="0" u="none" strike="noStrike" baseline="0" dirty="0">
                <a:latin typeface="+mj-lt"/>
              </a:rPr>
              <a:t>The current value for the id of this element.</a:t>
            </a:r>
          </a:p>
          <a:p>
            <a:pPr algn="l"/>
            <a:r>
              <a:rPr lang="en-US" b="1" i="0" u="none" strike="noStrike" baseline="0" dirty="0" err="1">
                <a:latin typeface="+mj-lt"/>
              </a:rPr>
              <a:t>innerHTML</a:t>
            </a:r>
            <a:r>
              <a:rPr lang="en-US" b="1" i="0" u="none" strike="noStrike" baseline="0" dirty="0">
                <a:latin typeface="+mj-lt"/>
              </a:rPr>
              <a:t> </a:t>
            </a:r>
            <a:r>
              <a:rPr lang="en-US" b="0" i="0" u="none" strike="noStrike" baseline="0" dirty="0">
                <a:latin typeface="+mj-lt"/>
              </a:rPr>
              <a:t>Represents all the content (text and tags) of the element.</a:t>
            </a:r>
          </a:p>
          <a:p>
            <a:pPr algn="l"/>
            <a:r>
              <a:rPr lang="en-US" b="1" i="0" u="none" strike="noStrike" baseline="0" dirty="0">
                <a:latin typeface="+mj-lt"/>
              </a:rPr>
              <a:t>style </a:t>
            </a:r>
            <a:r>
              <a:rPr lang="en-US" b="0" i="0" u="none" strike="noStrike" baseline="0" dirty="0">
                <a:latin typeface="+mj-lt"/>
              </a:rPr>
              <a:t>The style attribute of an element. This returns a </a:t>
            </a:r>
            <a:r>
              <a:rPr lang="en-US" b="0" i="0" u="none" strike="noStrike" baseline="0" dirty="0" err="1">
                <a:latin typeface="+mj-lt"/>
              </a:rPr>
              <a:t>CSSStyleDeclaration</a:t>
            </a:r>
            <a:r>
              <a:rPr lang="en-US" b="0" i="0" u="none" strike="noStrike" baseline="0" dirty="0">
                <a:latin typeface="+mj-lt"/>
              </a:rPr>
              <a:t> object that contains sub-properties that correspond to the various CSS properties.</a:t>
            </a:r>
          </a:p>
          <a:p>
            <a:pPr algn="l"/>
            <a:r>
              <a:rPr lang="en-US" b="1" i="0" u="none" strike="noStrike" baseline="0" dirty="0" err="1">
                <a:latin typeface="+mj-lt"/>
              </a:rPr>
              <a:t>tagName</a:t>
            </a:r>
            <a:r>
              <a:rPr lang="en-US" b="1" i="0" u="none" strike="noStrike" baseline="0" dirty="0">
                <a:latin typeface="+mj-lt"/>
              </a:rPr>
              <a:t> </a:t>
            </a:r>
            <a:r>
              <a:rPr lang="en-US" b="0" i="0" u="none" strike="noStrike" baseline="0" dirty="0">
                <a:latin typeface="+mj-lt"/>
              </a:rPr>
              <a:t>The tag name for the element.</a:t>
            </a:r>
            <a:endParaRPr lang="en-C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01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43" y="331219"/>
            <a:ext cx="8111513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Changing</a:t>
            </a:r>
            <a:r>
              <a:rPr spc="-38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Element’s</a:t>
            </a:r>
            <a:r>
              <a:rPr spc="-30" dirty="0"/>
              <a:t> </a:t>
            </a:r>
            <a:r>
              <a:rPr lang="da-DK" spc="-30" dirty="0"/>
              <a:t>CSS </a:t>
            </a:r>
            <a:r>
              <a:rPr spc="-8" dirty="0"/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545" y="1311783"/>
            <a:ext cx="7881461" cy="2390046"/>
          </a:xfrm>
          <a:prstGeom prst="rect">
            <a:avLst/>
          </a:prstGeom>
        </p:spPr>
        <p:txBody>
          <a:bodyPr vert="horz" wrap="square" lIns="0" tIns="7144" rIns="0" bIns="0" rtlCol="0" anchor="t">
            <a:spAutoFit/>
          </a:bodyPr>
          <a:lstStyle/>
          <a:p>
            <a:pPr marL="9525" marR="3810">
              <a:lnSpc>
                <a:spcPct val="100800"/>
              </a:lnSpc>
              <a:spcBef>
                <a:spcPts val="56"/>
              </a:spcBef>
            </a:pPr>
            <a:r>
              <a:rPr sz="1800" spc="-225" dirty="0"/>
              <a:t>To</a:t>
            </a:r>
            <a:r>
              <a:rPr sz="1800" spc="-90" dirty="0"/>
              <a:t> </a:t>
            </a:r>
            <a:r>
              <a:rPr sz="1800" spc="-68" dirty="0"/>
              <a:t>programmatically</a:t>
            </a:r>
            <a:r>
              <a:rPr sz="1800" spc="-83" dirty="0"/>
              <a:t> </a:t>
            </a:r>
            <a:r>
              <a:rPr sz="1800" spc="-41" dirty="0"/>
              <a:t>modify</a:t>
            </a:r>
            <a:r>
              <a:rPr sz="1800" spc="-83" dirty="0"/>
              <a:t> </a:t>
            </a:r>
            <a:r>
              <a:rPr sz="1800" spc="-26" dirty="0"/>
              <a:t>the</a:t>
            </a:r>
            <a:r>
              <a:rPr sz="1800" spc="-79" dirty="0"/>
              <a:t> </a:t>
            </a:r>
            <a:r>
              <a:rPr sz="1800" spc="-86" dirty="0"/>
              <a:t>styles</a:t>
            </a:r>
            <a:r>
              <a:rPr sz="1800" spc="-83" dirty="0"/>
              <a:t> </a:t>
            </a:r>
            <a:r>
              <a:rPr sz="1800" spc="-101" dirty="0"/>
              <a:t>associated</a:t>
            </a:r>
            <a:r>
              <a:rPr sz="1800" spc="-83" dirty="0"/>
              <a:t> </a:t>
            </a:r>
            <a:r>
              <a:rPr sz="1800" dirty="0"/>
              <a:t>with</a:t>
            </a:r>
            <a:r>
              <a:rPr sz="1800" spc="-83" dirty="0"/>
              <a:t> </a:t>
            </a:r>
            <a:r>
              <a:rPr sz="1800" spc="-146" dirty="0"/>
              <a:t>a</a:t>
            </a:r>
            <a:r>
              <a:rPr sz="1800" spc="-83" dirty="0"/>
              <a:t> </a:t>
            </a:r>
            <a:r>
              <a:rPr sz="1800" spc="-41" dirty="0"/>
              <a:t>particular</a:t>
            </a:r>
            <a:r>
              <a:rPr sz="1800" spc="-83" dirty="0"/>
              <a:t> </a:t>
            </a:r>
            <a:r>
              <a:rPr sz="1800" spc="-56" dirty="0"/>
              <a:t>element</a:t>
            </a:r>
            <a:r>
              <a:rPr sz="1800" spc="-86" dirty="0"/>
              <a:t> </a:t>
            </a:r>
            <a:r>
              <a:rPr sz="1800" spc="-83" dirty="0"/>
              <a:t>one</a:t>
            </a:r>
            <a:r>
              <a:rPr sz="1800" spc="-79" dirty="0"/>
              <a:t> </a:t>
            </a:r>
            <a:r>
              <a:rPr sz="1800" spc="-15" dirty="0"/>
              <a:t>must </a:t>
            </a:r>
            <a:r>
              <a:rPr sz="1800" spc="-116" dirty="0"/>
              <a:t>change</a:t>
            </a:r>
            <a:r>
              <a:rPr sz="1800" spc="-94" dirty="0"/>
              <a:t> </a:t>
            </a:r>
            <a:r>
              <a:rPr sz="1800" spc="-26" dirty="0"/>
              <a:t>the</a:t>
            </a:r>
            <a:r>
              <a:rPr sz="1800" spc="-94" dirty="0"/>
              <a:t> </a:t>
            </a:r>
            <a:r>
              <a:rPr sz="1800" spc="-49" dirty="0"/>
              <a:t>properties</a:t>
            </a:r>
            <a:r>
              <a:rPr sz="1800" spc="-98" dirty="0"/>
              <a:t> </a:t>
            </a:r>
            <a:r>
              <a:rPr sz="1800" dirty="0"/>
              <a:t>of</a:t>
            </a:r>
            <a:r>
              <a:rPr sz="1800" spc="-94" dirty="0"/>
              <a:t> </a:t>
            </a:r>
            <a:r>
              <a:rPr sz="1800" spc="-26" dirty="0"/>
              <a:t>the</a:t>
            </a:r>
            <a:r>
              <a:rPr sz="1800" spc="-94" dirty="0"/>
              <a:t> </a:t>
            </a:r>
            <a:r>
              <a:rPr sz="1800" spc="-64" dirty="0"/>
              <a:t>style</a:t>
            </a:r>
            <a:r>
              <a:rPr sz="1800" spc="-94" dirty="0"/>
              <a:t> </a:t>
            </a:r>
            <a:r>
              <a:rPr sz="1800" spc="-38" dirty="0"/>
              <a:t>property</a:t>
            </a:r>
            <a:r>
              <a:rPr sz="1800" spc="-98" dirty="0"/>
              <a:t> </a:t>
            </a:r>
            <a:r>
              <a:rPr sz="1800" spc="-8" dirty="0"/>
              <a:t>for</a:t>
            </a:r>
            <a:r>
              <a:rPr sz="1800" spc="-94" dirty="0"/>
              <a:t> </a:t>
            </a:r>
            <a:r>
              <a:rPr sz="1800" dirty="0"/>
              <a:t>that</a:t>
            </a:r>
            <a:r>
              <a:rPr sz="1800" spc="-101" dirty="0"/>
              <a:t> </a:t>
            </a:r>
            <a:r>
              <a:rPr sz="1800" spc="-8" dirty="0"/>
              <a:t>element</a:t>
            </a:r>
            <a:endParaRPr sz="1800" dirty="0"/>
          </a:p>
          <a:p>
            <a:pPr marL="9525" marR="91916">
              <a:lnSpc>
                <a:spcPct val="100800"/>
              </a:lnSpc>
              <a:spcBef>
                <a:spcPts val="1496"/>
              </a:spcBef>
            </a:pPr>
            <a:r>
              <a:rPr sz="1800" spc="-120" dirty="0"/>
              <a:t>For</a:t>
            </a:r>
            <a:r>
              <a:rPr sz="1800" spc="-79" dirty="0"/>
              <a:t> </a:t>
            </a:r>
            <a:r>
              <a:rPr sz="1800" spc="-83" dirty="0"/>
              <a:t>instance,</a:t>
            </a:r>
            <a:r>
              <a:rPr sz="1800" spc="-79" dirty="0"/>
              <a:t> </a:t>
            </a:r>
            <a:r>
              <a:rPr sz="1800" dirty="0"/>
              <a:t>to</a:t>
            </a:r>
            <a:r>
              <a:rPr sz="1800" spc="-79" dirty="0"/>
              <a:t> </a:t>
            </a:r>
            <a:r>
              <a:rPr sz="1800" spc="-116" dirty="0"/>
              <a:t>change</a:t>
            </a:r>
            <a:r>
              <a:rPr sz="1800" spc="-75" dirty="0"/>
              <a:t> </a:t>
            </a:r>
            <a:r>
              <a:rPr sz="1800" spc="-105" dirty="0"/>
              <a:t>an</a:t>
            </a:r>
            <a:r>
              <a:rPr sz="1800" spc="-75" dirty="0"/>
              <a:t> </a:t>
            </a:r>
            <a:r>
              <a:rPr sz="1800" spc="-68" dirty="0"/>
              <a:t>element’s</a:t>
            </a:r>
            <a:r>
              <a:rPr sz="1800" spc="-79" dirty="0"/>
              <a:t> </a:t>
            </a:r>
            <a:r>
              <a:rPr lang="en-US" sz="1800" spc="-90" dirty="0"/>
              <a:t>style</a:t>
            </a:r>
            <a:r>
              <a:rPr sz="1800" spc="-19" dirty="0"/>
              <a:t>, </a:t>
            </a:r>
            <a:r>
              <a:rPr sz="1800" spc="-83" dirty="0"/>
              <a:t>we</a:t>
            </a:r>
            <a:r>
              <a:rPr sz="1800" spc="-79" dirty="0"/>
              <a:t> </a:t>
            </a:r>
            <a:r>
              <a:rPr sz="1800" spc="-75" dirty="0"/>
              <a:t>could</a:t>
            </a:r>
            <a:r>
              <a:rPr sz="1800" spc="-79" dirty="0"/>
              <a:t> </a:t>
            </a:r>
            <a:r>
              <a:rPr sz="1800" spc="-131" dirty="0"/>
              <a:t>use</a:t>
            </a:r>
            <a:r>
              <a:rPr sz="1800" spc="-75" dirty="0"/>
              <a:t> </a:t>
            </a:r>
            <a:r>
              <a:rPr sz="1800" spc="-26" dirty="0"/>
              <a:t>the</a:t>
            </a:r>
            <a:r>
              <a:rPr sz="1800" spc="-75" dirty="0"/>
              <a:t> </a:t>
            </a:r>
            <a:r>
              <a:rPr sz="1800" spc="-41" dirty="0"/>
              <a:t>following</a:t>
            </a:r>
            <a:r>
              <a:rPr sz="1800" spc="-86" dirty="0"/>
              <a:t> </a:t>
            </a:r>
            <a:r>
              <a:rPr sz="1800" spc="-8" dirty="0"/>
              <a:t>code:</a:t>
            </a:r>
            <a:endParaRPr sz="1800" dirty="0"/>
          </a:p>
          <a:p>
            <a:pPr marL="466725" marR="3010853">
              <a:lnSpc>
                <a:spcPct val="256700"/>
              </a:lnSpc>
              <a:spcBef>
                <a:spcPts val="420"/>
              </a:spcBef>
            </a:pPr>
            <a:r>
              <a:rPr lang="en-GB" sz="1800" dirty="0">
                <a:latin typeface="Times New Roman"/>
                <a:cs typeface="Times New Roman"/>
              </a:rPr>
              <a:t>https://www.w3schools.com/</a:t>
            </a:r>
            <a:r>
              <a:rPr lang="en-GB" sz="1800" dirty="0" err="1">
                <a:latin typeface="Times New Roman"/>
                <a:cs typeface="Times New Roman"/>
              </a:rPr>
              <a:t>js</a:t>
            </a:r>
            <a:r>
              <a:rPr lang="en-GB" sz="1800" dirty="0">
                <a:latin typeface="Times New Roman"/>
                <a:cs typeface="Times New Roman"/>
              </a:rPr>
              <a:t>/</a:t>
            </a:r>
            <a:r>
              <a:rPr lang="en-GB" sz="1800" dirty="0" err="1">
                <a:latin typeface="Times New Roman"/>
                <a:cs typeface="Times New Roman"/>
              </a:rPr>
              <a:t>tryit.asp?filename</a:t>
            </a:r>
            <a:r>
              <a:rPr lang="en-GB" sz="1800" dirty="0">
                <a:latin typeface="Times New Roman"/>
                <a:cs typeface="Times New Roman"/>
              </a:rPr>
              <a:t>=</a:t>
            </a:r>
            <a:r>
              <a:rPr lang="en-GB" sz="1800" dirty="0" err="1">
                <a:latin typeface="Times New Roman"/>
                <a:cs typeface="Times New Roman"/>
              </a:rPr>
              <a:t>tryjs_change_style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43" y="331220"/>
            <a:ext cx="8111513" cy="765721"/>
          </a:xfrm>
          <a:prstGeom prst="rect">
            <a:avLst/>
          </a:prstGeom>
        </p:spPr>
        <p:txBody>
          <a:bodyPr spcFirstLastPara="1" vert="horz" wrap="square" lIns="0" tIns="196976" rIns="0" bIns="0" rtlCol="0" anchor="b" anchorCtr="0">
            <a:spAutoFit/>
          </a:bodyPr>
          <a:lstStyle/>
          <a:p>
            <a:pPr marL="93821">
              <a:spcBef>
                <a:spcPts val="75"/>
              </a:spcBef>
            </a:pPr>
            <a:r>
              <a:rPr dirty="0"/>
              <a:t>DOM</a:t>
            </a:r>
            <a:r>
              <a:rPr spc="-23" dirty="0"/>
              <a:t> </a:t>
            </a:r>
            <a:r>
              <a:rPr spc="-8" dirty="0"/>
              <a:t>Manipulation</a:t>
            </a:r>
            <a:r>
              <a:rPr lang="da-DK" spc="-8" dirty="0"/>
              <a:t>-HTML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0544" y="1667638"/>
            <a:ext cx="7187089" cy="15358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3700"/>
              </a:lnSpc>
              <a:spcBef>
                <a:spcPts val="75"/>
              </a:spcBef>
            </a:pPr>
            <a:r>
              <a:rPr sz="1425" spc="-153" dirty="0"/>
              <a:t>For</a:t>
            </a:r>
            <a:r>
              <a:rPr sz="1425" spc="-116" dirty="0"/>
              <a:t> </a:t>
            </a:r>
            <a:r>
              <a:rPr sz="1425" spc="-105" dirty="0"/>
              <a:t>instance,</a:t>
            </a:r>
            <a:r>
              <a:rPr sz="1425" spc="-109" dirty="0"/>
              <a:t> you </a:t>
            </a:r>
            <a:r>
              <a:rPr sz="1425" spc="-94" dirty="0"/>
              <a:t>could</a:t>
            </a:r>
            <a:r>
              <a:rPr sz="1425" spc="-105" dirty="0"/>
              <a:t> </a:t>
            </a:r>
            <a:r>
              <a:rPr sz="1425" spc="-158" dirty="0"/>
              <a:t>change</a:t>
            </a:r>
            <a:r>
              <a:rPr sz="1425" spc="-113" dirty="0"/>
              <a:t> </a:t>
            </a:r>
            <a:r>
              <a:rPr sz="1425" spc="-30" dirty="0"/>
              <a:t>the</a:t>
            </a:r>
            <a:r>
              <a:rPr sz="1425" spc="-116" dirty="0"/>
              <a:t> </a:t>
            </a:r>
            <a:r>
              <a:rPr sz="1425" spc="-64" dirty="0"/>
              <a:t>content</a:t>
            </a:r>
            <a:r>
              <a:rPr sz="1425" spc="-109" dirty="0"/>
              <a:t> </a:t>
            </a:r>
            <a:r>
              <a:rPr sz="1425" dirty="0"/>
              <a:t>of</a:t>
            </a:r>
            <a:r>
              <a:rPr sz="1425" spc="-116" dirty="0"/>
              <a:t> </a:t>
            </a:r>
            <a:r>
              <a:rPr sz="1425" spc="-30" dirty="0"/>
              <a:t>the</a:t>
            </a:r>
            <a:r>
              <a:rPr sz="1425" spc="-113" dirty="0"/>
              <a:t> </a:t>
            </a:r>
            <a:r>
              <a:rPr sz="1425" spc="-124" dirty="0"/>
              <a:t>&lt;div&gt;</a:t>
            </a:r>
            <a:r>
              <a:rPr sz="1425" spc="-105" dirty="0"/>
              <a:t> </a:t>
            </a:r>
            <a:r>
              <a:rPr sz="1425" spc="-19" dirty="0"/>
              <a:t>in </a:t>
            </a:r>
            <a:r>
              <a:rPr sz="1425" spc="-131" dirty="0"/>
              <a:t>using</a:t>
            </a:r>
            <a:r>
              <a:rPr sz="1425" spc="-109" dirty="0"/>
              <a:t> </a:t>
            </a:r>
            <a:r>
              <a:rPr sz="1425" spc="-30" dirty="0"/>
              <a:t>the</a:t>
            </a:r>
            <a:r>
              <a:rPr sz="1425" spc="-113" dirty="0"/>
              <a:t> </a:t>
            </a:r>
            <a:r>
              <a:rPr sz="1425" spc="-8" dirty="0"/>
              <a:t>following:</a:t>
            </a:r>
            <a:endParaRPr sz="1425" dirty="0"/>
          </a:p>
          <a:p>
            <a:pPr>
              <a:spcBef>
                <a:spcPts val="15"/>
              </a:spcBef>
            </a:pPr>
            <a:endParaRPr sz="1425" dirty="0"/>
          </a:p>
          <a:p>
            <a:pPr marL="466725" marR="812483">
              <a:lnSpc>
                <a:spcPct val="121400"/>
              </a:lnSpc>
              <a:spcBef>
                <a:spcPts val="4"/>
              </a:spcBef>
            </a:pPr>
            <a:r>
              <a:rPr sz="1425" spc="-98" dirty="0"/>
              <a:t>const</a:t>
            </a:r>
            <a:r>
              <a:rPr sz="1425" spc="-94" dirty="0"/>
              <a:t> </a:t>
            </a:r>
            <a:r>
              <a:rPr sz="1425" spc="-60" dirty="0"/>
              <a:t>div</a:t>
            </a:r>
            <a:r>
              <a:rPr sz="1425" spc="-94" dirty="0"/>
              <a:t> </a:t>
            </a:r>
            <a:r>
              <a:rPr sz="1425" spc="-191" dirty="0"/>
              <a:t>=</a:t>
            </a:r>
            <a:r>
              <a:rPr sz="1425" spc="-94" dirty="0"/>
              <a:t> </a:t>
            </a:r>
            <a:r>
              <a:rPr sz="1425" spc="-45" dirty="0" err="1"/>
              <a:t>document.querySelector</a:t>
            </a:r>
            <a:r>
              <a:rPr sz="1425" spc="-45" dirty="0"/>
              <a:t>("#main"); </a:t>
            </a:r>
            <a:r>
              <a:rPr sz="1425" spc="-139" dirty="0" err="1"/>
              <a:t>div.</a:t>
            </a:r>
            <a:r>
              <a:rPr sz="1425" b="1" spc="-139" dirty="0" err="1"/>
              <a:t>innerHTML</a:t>
            </a:r>
            <a:r>
              <a:rPr sz="1425" b="1" spc="-83" dirty="0"/>
              <a:t> </a:t>
            </a:r>
            <a:r>
              <a:rPr sz="1425" spc="-191" dirty="0"/>
              <a:t>=</a:t>
            </a:r>
            <a:r>
              <a:rPr sz="1425" spc="-75" dirty="0"/>
              <a:t> </a:t>
            </a:r>
            <a:r>
              <a:rPr sz="1425" spc="-105" dirty="0"/>
              <a:t>'&lt;a</a:t>
            </a:r>
            <a:r>
              <a:rPr sz="1425" spc="-86" dirty="0"/>
              <a:t> </a:t>
            </a:r>
            <a:r>
              <a:rPr sz="1425" spc="-75" dirty="0" err="1"/>
              <a:t>href</a:t>
            </a:r>
            <a:r>
              <a:rPr sz="1425" spc="-75" dirty="0"/>
              <a:t>="#"&gt;&lt;</a:t>
            </a:r>
            <a:r>
              <a:rPr sz="1425" spc="-75" dirty="0" err="1"/>
              <a:t>img</a:t>
            </a:r>
            <a:r>
              <a:rPr sz="1425" spc="-86" dirty="0"/>
              <a:t> </a:t>
            </a:r>
            <a:r>
              <a:rPr sz="1425" spc="-60" dirty="0" err="1"/>
              <a:t>src</a:t>
            </a:r>
            <a:r>
              <a:rPr sz="1425" spc="-60" dirty="0"/>
              <a:t>="</a:t>
            </a:r>
            <a:r>
              <a:rPr sz="1425" spc="-60" dirty="0" err="1"/>
              <a:t>ab.gif</a:t>
            </a:r>
            <a:r>
              <a:rPr sz="1425" spc="-60" dirty="0"/>
              <a:t>"&gt;&lt;/a&gt;’;</a:t>
            </a:r>
            <a:endParaRPr sz="1425" dirty="0"/>
          </a:p>
          <a:p>
            <a:pPr>
              <a:spcBef>
                <a:spcPts val="8"/>
              </a:spcBef>
            </a:pPr>
            <a:endParaRPr sz="1425" dirty="0"/>
          </a:p>
          <a:p>
            <a:pPr marL="9525"/>
            <a:r>
              <a:rPr sz="1425" spc="-165" dirty="0"/>
              <a:t>This</a:t>
            </a:r>
            <a:r>
              <a:rPr sz="1425" spc="-109" dirty="0"/>
              <a:t> </a:t>
            </a:r>
            <a:r>
              <a:rPr sz="1425" spc="-127" dirty="0"/>
              <a:t>replaces</a:t>
            </a:r>
            <a:r>
              <a:rPr sz="1425" spc="-105" dirty="0"/>
              <a:t> </a:t>
            </a:r>
            <a:r>
              <a:rPr sz="1425" spc="-30" dirty="0"/>
              <a:t>the</a:t>
            </a:r>
            <a:r>
              <a:rPr sz="1425" spc="-105" dirty="0"/>
              <a:t> existing</a:t>
            </a:r>
            <a:r>
              <a:rPr sz="1425" spc="-101" dirty="0"/>
              <a:t> </a:t>
            </a:r>
            <a:r>
              <a:rPr sz="1425" spc="-64" dirty="0"/>
              <a:t>content</a:t>
            </a:r>
            <a:r>
              <a:rPr sz="1425" spc="-101" dirty="0"/>
              <a:t> </a:t>
            </a:r>
            <a:r>
              <a:rPr sz="1425" dirty="0"/>
              <a:t>with</a:t>
            </a:r>
            <a:r>
              <a:rPr sz="1425" spc="-98" dirty="0"/>
              <a:t> </a:t>
            </a:r>
            <a:r>
              <a:rPr sz="1425" spc="-30" dirty="0"/>
              <a:t>the</a:t>
            </a:r>
            <a:r>
              <a:rPr sz="1425" spc="-109" dirty="0"/>
              <a:t> </a:t>
            </a:r>
            <a:r>
              <a:rPr sz="1425" spc="-98" dirty="0"/>
              <a:t>new</a:t>
            </a:r>
            <a:r>
              <a:rPr sz="1425" spc="-105" dirty="0"/>
              <a:t> </a:t>
            </a:r>
            <a:r>
              <a:rPr sz="1425" spc="-8" dirty="0"/>
              <a:t>content.</a:t>
            </a:r>
            <a:endParaRPr sz="1425" dirty="0"/>
          </a:p>
        </p:txBody>
      </p:sp>
    </p:spTree>
    <p:extLst>
      <p:ext uri="{BB962C8B-B14F-4D97-AF65-F5344CB8AC3E}">
        <p14:creationId xmlns:p14="http://schemas.microsoft.com/office/powerpoint/2010/main" val="3895335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11311</TotalTime>
  <Words>1012</Words>
  <Application>Microsoft Macintosh PowerPoint</Application>
  <PresentationFormat>On-screen Show (16:9)</PresentationFormat>
  <Paragraphs>99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Noto Sans Symbols</vt:lpstr>
      <vt:lpstr>Söhne</vt:lpstr>
      <vt:lpstr>Arial</vt:lpstr>
      <vt:lpstr>Times New Roman</vt:lpstr>
      <vt:lpstr>Simple Light</vt:lpstr>
      <vt:lpstr>USHE_slide options</vt:lpstr>
      <vt:lpstr>JS day 3</vt:lpstr>
      <vt:lpstr>DOM</vt:lpstr>
      <vt:lpstr>The Document Object Model (DOM)</vt:lpstr>
      <vt:lpstr>Document Object</vt:lpstr>
      <vt:lpstr>Selection Methods</vt:lpstr>
      <vt:lpstr>Query Selection Methods(recommend)</vt:lpstr>
      <vt:lpstr>Some Essential Element Node Properties</vt:lpstr>
      <vt:lpstr>Changing an Element’s CSS Style</vt:lpstr>
      <vt:lpstr>DOM Manipulation-HTML</vt:lpstr>
      <vt:lpstr>DOM Manipulation Methods</vt:lpstr>
      <vt:lpstr>DOM Event</vt:lpstr>
      <vt:lpstr>DOM loading</vt:lpstr>
      <vt:lpstr>JavaScript Event Handling</vt:lpstr>
      <vt:lpstr>Implementing an Event Handler</vt:lpstr>
      <vt:lpstr>Event Types</vt:lpstr>
      <vt:lpstr>Mouse Events</vt:lpstr>
      <vt:lpstr>Try yourself</vt:lpstr>
      <vt:lpstr>Form Events</vt:lpstr>
      <vt:lpstr>demo</vt:lpstr>
      <vt:lpstr>Case opgave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Development</dc:title>
  <cp:lastModifiedBy>Xiaolei Bi</cp:lastModifiedBy>
  <cp:revision>1030</cp:revision>
  <cp:lastPrinted>2024-02-12T11:42:37Z</cp:lastPrinted>
  <dcterms:modified xsi:type="dcterms:W3CDTF">2025-02-14T12:46:21Z</dcterms:modified>
</cp:coreProperties>
</file>