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23"/>
  </p:notesMasterIdLst>
  <p:sldIdLst>
    <p:sldId id="256" r:id="rId5"/>
    <p:sldId id="267" r:id="rId6"/>
    <p:sldId id="283" r:id="rId7"/>
    <p:sldId id="270" r:id="rId8"/>
    <p:sldId id="306" r:id="rId9"/>
    <p:sldId id="264" r:id="rId10"/>
    <p:sldId id="269" r:id="rId11"/>
    <p:sldId id="293" r:id="rId12"/>
    <p:sldId id="287" r:id="rId13"/>
    <p:sldId id="288" r:id="rId14"/>
    <p:sldId id="289" r:id="rId15"/>
    <p:sldId id="291" r:id="rId16"/>
    <p:sldId id="262" r:id="rId17"/>
    <p:sldId id="297" r:id="rId18"/>
    <p:sldId id="298" r:id="rId19"/>
    <p:sldId id="257" r:id="rId20"/>
    <p:sldId id="290" r:id="rId21"/>
    <p:sldId id="303" r:id="rId2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48021B-BEB4-0A09-FC75-9A10C5C08119}" name="Xiaolei Bi" initials="XB" userId="S::xbi@eamv.dk::4defdd0b-eb6b-464a-acc0-49fc44ef47a7" providerId="AD"/>
  <p188:author id="{EBE2051C-F07D-946B-3C0B-759E3AA8FBBE}" name="Eirik Opstad" initials="EO" userId="S::eiops@eg.no::c294cd13-7c6b-4fc2-806a-4962e0f36b39" providerId="AD"/>
  <p188:author id="{61E22637-BE60-F675-A412-8003578C1E2C}" name="Martin Furholt Bach" initials="MF" userId="S::mafba@eg.dk::9f32af7b-d631-4a4b-b852-93d5cb7f80c9" providerId="AD"/>
  <p188:author id="{4B779C78-51B5-53FD-7856-30A3BB5815C5}" name="Jeppe Bang-Jensen" initials="" userId="S::jbang@eg.dk::80b2e0e6-4c04-494b-a9f9-c03113c2373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2A06E-40A9-4E24-BDD1-7C1CFC407700}" v="1" dt="2025-03-08T09:08:59.389"/>
    <p1510:client id="{B4C485AE-B9E5-44A0-A9D7-6A44651DAC74}" v="35" dt="2025-03-08T08:39:26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/>
    <p:restoredTop sz="86252"/>
  </p:normalViewPr>
  <p:slideViewPr>
    <p:cSldViewPr snapToGrid="0">
      <p:cViewPr varScale="1">
        <p:scale>
          <a:sx n="90" d="100"/>
          <a:sy n="90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5C7FC6-237E-4832-8CC6-7F6AD697B8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0F63BA-2258-4D84-A027-2EDEE9C66176}">
      <dgm:prSet/>
      <dgm:spPr/>
      <dgm:t>
        <a:bodyPr/>
        <a:lstStyle/>
        <a:p>
          <a:r>
            <a:rPr lang="da-DK" dirty="0"/>
            <a:t>E</a:t>
          </a:r>
          <a:r>
            <a:rPr lang="da-DK" b="0" i="0" dirty="0"/>
            <a:t>t 3 </a:t>
          </a:r>
          <a:r>
            <a:rPr lang="da-DK" dirty="0"/>
            <a:t>uge </a:t>
          </a:r>
          <a:r>
            <a:rPr lang="da-DK" b="0" i="0" dirty="0"/>
            <a:t>projekt </a:t>
          </a:r>
          <a:endParaRPr lang="en-US" dirty="0"/>
        </a:p>
      </dgm:t>
    </dgm:pt>
    <dgm:pt modelId="{EA01B6D0-CB2E-4066-BB77-1F8BB3664F30}" type="parTrans" cxnId="{B00271F5-029F-4F3E-8F4A-0E66937CC6F1}">
      <dgm:prSet/>
      <dgm:spPr/>
      <dgm:t>
        <a:bodyPr/>
        <a:lstStyle/>
        <a:p>
          <a:endParaRPr lang="en-US"/>
        </a:p>
      </dgm:t>
    </dgm:pt>
    <dgm:pt modelId="{7C26262B-ADCB-4B15-AD17-AEACD07F7DA5}" type="sibTrans" cxnId="{B00271F5-029F-4F3E-8F4A-0E66937CC6F1}">
      <dgm:prSet/>
      <dgm:spPr/>
      <dgm:t>
        <a:bodyPr/>
        <a:lstStyle/>
        <a:p>
          <a:endParaRPr lang="en-US"/>
        </a:p>
      </dgm:t>
    </dgm:pt>
    <dgm:pt modelId="{8D3A6159-87B8-44C8-AB82-11D668D47DD7}">
      <dgm:prSet/>
      <dgm:spPr/>
      <dgm:t>
        <a:bodyPr/>
        <a:lstStyle/>
        <a:p>
          <a:r>
            <a:rPr lang="da-DK" b="0" i="0"/>
            <a:t>Forudsætninger for at gå til eksamen – deltagelsespligt og aflevering</a:t>
          </a:r>
          <a:r>
            <a:rPr lang="da-DK"/>
            <a:t> Del opgaver</a:t>
          </a:r>
          <a:endParaRPr lang="en-US"/>
        </a:p>
      </dgm:t>
    </dgm:pt>
    <dgm:pt modelId="{24E45B1D-E6EC-4777-9802-B622FCA8DD0D}" type="parTrans" cxnId="{AA4A1CDA-A185-4BD8-9174-634253BF1DC1}">
      <dgm:prSet/>
      <dgm:spPr/>
      <dgm:t>
        <a:bodyPr/>
        <a:lstStyle/>
        <a:p>
          <a:endParaRPr lang="en-US"/>
        </a:p>
      </dgm:t>
    </dgm:pt>
    <dgm:pt modelId="{1D135433-C720-4594-9635-D82A6524A731}" type="sibTrans" cxnId="{AA4A1CDA-A185-4BD8-9174-634253BF1DC1}">
      <dgm:prSet/>
      <dgm:spPr/>
      <dgm:t>
        <a:bodyPr/>
        <a:lstStyle/>
        <a:p>
          <a:endParaRPr lang="en-US"/>
        </a:p>
      </dgm:t>
    </dgm:pt>
    <dgm:pt modelId="{18780228-2C8D-4B56-8B08-1E6F7D72B023}">
      <dgm:prSet/>
      <dgm:spPr/>
      <dgm:t>
        <a:bodyPr/>
        <a:lstStyle/>
        <a:p>
          <a:r>
            <a:rPr lang="da-DK" dirty="0"/>
            <a:t>Eksamen er en skriftlig rapport udarbejdet på baggrund af et gruppefremstillet Projekt</a:t>
          </a:r>
          <a:endParaRPr lang="en-US" dirty="0"/>
        </a:p>
      </dgm:t>
    </dgm:pt>
    <dgm:pt modelId="{D09DE402-3B9E-4553-9199-C43219BBA916}" type="parTrans" cxnId="{E7D76186-7F77-4B51-80F0-966C17545F8D}">
      <dgm:prSet/>
      <dgm:spPr/>
      <dgm:t>
        <a:bodyPr/>
        <a:lstStyle/>
        <a:p>
          <a:endParaRPr lang="en-US"/>
        </a:p>
      </dgm:t>
    </dgm:pt>
    <dgm:pt modelId="{D2F40CC6-7AD6-4B2E-80A9-7C20C9FB0FED}" type="sibTrans" cxnId="{E7D76186-7F77-4B51-80F0-966C17545F8D}">
      <dgm:prSet/>
      <dgm:spPr/>
      <dgm:t>
        <a:bodyPr/>
        <a:lstStyle/>
        <a:p>
          <a:endParaRPr lang="en-US"/>
        </a:p>
      </dgm:t>
    </dgm:pt>
    <dgm:pt modelId="{A7A9930A-6897-4E3C-96D0-7CD99207BAD4}">
      <dgm:prSet/>
      <dgm:spPr/>
      <dgm:t>
        <a:bodyPr/>
        <a:lstStyle/>
        <a:p>
          <a:r>
            <a:rPr lang="da-DK" dirty="0"/>
            <a:t>projekt. udarbejdes i grupper</a:t>
          </a:r>
          <a:endParaRPr lang="en-US" dirty="0"/>
        </a:p>
      </dgm:t>
    </dgm:pt>
    <dgm:pt modelId="{EA43D5C7-7CF6-48F6-8589-C7EB42413A74}" type="parTrans" cxnId="{A6D0A630-6EC5-4FF3-9BD1-97FA64E96D6A}">
      <dgm:prSet/>
      <dgm:spPr/>
      <dgm:t>
        <a:bodyPr/>
        <a:lstStyle/>
        <a:p>
          <a:endParaRPr lang="en-US"/>
        </a:p>
      </dgm:t>
    </dgm:pt>
    <dgm:pt modelId="{E1FB2C5A-45F2-4D93-83AC-7A35F099B487}" type="sibTrans" cxnId="{A6D0A630-6EC5-4FF3-9BD1-97FA64E96D6A}">
      <dgm:prSet/>
      <dgm:spPr/>
      <dgm:t>
        <a:bodyPr/>
        <a:lstStyle/>
        <a:p>
          <a:endParaRPr lang="en-US"/>
        </a:p>
      </dgm:t>
    </dgm:pt>
    <dgm:pt modelId="{9F28DB2C-4BD5-41BC-88EE-D1004B03EE00}">
      <dgm:prSet/>
      <dgm:spPr/>
      <dgm:t>
        <a:bodyPr/>
        <a:lstStyle/>
        <a:p>
          <a:r>
            <a:rPr lang="da-DK" dirty="0"/>
            <a:t>Individuel mundtlig eksamen</a:t>
          </a:r>
          <a:endParaRPr lang="en-US" dirty="0"/>
        </a:p>
      </dgm:t>
    </dgm:pt>
    <dgm:pt modelId="{22309E14-3DA0-4B1F-9204-632D710296FC}" type="parTrans" cxnId="{9436E612-DA5D-4C75-A817-76841CCC53D6}">
      <dgm:prSet/>
      <dgm:spPr/>
      <dgm:t>
        <a:bodyPr/>
        <a:lstStyle/>
        <a:p>
          <a:endParaRPr lang="en-US"/>
        </a:p>
      </dgm:t>
    </dgm:pt>
    <dgm:pt modelId="{79CE8FBE-1540-43A7-89DE-6A5B536455F8}" type="sibTrans" cxnId="{9436E612-DA5D-4C75-A817-76841CCC53D6}">
      <dgm:prSet/>
      <dgm:spPr/>
      <dgm:t>
        <a:bodyPr/>
        <a:lstStyle/>
        <a:p>
          <a:endParaRPr lang="en-US"/>
        </a:p>
      </dgm:t>
    </dgm:pt>
    <dgm:pt modelId="{58E56681-32BA-430A-9DEC-781018FAA23F}">
      <dgm:prSet/>
      <dgm:spPr/>
      <dgm:t>
        <a:bodyPr/>
        <a:lstStyle/>
        <a:p>
          <a:r>
            <a:rPr lang="da-DK" dirty="0"/>
            <a:t>Eksamen : midt i December</a:t>
          </a:r>
          <a:endParaRPr lang="en-US" dirty="0"/>
        </a:p>
      </dgm:t>
    </dgm:pt>
    <dgm:pt modelId="{9C0058F5-E9C3-44BC-BC55-E5A61922297B}" type="parTrans" cxnId="{671CADCB-280A-4721-99CE-73DE156D3BE4}">
      <dgm:prSet/>
      <dgm:spPr/>
      <dgm:t>
        <a:bodyPr/>
        <a:lstStyle/>
        <a:p>
          <a:endParaRPr lang="en-US"/>
        </a:p>
      </dgm:t>
    </dgm:pt>
    <dgm:pt modelId="{7ED16C52-7987-4C94-AEC1-CA8A8CC58B7A}" type="sibTrans" cxnId="{671CADCB-280A-4721-99CE-73DE156D3BE4}">
      <dgm:prSet/>
      <dgm:spPr/>
      <dgm:t>
        <a:bodyPr/>
        <a:lstStyle/>
        <a:p>
          <a:endParaRPr lang="en-US"/>
        </a:p>
      </dgm:t>
    </dgm:pt>
    <dgm:pt modelId="{2D51E638-9BE1-46D1-88CD-B90B2218F6B5}">
      <dgm:prSet/>
      <dgm:spPr/>
      <dgm:t>
        <a:bodyPr/>
        <a:lstStyle/>
        <a:p>
          <a:r>
            <a:rPr lang="da-DK"/>
            <a:t>Prøven bedømmes efter 7-trin skalaen, og der er intern censur.</a:t>
          </a:r>
          <a:endParaRPr lang="en-US"/>
        </a:p>
      </dgm:t>
    </dgm:pt>
    <dgm:pt modelId="{48D62871-107E-4362-AB46-2C7265BBA0D7}" type="parTrans" cxnId="{24718607-D8A5-4A23-9822-E3C2A8F2D714}">
      <dgm:prSet/>
      <dgm:spPr/>
      <dgm:t>
        <a:bodyPr/>
        <a:lstStyle/>
        <a:p>
          <a:endParaRPr lang="en-US"/>
        </a:p>
      </dgm:t>
    </dgm:pt>
    <dgm:pt modelId="{434E84BD-1B2C-493E-BD98-D87907994635}" type="sibTrans" cxnId="{24718607-D8A5-4A23-9822-E3C2A8F2D714}">
      <dgm:prSet/>
      <dgm:spPr/>
      <dgm:t>
        <a:bodyPr/>
        <a:lstStyle/>
        <a:p>
          <a:endParaRPr lang="en-US"/>
        </a:p>
      </dgm:t>
    </dgm:pt>
    <dgm:pt modelId="{BB932E85-5D49-4D10-BD3A-348130A82053}" type="pres">
      <dgm:prSet presAssocID="{CB5C7FC6-237E-4832-8CC6-7F6AD697B8D5}" presName="root" presStyleCnt="0">
        <dgm:presLayoutVars>
          <dgm:dir/>
          <dgm:resizeHandles val="exact"/>
        </dgm:presLayoutVars>
      </dgm:prSet>
      <dgm:spPr/>
    </dgm:pt>
    <dgm:pt modelId="{B961BA77-1AF5-4CE1-86E2-B142DF45A783}" type="pres">
      <dgm:prSet presAssocID="{D70F63BA-2258-4D84-A027-2EDEE9C66176}" presName="compNode" presStyleCnt="0"/>
      <dgm:spPr/>
    </dgm:pt>
    <dgm:pt modelId="{FC5F00D2-5D2E-4DDA-AA80-6831E4587491}" type="pres">
      <dgm:prSet presAssocID="{D70F63BA-2258-4D84-A027-2EDEE9C66176}" presName="bgRect" presStyleLbl="bgShp" presStyleIdx="0" presStyleCnt="7"/>
      <dgm:spPr/>
    </dgm:pt>
    <dgm:pt modelId="{42E30A4F-3737-4DEE-8570-EABC91AEA59C}" type="pres">
      <dgm:prSet presAssocID="{D70F63BA-2258-4D84-A027-2EDEE9C6617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04180C13-A24F-47D8-B8CF-A5811A0C31D8}" type="pres">
      <dgm:prSet presAssocID="{D70F63BA-2258-4D84-A027-2EDEE9C66176}" presName="spaceRect" presStyleCnt="0"/>
      <dgm:spPr/>
    </dgm:pt>
    <dgm:pt modelId="{9E83767C-2D80-491E-A49A-1E5721342361}" type="pres">
      <dgm:prSet presAssocID="{D70F63BA-2258-4D84-A027-2EDEE9C66176}" presName="parTx" presStyleLbl="revTx" presStyleIdx="0" presStyleCnt="7">
        <dgm:presLayoutVars>
          <dgm:chMax val="0"/>
          <dgm:chPref val="0"/>
        </dgm:presLayoutVars>
      </dgm:prSet>
      <dgm:spPr/>
    </dgm:pt>
    <dgm:pt modelId="{8DD71898-B55F-417B-A10A-18D18F360B50}" type="pres">
      <dgm:prSet presAssocID="{7C26262B-ADCB-4B15-AD17-AEACD07F7DA5}" presName="sibTrans" presStyleCnt="0"/>
      <dgm:spPr/>
    </dgm:pt>
    <dgm:pt modelId="{C5418E6A-F84C-4F43-88CD-70709FB7140B}" type="pres">
      <dgm:prSet presAssocID="{8D3A6159-87B8-44C8-AB82-11D668D47DD7}" presName="compNode" presStyleCnt="0"/>
      <dgm:spPr/>
    </dgm:pt>
    <dgm:pt modelId="{8191E76D-F18D-4F39-92C3-72E341B0830F}" type="pres">
      <dgm:prSet presAssocID="{8D3A6159-87B8-44C8-AB82-11D668D47DD7}" presName="bgRect" presStyleLbl="bgShp" presStyleIdx="1" presStyleCnt="7"/>
      <dgm:spPr/>
    </dgm:pt>
    <dgm:pt modelId="{DFA51871-5399-4CE7-8104-27EB1306F657}" type="pres">
      <dgm:prSet presAssocID="{8D3A6159-87B8-44C8-AB82-11D668D47DD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7C79A0A-1A6D-432F-9D47-6FBED9AEC61F}" type="pres">
      <dgm:prSet presAssocID="{8D3A6159-87B8-44C8-AB82-11D668D47DD7}" presName="spaceRect" presStyleCnt="0"/>
      <dgm:spPr/>
    </dgm:pt>
    <dgm:pt modelId="{50906B50-0BDB-49CF-9F7D-6EE956396DCA}" type="pres">
      <dgm:prSet presAssocID="{8D3A6159-87B8-44C8-AB82-11D668D47DD7}" presName="parTx" presStyleLbl="revTx" presStyleIdx="1" presStyleCnt="7">
        <dgm:presLayoutVars>
          <dgm:chMax val="0"/>
          <dgm:chPref val="0"/>
        </dgm:presLayoutVars>
      </dgm:prSet>
      <dgm:spPr/>
    </dgm:pt>
    <dgm:pt modelId="{8B419445-8084-49ED-B99C-1829DFE56D0F}" type="pres">
      <dgm:prSet presAssocID="{1D135433-C720-4594-9635-D82A6524A731}" presName="sibTrans" presStyleCnt="0"/>
      <dgm:spPr/>
    </dgm:pt>
    <dgm:pt modelId="{DFD0DC98-3CF1-4762-85DD-EEDDFF378CEF}" type="pres">
      <dgm:prSet presAssocID="{18780228-2C8D-4B56-8B08-1E6F7D72B023}" presName="compNode" presStyleCnt="0"/>
      <dgm:spPr/>
    </dgm:pt>
    <dgm:pt modelId="{F4F1EEE7-002F-43F7-A80C-98A58A7D1B2C}" type="pres">
      <dgm:prSet presAssocID="{18780228-2C8D-4B56-8B08-1E6F7D72B023}" presName="bgRect" presStyleLbl="bgShp" presStyleIdx="2" presStyleCnt="7"/>
      <dgm:spPr/>
    </dgm:pt>
    <dgm:pt modelId="{E1670ADC-CDDD-4045-8923-7623B0ECCD8B}" type="pres">
      <dgm:prSet presAssocID="{18780228-2C8D-4B56-8B08-1E6F7D72B02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DF6D08F-FB5E-4AF4-ABC1-3000BA0D4F28}" type="pres">
      <dgm:prSet presAssocID="{18780228-2C8D-4B56-8B08-1E6F7D72B023}" presName="spaceRect" presStyleCnt="0"/>
      <dgm:spPr/>
    </dgm:pt>
    <dgm:pt modelId="{091A38FC-5CBE-4C72-A987-102C8CD1EAD7}" type="pres">
      <dgm:prSet presAssocID="{18780228-2C8D-4B56-8B08-1E6F7D72B023}" presName="parTx" presStyleLbl="revTx" presStyleIdx="2" presStyleCnt="7">
        <dgm:presLayoutVars>
          <dgm:chMax val="0"/>
          <dgm:chPref val="0"/>
        </dgm:presLayoutVars>
      </dgm:prSet>
      <dgm:spPr/>
    </dgm:pt>
    <dgm:pt modelId="{A29D4148-949D-49D5-89D6-11A5BE906556}" type="pres">
      <dgm:prSet presAssocID="{D2F40CC6-7AD6-4B2E-80A9-7C20C9FB0FED}" presName="sibTrans" presStyleCnt="0"/>
      <dgm:spPr/>
    </dgm:pt>
    <dgm:pt modelId="{B99F484D-DDB9-4BB9-944A-AA6FE5590446}" type="pres">
      <dgm:prSet presAssocID="{A7A9930A-6897-4E3C-96D0-7CD99207BAD4}" presName="compNode" presStyleCnt="0"/>
      <dgm:spPr/>
    </dgm:pt>
    <dgm:pt modelId="{EA93E5FD-CAD5-4031-A9DA-9867294B4412}" type="pres">
      <dgm:prSet presAssocID="{A7A9930A-6897-4E3C-96D0-7CD99207BAD4}" presName="bgRect" presStyleLbl="bgShp" presStyleIdx="3" presStyleCnt="7"/>
      <dgm:spPr/>
    </dgm:pt>
    <dgm:pt modelId="{6729C249-726D-442D-84E9-4B00A0E6446B}" type="pres">
      <dgm:prSet presAssocID="{A7A9930A-6897-4E3C-96D0-7CD99207BAD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79D69DCC-88E2-4978-BE50-CADF556D027E}" type="pres">
      <dgm:prSet presAssocID="{A7A9930A-6897-4E3C-96D0-7CD99207BAD4}" presName="spaceRect" presStyleCnt="0"/>
      <dgm:spPr/>
    </dgm:pt>
    <dgm:pt modelId="{94F61812-E202-44B0-A963-3212DCDFC36F}" type="pres">
      <dgm:prSet presAssocID="{A7A9930A-6897-4E3C-96D0-7CD99207BAD4}" presName="parTx" presStyleLbl="revTx" presStyleIdx="3" presStyleCnt="7">
        <dgm:presLayoutVars>
          <dgm:chMax val="0"/>
          <dgm:chPref val="0"/>
        </dgm:presLayoutVars>
      </dgm:prSet>
      <dgm:spPr/>
    </dgm:pt>
    <dgm:pt modelId="{0AA7AF10-A3D2-40A7-AFC0-E763325D6983}" type="pres">
      <dgm:prSet presAssocID="{E1FB2C5A-45F2-4D93-83AC-7A35F099B487}" presName="sibTrans" presStyleCnt="0"/>
      <dgm:spPr/>
    </dgm:pt>
    <dgm:pt modelId="{B5B3BB1E-5A05-4418-A1A7-AD5F7D27A9D0}" type="pres">
      <dgm:prSet presAssocID="{9F28DB2C-4BD5-41BC-88EE-D1004B03EE00}" presName="compNode" presStyleCnt="0"/>
      <dgm:spPr/>
    </dgm:pt>
    <dgm:pt modelId="{26DD7CB5-1132-4FD0-A8A8-BA9839D81690}" type="pres">
      <dgm:prSet presAssocID="{9F28DB2C-4BD5-41BC-88EE-D1004B03EE00}" presName="bgRect" presStyleLbl="bgShp" presStyleIdx="4" presStyleCnt="7"/>
      <dgm:spPr/>
    </dgm:pt>
    <dgm:pt modelId="{1CE1C3E4-A822-44B3-B828-BD9B2F83A307}" type="pres">
      <dgm:prSet presAssocID="{9F28DB2C-4BD5-41BC-88EE-D1004B03EE0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F2964211-4448-4BDF-A246-99AB2A883C4A}" type="pres">
      <dgm:prSet presAssocID="{9F28DB2C-4BD5-41BC-88EE-D1004B03EE00}" presName="spaceRect" presStyleCnt="0"/>
      <dgm:spPr/>
    </dgm:pt>
    <dgm:pt modelId="{1CAB253A-2A04-447B-86A8-94766D764FC3}" type="pres">
      <dgm:prSet presAssocID="{9F28DB2C-4BD5-41BC-88EE-D1004B03EE00}" presName="parTx" presStyleLbl="revTx" presStyleIdx="4" presStyleCnt="7">
        <dgm:presLayoutVars>
          <dgm:chMax val="0"/>
          <dgm:chPref val="0"/>
        </dgm:presLayoutVars>
      </dgm:prSet>
      <dgm:spPr/>
    </dgm:pt>
    <dgm:pt modelId="{C37D455D-31CC-4622-8E42-D43ACE3882A5}" type="pres">
      <dgm:prSet presAssocID="{79CE8FBE-1540-43A7-89DE-6A5B536455F8}" presName="sibTrans" presStyleCnt="0"/>
      <dgm:spPr/>
    </dgm:pt>
    <dgm:pt modelId="{C2B25398-A0A1-48FB-B959-74379BEA81A1}" type="pres">
      <dgm:prSet presAssocID="{58E56681-32BA-430A-9DEC-781018FAA23F}" presName="compNode" presStyleCnt="0"/>
      <dgm:spPr/>
    </dgm:pt>
    <dgm:pt modelId="{E4BB702E-BEF4-4CEB-9CF4-E0E26E9D1E0D}" type="pres">
      <dgm:prSet presAssocID="{58E56681-32BA-430A-9DEC-781018FAA23F}" presName="bgRect" presStyleLbl="bgShp" presStyleIdx="5" presStyleCnt="7"/>
      <dgm:spPr/>
    </dgm:pt>
    <dgm:pt modelId="{7682FA63-4961-4B2B-B7D0-AB15FB629AE6}" type="pres">
      <dgm:prSet presAssocID="{58E56681-32BA-430A-9DEC-781018FAA23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967C321E-C50A-4548-A0A1-97EEC133AD78}" type="pres">
      <dgm:prSet presAssocID="{58E56681-32BA-430A-9DEC-781018FAA23F}" presName="spaceRect" presStyleCnt="0"/>
      <dgm:spPr/>
    </dgm:pt>
    <dgm:pt modelId="{1A7071B7-9B92-4032-8C39-07AF5FD174C4}" type="pres">
      <dgm:prSet presAssocID="{58E56681-32BA-430A-9DEC-781018FAA23F}" presName="parTx" presStyleLbl="revTx" presStyleIdx="5" presStyleCnt="7">
        <dgm:presLayoutVars>
          <dgm:chMax val="0"/>
          <dgm:chPref val="0"/>
        </dgm:presLayoutVars>
      </dgm:prSet>
      <dgm:spPr/>
    </dgm:pt>
    <dgm:pt modelId="{FD322D10-C85F-4C9B-943C-2B2DD1F103D0}" type="pres">
      <dgm:prSet presAssocID="{7ED16C52-7987-4C94-AEC1-CA8A8CC58B7A}" presName="sibTrans" presStyleCnt="0"/>
      <dgm:spPr/>
    </dgm:pt>
    <dgm:pt modelId="{2D8BD55D-C56C-4DED-8CD5-B84638AC5B0D}" type="pres">
      <dgm:prSet presAssocID="{2D51E638-9BE1-46D1-88CD-B90B2218F6B5}" presName="compNode" presStyleCnt="0"/>
      <dgm:spPr/>
    </dgm:pt>
    <dgm:pt modelId="{2C97AC19-0E11-4787-829D-5BA1894B7B8B}" type="pres">
      <dgm:prSet presAssocID="{2D51E638-9BE1-46D1-88CD-B90B2218F6B5}" presName="bgRect" presStyleLbl="bgShp" presStyleIdx="6" presStyleCnt="7"/>
      <dgm:spPr/>
    </dgm:pt>
    <dgm:pt modelId="{02FDF118-1C31-4B6E-8BC5-F8A88B764A5E}" type="pres">
      <dgm:prSet presAssocID="{2D51E638-9BE1-46D1-88CD-B90B2218F6B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E580B28A-55D3-4CF1-A318-65614F43AE49}" type="pres">
      <dgm:prSet presAssocID="{2D51E638-9BE1-46D1-88CD-B90B2218F6B5}" presName="spaceRect" presStyleCnt="0"/>
      <dgm:spPr/>
    </dgm:pt>
    <dgm:pt modelId="{3A40E0DB-477A-4C1E-B217-9FAA290D5F5F}" type="pres">
      <dgm:prSet presAssocID="{2D51E638-9BE1-46D1-88CD-B90B2218F6B5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4718607-D8A5-4A23-9822-E3C2A8F2D714}" srcId="{CB5C7FC6-237E-4832-8CC6-7F6AD697B8D5}" destId="{2D51E638-9BE1-46D1-88CD-B90B2218F6B5}" srcOrd="6" destOrd="0" parTransId="{48D62871-107E-4362-AB46-2C7265BBA0D7}" sibTransId="{434E84BD-1B2C-493E-BD98-D87907994635}"/>
    <dgm:cxn modelId="{9436E612-DA5D-4C75-A817-76841CCC53D6}" srcId="{CB5C7FC6-237E-4832-8CC6-7F6AD697B8D5}" destId="{9F28DB2C-4BD5-41BC-88EE-D1004B03EE00}" srcOrd="4" destOrd="0" parTransId="{22309E14-3DA0-4B1F-9204-632D710296FC}" sibTransId="{79CE8FBE-1540-43A7-89DE-6A5B536455F8}"/>
    <dgm:cxn modelId="{7DE0231E-8618-4B42-AC95-EACB6ABEE307}" type="presOf" srcId="{D70F63BA-2258-4D84-A027-2EDEE9C66176}" destId="{9E83767C-2D80-491E-A49A-1E5721342361}" srcOrd="0" destOrd="0" presId="urn:microsoft.com/office/officeart/2018/2/layout/IconVerticalSolidList"/>
    <dgm:cxn modelId="{29D9901E-91EC-479B-BC3F-37D070179E7B}" type="presOf" srcId="{18780228-2C8D-4B56-8B08-1E6F7D72B023}" destId="{091A38FC-5CBE-4C72-A987-102C8CD1EAD7}" srcOrd="0" destOrd="0" presId="urn:microsoft.com/office/officeart/2018/2/layout/IconVerticalSolidList"/>
    <dgm:cxn modelId="{7C8A461F-A03E-4DE9-B83D-9B8628A187B5}" type="presOf" srcId="{8D3A6159-87B8-44C8-AB82-11D668D47DD7}" destId="{50906B50-0BDB-49CF-9F7D-6EE956396DCA}" srcOrd="0" destOrd="0" presId="urn:microsoft.com/office/officeart/2018/2/layout/IconVerticalSolidList"/>
    <dgm:cxn modelId="{A6D0A630-6EC5-4FF3-9BD1-97FA64E96D6A}" srcId="{CB5C7FC6-237E-4832-8CC6-7F6AD697B8D5}" destId="{A7A9930A-6897-4E3C-96D0-7CD99207BAD4}" srcOrd="3" destOrd="0" parTransId="{EA43D5C7-7CF6-48F6-8589-C7EB42413A74}" sibTransId="{E1FB2C5A-45F2-4D93-83AC-7A35F099B487}"/>
    <dgm:cxn modelId="{D36C8650-0415-496C-A589-556CEB8FAE39}" type="presOf" srcId="{CB5C7FC6-237E-4832-8CC6-7F6AD697B8D5}" destId="{BB932E85-5D49-4D10-BD3A-348130A82053}" srcOrd="0" destOrd="0" presId="urn:microsoft.com/office/officeart/2018/2/layout/IconVerticalSolidList"/>
    <dgm:cxn modelId="{E3348759-766A-4A3F-AF85-7BF95C250D70}" type="presOf" srcId="{9F28DB2C-4BD5-41BC-88EE-D1004B03EE00}" destId="{1CAB253A-2A04-447B-86A8-94766D764FC3}" srcOrd="0" destOrd="0" presId="urn:microsoft.com/office/officeart/2018/2/layout/IconVerticalSolidList"/>
    <dgm:cxn modelId="{234AC45F-2832-4057-AFBF-2BFAC3168610}" type="presOf" srcId="{A7A9930A-6897-4E3C-96D0-7CD99207BAD4}" destId="{94F61812-E202-44B0-A963-3212DCDFC36F}" srcOrd="0" destOrd="0" presId="urn:microsoft.com/office/officeart/2018/2/layout/IconVerticalSolidList"/>
    <dgm:cxn modelId="{9482786A-F629-4450-A457-E35A0DF43B96}" type="presOf" srcId="{2D51E638-9BE1-46D1-88CD-B90B2218F6B5}" destId="{3A40E0DB-477A-4C1E-B217-9FAA290D5F5F}" srcOrd="0" destOrd="0" presId="urn:microsoft.com/office/officeart/2018/2/layout/IconVerticalSolidList"/>
    <dgm:cxn modelId="{E7D76186-7F77-4B51-80F0-966C17545F8D}" srcId="{CB5C7FC6-237E-4832-8CC6-7F6AD697B8D5}" destId="{18780228-2C8D-4B56-8B08-1E6F7D72B023}" srcOrd="2" destOrd="0" parTransId="{D09DE402-3B9E-4553-9199-C43219BBA916}" sibTransId="{D2F40CC6-7AD6-4B2E-80A9-7C20C9FB0FED}"/>
    <dgm:cxn modelId="{671CADCB-280A-4721-99CE-73DE156D3BE4}" srcId="{CB5C7FC6-237E-4832-8CC6-7F6AD697B8D5}" destId="{58E56681-32BA-430A-9DEC-781018FAA23F}" srcOrd="5" destOrd="0" parTransId="{9C0058F5-E9C3-44BC-BC55-E5A61922297B}" sibTransId="{7ED16C52-7987-4C94-AEC1-CA8A8CC58B7A}"/>
    <dgm:cxn modelId="{9AD148CF-D210-4F5D-9598-21F0BF84C7B0}" type="presOf" srcId="{58E56681-32BA-430A-9DEC-781018FAA23F}" destId="{1A7071B7-9B92-4032-8C39-07AF5FD174C4}" srcOrd="0" destOrd="0" presId="urn:microsoft.com/office/officeart/2018/2/layout/IconVerticalSolidList"/>
    <dgm:cxn modelId="{AA4A1CDA-A185-4BD8-9174-634253BF1DC1}" srcId="{CB5C7FC6-237E-4832-8CC6-7F6AD697B8D5}" destId="{8D3A6159-87B8-44C8-AB82-11D668D47DD7}" srcOrd="1" destOrd="0" parTransId="{24E45B1D-E6EC-4777-9802-B622FCA8DD0D}" sibTransId="{1D135433-C720-4594-9635-D82A6524A731}"/>
    <dgm:cxn modelId="{B00271F5-029F-4F3E-8F4A-0E66937CC6F1}" srcId="{CB5C7FC6-237E-4832-8CC6-7F6AD697B8D5}" destId="{D70F63BA-2258-4D84-A027-2EDEE9C66176}" srcOrd="0" destOrd="0" parTransId="{EA01B6D0-CB2E-4066-BB77-1F8BB3664F30}" sibTransId="{7C26262B-ADCB-4B15-AD17-AEACD07F7DA5}"/>
    <dgm:cxn modelId="{D6A727CC-943D-4622-8CA0-A71962F671A4}" type="presParOf" srcId="{BB932E85-5D49-4D10-BD3A-348130A82053}" destId="{B961BA77-1AF5-4CE1-86E2-B142DF45A783}" srcOrd="0" destOrd="0" presId="urn:microsoft.com/office/officeart/2018/2/layout/IconVerticalSolidList"/>
    <dgm:cxn modelId="{F10CAC75-0F0B-4E15-B8DB-B5CCB723C37A}" type="presParOf" srcId="{B961BA77-1AF5-4CE1-86E2-B142DF45A783}" destId="{FC5F00D2-5D2E-4DDA-AA80-6831E4587491}" srcOrd="0" destOrd="0" presId="urn:microsoft.com/office/officeart/2018/2/layout/IconVerticalSolidList"/>
    <dgm:cxn modelId="{18B0D6EB-6CFC-4605-9BF7-D439EBEE60E6}" type="presParOf" srcId="{B961BA77-1AF5-4CE1-86E2-B142DF45A783}" destId="{42E30A4F-3737-4DEE-8570-EABC91AEA59C}" srcOrd="1" destOrd="0" presId="urn:microsoft.com/office/officeart/2018/2/layout/IconVerticalSolidList"/>
    <dgm:cxn modelId="{CFE4ABAE-CA39-47F4-8B58-99E33587E938}" type="presParOf" srcId="{B961BA77-1AF5-4CE1-86E2-B142DF45A783}" destId="{04180C13-A24F-47D8-B8CF-A5811A0C31D8}" srcOrd="2" destOrd="0" presId="urn:microsoft.com/office/officeart/2018/2/layout/IconVerticalSolidList"/>
    <dgm:cxn modelId="{8B5CEEB0-2AF1-4D5F-9412-3E1F7BD8A4C1}" type="presParOf" srcId="{B961BA77-1AF5-4CE1-86E2-B142DF45A783}" destId="{9E83767C-2D80-491E-A49A-1E5721342361}" srcOrd="3" destOrd="0" presId="urn:microsoft.com/office/officeart/2018/2/layout/IconVerticalSolidList"/>
    <dgm:cxn modelId="{537BC3A8-C60E-4077-96CD-079BF68A6F31}" type="presParOf" srcId="{BB932E85-5D49-4D10-BD3A-348130A82053}" destId="{8DD71898-B55F-417B-A10A-18D18F360B50}" srcOrd="1" destOrd="0" presId="urn:microsoft.com/office/officeart/2018/2/layout/IconVerticalSolidList"/>
    <dgm:cxn modelId="{453C7D22-AF88-45C2-BCB2-86892ABC8A50}" type="presParOf" srcId="{BB932E85-5D49-4D10-BD3A-348130A82053}" destId="{C5418E6A-F84C-4F43-88CD-70709FB7140B}" srcOrd="2" destOrd="0" presId="urn:microsoft.com/office/officeart/2018/2/layout/IconVerticalSolidList"/>
    <dgm:cxn modelId="{76E35C8B-C8BC-4674-BAEC-BBC47C3B0C2D}" type="presParOf" srcId="{C5418E6A-F84C-4F43-88CD-70709FB7140B}" destId="{8191E76D-F18D-4F39-92C3-72E341B0830F}" srcOrd="0" destOrd="0" presId="urn:microsoft.com/office/officeart/2018/2/layout/IconVerticalSolidList"/>
    <dgm:cxn modelId="{638C4411-3016-444B-AF7D-0312AFEA4877}" type="presParOf" srcId="{C5418E6A-F84C-4F43-88CD-70709FB7140B}" destId="{DFA51871-5399-4CE7-8104-27EB1306F657}" srcOrd="1" destOrd="0" presId="urn:microsoft.com/office/officeart/2018/2/layout/IconVerticalSolidList"/>
    <dgm:cxn modelId="{0D14E8E8-369A-46E6-943B-8680D47D4E26}" type="presParOf" srcId="{C5418E6A-F84C-4F43-88CD-70709FB7140B}" destId="{E7C79A0A-1A6D-432F-9D47-6FBED9AEC61F}" srcOrd="2" destOrd="0" presId="urn:microsoft.com/office/officeart/2018/2/layout/IconVerticalSolidList"/>
    <dgm:cxn modelId="{BCE205F5-3131-4080-B077-D19A0927EACF}" type="presParOf" srcId="{C5418E6A-F84C-4F43-88CD-70709FB7140B}" destId="{50906B50-0BDB-49CF-9F7D-6EE956396DCA}" srcOrd="3" destOrd="0" presId="urn:microsoft.com/office/officeart/2018/2/layout/IconVerticalSolidList"/>
    <dgm:cxn modelId="{5BAC5BA3-B876-468C-B3CF-0A3341B25232}" type="presParOf" srcId="{BB932E85-5D49-4D10-BD3A-348130A82053}" destId="{8B419445-8084-49ED-B99C-1829DFE56D0F}" srcOrd="3" destOrd="0" presId="urn:microsoft.com/office/officeart/2018/2/layout/IconVerticalSolidList"/>
    <dgm:cxn modelId="{D118A69D-DEDE-486E-82F4-A0AFC4F4F762}" type="presParOf" srcId="{BB932E85-5D49-4D10-BD3A-348130A82053}" destId="{DFD0DC98-3CF1-4762-85DD-EEDDFF378CEF}" srcOrd="4" destOrd="0" presId="urn:microsoft.com/office/officeart/2018/2/layout/IconVerticalSolidList"/>
    <dgm:cxn modelId="{0619ECA0-43CB-439B-A986-C485CEF9497F}" type="presParOf" srcId="{DFD0DC98-3CF1-4762-85DD-EEDDFF378CEF}" destId="{F4F1EEE7-002F-43F7-A80C-98A58A7D1B2C}" srcOrd="0" destOrd="0" presId="urn:microsoft.com/office/officeart/2018/2/layout/IconVerticalSolidList"/>
    <dgm:cxn modelId="{CA9DFB98-8382-4CC2-AB3E-2292FC726C03}" type="presParOf" srcId="{DFD0DC98-3CF1-4762-85DD-EEDDFF378CEF}" destId="{E1670ADC-CDDD-4045-8923-7623B0ECCD8B}" srcOrd="1" destOrd="0" presId="urn:microsoft.com/office/officeart/2018/2/layout/IconVerticalSolidList"/>
    <dgm:cxn modelId="{2601B2B5-B6FF-4EF4-A916-3CEB8833E92E}" type="presParOf" srcId="{DFD0DC98-3CF1-4762-85DD-EEDDFF378CEF}" destId="{BDF6D08F-FB5E-4AF4-ABC1-3000BA0D4F28}" srcOrd="2" destOrd="0" presId="urn:microsoft.com/office/officeart/2018/2/layout/IconVerticalSolidList"/>
    <dgm:cxn modelId="{2C455043-0EF2-47D2-BE6B-025214561E02}" type="presParOf" srcId="{DFD0DC98-3CF1-4762-85DD-EEDDFF378CEF}" destId="{091A38FC-5CBE-4C72-A987-102C8CD1EAD7}" srcOrd="3" destOrd="0" presId="urn:microsoft.com/office/officeart/2018/2/layout/IconVerticalSolidList"/>
    <dgm:cxn modelId="{BCA9D0A6-89A9-4658-8978-8EBFD3889B60}" type="presParOf" srcId="{BB932E85-5D49-4D10-BD3A-348130A82053}" destId="{A29D4148-949D-49D5-89D6-11A5BE906556}" srcOrd="5" destOrd="0" presId="urn:microsoft.com/office/officeart/2018/2/layout/IconVerticalSolidList"/>
    <dgm:cxn modelId="{2C8CF2E8-3F84-4540-92E6-F4B3E5907EEC}" type="presParOf" srcId="{BB932E85-5D49-4D10-BD3A-348130A82053}" destId="{B99F484D-DDB9-4BB9-944A-AA6FE5590446}" srcOrd="6" destOrd="0" presId="urn:microsoft.com/office/officeart/2018/2/layout/IconVerticalSolidList"/>
    <dgm:cxn modelId="{0FECF149-3635-4314-8E9D-7EE70E5CF3F9}" type="presParOf" srcId="{B99F484D-DDB9-4BB9-944A-AA6FE5590446}" destId="{EA93E5FD-CAD5-4031-A9DA-9867294B4412}" srcOrd="0" destOrd="0" presId="urn:microsoft.com/office/officeart/2018/2/layout/IconVerticalSolidList"/>
    <dgm:cxn modelId="{903499FF-9282-45F7-A8C6-7848D46F5F69}" type="presParOf" srcId="{B99F484D-DDB9-4BB9-944A-AA6FE5590446}" destId="{6729C249-726D-442D-84E9-4B00A0E6446B}" srcOrd="1" destOrd="0" presId="urn:microsoft.com/office/officeart/2018/2/layout/IconVerticalSolidList"/>
    <dgm:cxn modelId="{DFB2B75B-C357-4D38-B313-CB19BABABF4F}" type="presParOf" srcId="{B99F484D-DDB9-4BB9-944A-AA6FE5590446}" destId="{79D69DCC-88E2-4978-BE50-CADF556D027E}" srcOrd="2" destOrd="0" presId="urn:microsoft.com/office/officeart/2018/2/layout/IconVerticalSolidList"/>
    <dgm:cxn modelId="{9F0F6EBA-4BAF-4F8F-8A99-2403CCF42610}" type="presParOf" srcId="{B99F484D-DDB9-4BB9-944A-AA6FE5590446}" destId="{94F61812-E202-44B0-A963-3212DCDFC36F}" srcOrd="3" destOrd="0" presId="urn:microsoft.com/office/officeart/2018/2/layout/IconVerticalSolidList"/>
    <dgm:cxn modelId="{16A9305C-7116-4011-A45D-B4448CF71E9F}" type="presParOf" srcId="{BB932E85-5D49-4D10-BD3A-348130A82053}" destId="{0AA7AF10-A3D2-40A7-AFC0-E763325D6983}" srcOrd="7" destOrd="0" presId="urn:microsoft.com/office/officeart/2018/2/layout/IconVerticalSolidList"/>
    <dgm:cxn modelId="{8ACD786D-2089-4944-94F1-3DA02B656D91}" type="presParOf" srcId="{BB932E85-5D49-4D10-BD3A-348130A82053}" destId="{B5B3BB1E-5A05-4418-A1A7-AD5F7D27A9D0}" srcOrd="8" destOrd="0" presId="urn:microsoft.com/office/officeart/2018/2/layout/IconVerticalSolidList"/>
    <dgm:cxn modelId="{72B16CB8-1D1D-4F2D-9402-1DEACB1341E1}" type="presParOf" srcId="{B5B3BB1E-5A05-4418-A1A7-AD5F7D27A9D0}" destId="{26DD7CB5-1132-4FD0-A8A8-BA9839D81690}" srcOrd="0" destOrd="0" presId="urn:microsoft.com/office/officeart/2018/2/layout/IconVerticalSolidList"/>
    <dgm:cxn modelId="{56FBFAB4-A8E2-4346-9D70-CDB4261F640B}" type="presParOf" srcId="{B5B3BB1E-5A05-4418-A1A7-AD5F7D27A9D0}" destId="{1CE1C3E4-A822-44B3-B828-BD9B2F83A307}" srcOrd="1" destOrd="0" presId="urn:microsoft.com/office/officeart/2018/2/layout/IconVerticalSolidList"/>
    <dgm:cxn modelId="{7511DD33-5C2D-44CD-80CF-AD571E28FF9D}" type="presParOf" srcId="{B5B3BB1E-5A05-4418-A1A7-AD5F7D27A9D0}" destId="{F2964211-4448-4BDF-A246-99AB2A883C4A}" srcOrd="2" destOrd="0" presId="urn:microsoft.com/office/officeart/2018/2/layout/IconVerticalSolidList"/>
    <dgm:cxn modelId="{DB38791A-1F15-47FA-B52D-1148AC9A3F25}" type="presParOf" srcId="{B5B3BB1E-5A05-4418-A1A7-AD5F7D27A9D0}" destId="{1CAB253A-2A04-447B-86A8-94766D764FC3}" srcOrd="3" destOrd="0" presId="urn:microsoft.com/office/officeart/2018/2/layout/IconVerticalSolidList"/>
    <dgm:cxn modelId="{F1542995-2405-4DAA-BE8A-47B108C13DF0}" type="presParOf" srcId="{BB932E85-5D49-4D10-BD3A-348130A82053}" destId="{C37D455D-31CC-4622-8E42-D43ACE3882A5}" srcOrd="9" destOrd="0" presId="urn:microsoft.com/office/officeart/2018/2/layout/IconVerticalSolidList"/>
    <dgm:cxn modelId="{1CE44EFB-EA77-4BBA-BA00-D4C6840FDC05}" type="presParOf" srcId="{BB932E85-5D49-4D10-BD3A-348130A82053}" destId="{C2B25398-A0A1-48FB-B959-74379BEA81A1}" srcOrd="10" destOrd="0" presId="urn:microsoft.com/office/officeart/2018/2/layout/IconVerticalSolidList"/>
    <dgm:cxn modelId="{05D9BD2B-6B60-4183-BB0F-69CC408D2FFF}" type="presParOf" srcId="{C2B25398-A0A1-48FB-B959-74379BEA81A1}" destId="{E4BB702E-BEF4-4CEB-9CF4-E0E26E9D1E0D}" srcOrd="0" destOrd="0" presId="urn:microsoft.com/office/officeart/2018/2/layout/IconVerticalSolidList"/>
    <dgm:cxn modelId="{8C5A34EC-54A2-4C61-9E48-32F321DD8B5F}" type="presParOf" srcId="{C2B25398-A0A1-48FB-B959-74379BEA81A1}" destId="{7682FA63-4961-4B2B-B7D0-AB15FB629AE6}" srcOrd="1" destOrd="0" presId="urn:microsoft.com/office/officeart/2018/2/layout/IconVerticalSolidList"/>
    <dgm:cxn modelId="{B2D1A963-5E94-47B4-AE9A-204A1B299002}" type="presParOf" srcId="{C2B25398-A0A1-48FB-B959-74379BEA81A1}" destId="{967C321E-C50A-4548-A0A1-97EEC133AD78}" srcOrd="2" destOrd="0" presId="urn:microsoft.com/office/officeart/2018/2/layout/IconVerticalSolidList"/>
    <dgm:cxn modelId="{4C55707F-7BDD-40B6-95F6-B33696B2843E}" type="presParOf" srcId="{C2B25398-A0A1-48FB-B959-74379BEA81A1}" destId="{1A7071B7-9B92-4032-8C39-07AF5FD174C4}" srcOrd="3" destOrd="0" presId="urn:microsoft.com/office/officeart/2018/2/layout/IconVerticalSolidList"/>
    <dgm:cxn modelId="{A3954A74-FCB3-405C-8675-6565325BF47B}" type="presParOf" srcId="{BB932E85-5D49-4D10-BD3A-348130A82053}" destId="{FD322D10-C85F-4C9B-943C-2B2DD1F103D0}" srcOrd="11" destOrd="0" presId="urn:microsoft.com/office/officeart/2018/2/layout/IconVerticalSolidList"/>
    <dgm:cxn modelId="{AE2AD5A5-7254-4345-B9A3-171A3923AA6C}" type="presParOf" srcId="{BB932E85-5D49-4D10-BD3A-348130A82053}" destId="{2D8BD55D-C56C-4DED-8CD5-B84638AC5B0D}" srcOrd="12" destOrd="0" presId="urn:microsoft.com/office/officeart/2018/2/layout/IconVerticalSolidList"/>
    <dgm:cxn modelId="{F63C3D9C-6B80-4F69-A359-FEF165742B01}" type="presParOf" srcId="{2D8BD55D-C56C-4DED-8CD5-B84638AC5B0D}" destId="{2C97AC19-0E11-4787-829D-5BA1894B7B8B}" srcOrd="0" destOrd="0" presId="urn:microsoft.com/office/officeart/2018/2/layout/IconVerticalSolidList"/>
    <dgm:cxn modelId="{DB187FEB-08D7-42E2-AD9C-506300657988}" type="presParOf" srcId="{2D8BD55D-C56C-4DED-8CD5-B84638AC5B0D}" destId="{02FDF118-1C31-4B6E-8BC5-F8A88B764A5E}" srcOrd="1" destOrd="0" presId="urn:microsoft.com/office/officeart/2018/2/layout/IconVerticalSolidList"/>
    <dgm:cxn modelId="{BE19B456-31FC-4A49-88A5-1F82A8CCA21D}" type="presParOf" srcId="{2D8BD55D-C56C-4DED-8CD5-B84638AC5B0D}" destId="{E580B28A-55D3-4CF1-A318-65614F43AE49}" srcOrd="2" destOrd="0" presId="urn:microsoft.com/office/officeart/2018/2/layout/IconVerticalSolidList"/>
    <dgm:cxn modelId="{1305F576-1EF4-43AC-BEC5-514E87916572}" type="presParOf" srcId="{2D8BD55D-C56C-4DED-8CD5-B84638AC5B0D}" destId="{3A40E0DB-477A-4C1E-B217-9FAA290D5F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00D2-5D2E-4DDA-AA80-6831E4587491}">
      <dsp:nvSpPr>
        <dsp:cNvPr id="0" name=""/>
        <dsp:cNvSpPr/>
      </dsp:nvSpPr>
      <dsp:spPr>
        <a:xfrm>
          <a:off x="0" y="2328"/>
          <a:ext cx="4774078" cy="462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30A4F-3737-4DEE-8570-EABC91AEA59C}">
      <dsp:nvSpPr>
        <dsp:cNvPr id="0" name=""/>
        <dsp:cNvSpPr/>
      </dsp:nvSpPr>
      <dsp:spPr>
        <a:xfrm>
          <a:off x="139918" y="106400"/>
          <a:ext cx="254646" cy="254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3767C-2D80-491E-A49A-1E5721342361}">
      <dsp:nvSpPr>
        <dsp:cNvPr id="0" name=""/>
        <dsp:cNvSpPr/>
      </dsp:nvSpPr>
      <dsp:spPr>
        <a:xfrm>
          <a:off x="534483" y="2328"/>
          <a:ext cx="4231363" cy="47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2" tIns="50482" rIns="50482" bIns="5048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E</a:t>
          </a:r>
          <a:r>
            <a:rPr lang="da-DK" sz="1400" b="0" i="0" kern="1200" dirty="0"/>
            <a:t>t 3 </a:t>
          </a:r>
          <a:r>
            <a:rPr lang="da-DK" sz="1400" kern="1200" dirty="0"/>
            <a:t>uge </a:t>
          </a:r>
          <a:r>
            <a:rPr lang="da-DK" sz="1400" b="0" i="0" kern="1200" dirty="0"/>
            <a:t>projekt </a:t>
          </a:r>
          <a:endParaRPr lang="en-US" sz="1400" kern="1200" dirty="0"/>
        </a:p>
      </dsp:txBody>
      <dsp:txXfrm>
        <a:off x="534483" y="2328"/>
        <a:ext cx="4231363" cy="476995"/>
      </dsp:txXfrm>
    </dsp:sp>
    <dsp:sp modelId="{8191E76D-F18D-4F39-92C3-72E341B0830F}">
      <dsp:nvSpPr>
        <dsp:cNvPr id="0" name=""/>
        <dsp:cNvSpPr/>
      </dsp:nvSpPr>
      <dsp:spPr>
        <a:xfrm>
          <a:off x="0" y="598573"/>
          <a:ext cx="4774078" cy="462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51871-5399-4CE7-8104-27EB1306F657}">
      <dsp:nvSpPr>
        <dsp:cNvPr id="0" name=""/>
        <dsp:cNvSpPr/>
      </dsp:nvSpPr>
      <dsp:spPr>
        <a:xfrm>
          <a:off x="139918" y="702644"/>
          <a:ext cx="254646" cy="254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06B50-0BDB-49CF-9F7D-6EE956396DCA}">
      <dsp:nvSpPr>
        <dsp:cNvPr id="0" name=""/>
        <dsp:cNvSpPr/>
      </dsp:nvSpPr>
      <dsp:spPr>
        <a:xfrm>
          <a:off x="534483" y="598573"/>
          <a:ext cx="4231363" cy="47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2" tIns="50482" rIns="50482" bIns="5048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b="0" i="0" kern="1200"/>
            <a:t>Forudsætninger for at gå til eksamen – deltagelsespligt og aflevering</a:t>
          </a:r>
          <a:r>
            <a:rPr lang="da-DK" sz="1400" kern="1200"/>
            <a:t> Del opgaver</a:t>
          </a:r>
          <a:endParaRPr lang="en-US" sz="1400" kern="1200"/>
        </a:p>
      </dsp:txBody>
      <dsp:txXfrm>
        <a:off x="534483" y="598573"/>
        <a:ext cx="4231363" cy="476995"/>
      </dsp:txXfrm>
    </dsp:sp>
    <dsp:sp modelId="{F4F1EEE7-002F-43F7-A80C-98A58A7D1B2C}">
      <dsp:nvSpPr>
        <dsp:cNvPr id="0" name=""/>
        <dsp:cNvSpPr/>
      </dsp:nvSpPr>
      <dsp:spPr>
        <a:xfrm>
          <a:off x="0" y="1194817"/>
          <a:ext cx="4774078" cy="462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70ADC-CDDD-4045-8923-7623B0ECCD8B}">
      <dsp:nvSpPr>
        <dsp:cNvPr id="0" name=""/>
        <dsp:cNvSpPr/>
      </dsp:nvSpPr>
      <dsp:spPr>
        <a:xfrm>
          <a:off x="139918" y="1298889"/>
          <a:ext cx="254646" cy="254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A38FC-5CBE-4C72-A987-102C8CD1EAD7}">
      <dsp:nvSpPr>
        <dsp:cNvPr id="0" name=""/>
        <dsp:cNvSpPr/>
      </dsp:nvSpPr>
      <dsp:spPr>
        <a:xfrm>
          <a:off x="534483" y="1194817"/>
          <a:ext cx="4231363" cy="47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2" tIns="50482" rIns="50482" bIns="5048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Eksamen er en skriftlig rapport udarbejdet på baggrund af et gruppefremstillet Projekt</a:t>
          </a:r>
          <a:endParaRPr lang="en-US" sz="1400" kern="1200" dirty="0"/>
        </a:p>
      </dsp:txBody>
      <dsp:txXfrm>
        <a:off x="534483" y="1194817"/>
        <a:ext cx="4231363" cy="476995"/>
      </dsp:txXfrm>
    </dsp:sp>
    <dsp:sp modelId="{EA93E5FD-CAD5-4031-A9DA-9867294B4412}">
      <dsp:nvSpPr>
        <dsp:cNvPr id="0" name=""/>
        <dsp:cNvSpPr/>
      </dsp:nvSpPr>
      <dsp:spPr>
        <a:xfrm>
          <a:off x="0" y="1791062"/>
          <a:ext cx="4774078" cy="462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9C249-726D-442D-84E9-4B00A0E6446B}">
      <dsp:nvSpPr>
        <dsp:cNvPr id="0" name=""/>
        <dsp:cNvSpPr/>
      </dsp:nvSpPr>
      <dsp:spPr>
        <a:xfrm>
          <a:off x="139918" y="1895133"/>
          <a:ext cx="254646" cy="2543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61812-E202-44B0-A963-3212DCDFC36F}">
      <dsp:nvSpPr>
        <dsp:cNvPr id="0" name=""/>
        <dsp:cNvSpPr/>
      </dsp:nvSpPr>
      <dsp:spPr>
        <a:xfrm>
          <a:off x="534483" y="1791062"/>
          <a:ext cx="4231363" cy="47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2" tIns="50482" rIns="50482" bIns="5048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projekt. udarbejdes i grupper</a:t>
          </a:r>
          <a:endParaRPr lang="en-US" sz="1400" kern="1200" dirty="0"/>
        </a:p>
      </dsp:txBody>
      <dsp:txXfrm>
        <a:off x="534483" y="1791062"/>
        <a:ext cx="4231363" cy="476995"/>
      </dsp:txXfrm>
    </dsp:sp>
    <dsp:sp modelId="{26DD7CB5-1132-4FD0-A8A8-BA9839D81690}">
      <dsp:nvSpPr>
        <dsp:cNvPr id="0" name=""/>
        <dsp:cNvSpPr/>
      </dsp:nvSpPr>
      <dsp:spPr>
        <a:xfrm>
          <a:off x="0" y="2387306"/>
          <a:ext cx="4774078" cy="462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1C3E4-A822-44B3-B828-BD9B2F83A307}">
      <dsp:nvSpPr>
        <dsp:cNvPr id="0" name=""/>
        <dsp:cNvSpPr/>
      </dsp:nvSpPr>
      <dsp:spPr>
        <a:xfrm>
          <a:off x="139918" y="2491378"/>
          <a:ext cx="254646" cy="2543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B253A-2A04-447B-86A8-94766D764FC3}">
      <dsp:nvSpPr>
        <dsp:cNvPr id="0" name=""/>
        <dsp:cNvSpPr/>
      </dsp:nvSpPr>
      <dsp:spPr>
        <a:xfrm>
          <a:off x="534483" y="2387306"/>
          <a:ext cx="4231363" cy="47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2" tIns="50482" rIns="50482" bIns="5048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Individuel mundtlig eksamen</a:t>
          </a:r>
          <a:endParaRPr lang="en-US" sz="1400" kern="1200" dirty="0"/>
        </a:p>
      </dsp:txBody>
      <dsp:txXfrm>
        <a:off x="534483" y="2387306"/>
        <a:ext cx="4231363" cy="476995"/>
      </dsp:txXfrm>
    </dsp:sp>
    <dsp:sp modelId="{E4BB702E-BEF4-4CEB-9CF4-E0E26E9D1E0D}">
      <dsp:nvSpPr>
        <dsp:cNvPr id="0" name=""/>
        <dsp:cNvSpPr/>
      </dsp:nvSpPr>
      <dsp:spPr>
        <a:xfrm>
          <a:off x="0" y="2983551"/>
          <a:ext cx="4774078" cy="462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2FA63-4961-4B2B-B7D0-AB15FB629AE6}">
      <dsp:nvSpPr>
        <dsp:cNvPr id="0" name=""/>
        <dsp:cNvSpPr/>
      </dsp:nvSpPr>
      <dsp:spPr>
        <a:xfrm>
          <a:off x="139918" y="3087623"/>
          <a:ext cx="254646" cy="25439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071B7-9B92-4032-8C39-07AF5FD174C4}">
      <dsp:nvSpPr>
        <dsp:cNvPr id="0" name=""/>
        <dsp:cNvSpPr/>
      </dsp:nvSpPr>
      <dsp:spPr>
        <a:xfrm>
          <a:off x="534483" y="2983551"/>
          <a:ext cx="4231363" cy="47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2" tIns="50482" rIns="50482" bIns="5048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Eksamen : midt i December</a:t>
          </a:r>
          <a:endParaRPr lang="en-US" sz="1400" kern="1200" dirty="0"/>
        </a:p>
      </dsp:txBody>
      <dsp:txXfrm>
        <a:off x="534483" y="2983551"/>
        <a:ext cx="4231363" cy="476995"/>
      </dsp:txXfrm>
    </dsp:sp>
    <dsp:sp modelId="{2C97AC19-0E11-4787-829D-5BA1894B7B8B}">
      <dsp:nvSpPr>
        <dsp:cNvPr id="0" name=""/>
        <dsp:cNvSpPr/>
      </dsp:nvSpPr>
      <dsp:spPr>
        <a:xfrm>
          <a:off x="0" y="3579795"/>
          <a:ext cx="4774078" cy="462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DF118-1C31-4B6E-8BC5-F8A88B764A5E}">
      <dsp:nvSpPr>
        <dsp:cNvPr id="0" name=""/>
        <dsp:cNvSpPr/>
      </dsp:nvSpPr>
      <dsp:spPr>
        <a:xfrm>
          <a:off x="139918" y="3683867"/>
          <a:ext cx="254646" cy="25439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0E0DB-477A-4C1E-B217-9FAA290D5F5F}">
      <dsp:nvSpPr>
        <dsp:cNvPr id="0" name=""/>
        <dsp:cNvSpPr/>
      </dsp:nvSpPr>
      <dsp:spPr>
        <a:xfrm>
          <a:off x="534483" y="3579795"/>
          <a:ext cx="4231363" cy="47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2" tIns="50482" rIns="50482" bIns="5048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/>
            <a:t>Prøven bedømmes efter 7-trin skalaen, og der er intern censur.</a:t>
          </a:r>
          <a:endParaRPr lang="en-US" sz="1400" kern="1200"/>
        </a:p>
      </dsp:txBody>
      <dsp:txXfrm>
        <a:off x="534483" y="3579795"/>
        <a:ext cx="4231363" cy="476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1919A-20CC-0F4E-B54A-BAC1E43384A5}" type="datetimeFigureOut">
              <a:rPr lang="en-DK" smtClean="0"/>
              <a:t>09/03/2025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DAC2D-1F21-DD46-A410-E7536AFD9D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365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K" dirty="0"/>
              <a:t>yt tilbud- først gang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DAC2D-1F21-DD46-A410-E7536AFD9D9E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971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DAC2D-1F21-DD46-A410-E7536AFD9D9E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052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DK" dirty="0"/>
              <a:t>em har haft Database- vil ikke få merit </a:t>
            </a:r>
            <a:r>
              <a:rPr lang="en-DK" dirty="0">
                <a:sym typeface="Wingdings" pitchFamily="2" charset="2"/>
              </a:rPr>
              <a:t> node.js + mongodb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DAC2D-1F21-DD46-A410-E7536AFD9D9E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1870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DK" dirty="0"/>
              <a:t>eginners langauge, type strong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DAC2D-1F21-DD46-A410-E7536AFD9D9E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5648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paradigm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DAC2D-1F21-DD46-A410-E7536AFD9D9E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2304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FKJ style- no PPT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DAC2D-1F21-DD46-A410-E7536AFD9D9E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028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Støtte</a:t>
            </a:r>
            <a:r>
              <a:rPr lang="en-GB" dirty="0"/>
              <a:t> fag--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DAC2D-1F21-DD46-A410-E7536AFD9D9E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81212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DK" dirty="0"/>
              <a:t>ullstack app– java eller php som backend og js som frontend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DAC2D-1F21-DD46-A410-E7536AFD9D9E}" type="slidenum">
              <a:rPr lang="en-DK" smtClean="0"/>
              <a:t>16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3498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5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0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5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0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7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7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03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opics/application-modernization" TargetMode="External"/><Relationship Id="rId2" Type="http://schemas.openxmlformats.org/officeDocument/2006/relationships/hyperlink" Target="https://productdeveloper.net/modern-software-engineer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three-tier-client-server-architecture-in-distributed-syste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java/learn/language-basic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A7E4-3530-C83C-8BAC-D4B0E9380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656" y="4566883"/>
            <a:ext cx="3798275" cy="2682240"/>
          </a:xfrm>
        </p:spPr>
        <p:txBody>
          <a:bodyPr anchor="b">
            <a:noAutofit/>
          </a:bodyPr>
          <a:lstStyle/>
          <a:p>
            <a:br>
              <a:rPr lang="en-DK" sz="5400" dirty="0">
                <a:latin typeface="Raleway" pitchFamily="2" charset="77"/>
              </a:rPr>
            </a:br>
            <a:br>
              <a:rPr lang="en-DK" sz="5400" dirty="0">
                <a:latin typeface="Raleway" pitchFamily="2" charset="77"/>
              </a:rPr>
            </a:br>
            <a:br>
              <a:rPr lang="en-DK" sz="5400" dirty="0">
                <a:latin typeface="Raleway" pitchFamily="2" charset="77"/>
              </a:rPr>
            </a:br>
            <a:br>
              <a:rPr lang="en-DK" sz="5400" dirty="0">
                <a:latin typeface="Raleway" pitchFamily="2" charset="77"/>
              </a:rPr>
            </a:br>
            <a:br>
              <a:rPr lang="en-DK" sz="5400" dirty="0">
                <a:latin typeface="Raleway" pitchFamily="2" charset="77"/>
              </a:rPr>
            </a:br>
            <a:br>
              <a:rPr lang="en-DK" sz="5400" dirty="0">
                <a:latin typeface="Raleway" pitchFamily="2" charset="77"/>
              </a:rPr>
            </a:br>
            <a:br>
              <a:rPr lang="en-DK" sz="5400" dirty="0">
                <a:latin typeface="Raleway" pitchFamily="2" charset="77"/>
              </a:rPr>
            </a:br>
            <a:br>
              <a:rPr lang="en-DK" sz="5400" dirty="0">
                <a:latin typeface="Raleway" pitchFamily="2" charset="77"/>
              </a:rPr>
            </a:br>
            <a:br>
              <a:rPr lang="en-DK" sz="5400" dirty="0">
                <a:latin typeface="Raleway" pitchFamily="2" charset="77"/>
              </a:rPr>
            </a:br>
            <a:br>
              <a:rPr lang="en-DK" sz="5400" dirty="0">
                <a:latin typeface="Raleway" pitchFamily="2" charset="77"/>
              </a:rPr>
            </a:br>
            <a:br>
              <a:rPr lang="en-DK" sz="5400" dirty="0">
                <a:latin typeface="Raleway" pitchFamily="2" charset="77"/>
              </a:rPr>
            </a:br>
            <a:br>
              <a:rPr lang="en-DK" sz="5400" dirty="0">
                <a:latin typeface="Raleway" pitchFamily="2" charset="77"/>
              </a:rPr>
            </a:br>
            <a:br>
              <a:rPr lang="en-DK" sz="5400" dirty="0">
                <a:latin typeface="Raleway" pitchFamily="2" charset="77"/>
              </a:rPr>
            </a:br>
            <a:br>
              <a:rPr lang="en-DK" sz="5400" dirty="0">
                <a:latin typeface="Raleway" pitchFamily="2" charset="77"/>
              </a:rPr>
            </a:br>
            <a:br>
              <a:rPr lang="en-DK" sz="5400" dirty="0">
                <a:latin typeface="Raleway" pitchFamily="2" charset="77"/>
              </a:rPr>
            </a:br>
            <a:r>
              <a:rPr lang="da-DK" sz="5400" i="0" dirty="0" err="1">
                <a:solidFill>
                  <a:srgbClr val="FFFFFF"/>
                </a:solidFill>
                <a:effectLst/>
                <a:latin typeface="Raleway"/>
              </a:rPr>
              <a:t>FrontEnd</a:t>
            </a:r>
            <a:br>
              <a:rPr lang="en-US" sz="5400" i="0" dirty="0">
                <a:effectLst/>
                <a:latin typeface="Raleway" pitchFamily="2" charset="77"/>
              </a:rPr>
            </a:br>
            <a:r>
              <a:rPr lang="en-US" sz="5400" i="0" dirty="0">
                <a:solidFill>
                  <a:srgbClr val="FFFFFF"/>
                </a:solidFill>
                <a:effectLst/>
                <a:latin typeface="Raleway"/>
                <a:sym typeface="Wingdings" pitchFamily="2" charset="2"/>
              </a:rPr>
              <a:t></a:t>
            </a:r>
            <a:r>
              <a:rPr lang="en-US" sz="5400" i="0" dirty="0">
                <a:solidFill>
                  <a:srgbClr val="FFFFFF"/>
                </a:solidFill>
                <a:effectLst/>
                <a:latin typeface="Raleway"/>
              </a:rPr>
              <a:t>MMD3rd semester </a:t>
            </a:r>
            <a:br>
              <a:rPr lang="en-DK" sz="5400" dirty="0">
                <a:latin typeface="Raleway" pitchFamily="2" charset="77"/>
              </a:rPr>
            </a:br>
            <a:br>
              <a:rPr lang="en-US" sz="5400" i="0" dirty="0">
                <a:effectLst/>
                <a:latin typeface="Raleway" pitchFamily="2" charset="77"/>
              </a:rPr>
            </a:br>
            <a:r>
              <a:rPr lang="en-US" sz="5400" i="0" dirty="0">
                <a:solidFill>
                  <a:srgbClr val="FFFFFF"/>
                </a:solidFill>
                <a:effectLst/>
                <a:latin typeface="Raleway"/>
              </a:rPr>
              <a:t> </a:t>
            </a:r>
            <a:br>
              <a:rPr lang="en-US" sz="5400" i="0" dirty="0">
                <a:effectLst/>
                <a:latin typeface="Raleway" pitchFamily="2" charset="77"/>
              </a:rPr>
            </a:br>
            <a:r>
              <a:rPr lang="en-DK" sz="5400" dirty="0">
                <a:solidFill>
                  <a:srgbClr val="FFFFFF"/>
                </a:solidFill>
                <a:latin typeface="Raleway"/>
              </a:rPr>
              <a:t>  </a:t>
            </a:r>
            <a:r>
              <a:rPr lang="da-DK" sz="5400" dirty="0">
                <a:solidFill>
                  <a:srgbClr val="FFFFFF"/>
                </a:solidFill>
                <a:latin typeface="Raleway"/>
              </a:rPr>
              <a:t> </a:t>
            </a:r>
            <a:br>
              <a:rPr lang="en-DK" sz="5400" dirty="0">
                <a:latin typeface="Raleway" pitchFamily="2" charset="77"/>
              </a:rPr>
            </a:br>
            <a:endParaRPr lang="en-US" sz="5400" dirty="0">
              <a:latin typeface="Raleway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639EE-750F-4BA5-7CAD-2599A2222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656" y="5277095"/>
            <a:ext cx="9343293" cy="1261817"/>
          </a:xfrm>
        </p:spPr>
        <p:txBody>
          <a:bodyPr anchor="t">
            <a:normAutofit fontScale="40000" lnSpcReduction="2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FFFFFF"/>
                </a:solidFill>
              </a:rPr>
              <a:t> </a:t>
            </a:r>
          </a:p>
          <a:p>
            <a:endParaRPr lang="en-GB" dirty="0"/>
          </a:p>
          <a:p>
            <a:r>
              <a:rPr lang="en-GB" sz="2800" dirty="0">
                <a:solidFill>
                  <a:srgbClr val="FFFFFF"/>
                </a:solidFill>
              </a:rPr>
              <a:t>X</a:t>
            </a:r>
            <a:r>
              <a:rPr lang="en-DK" sz="2800" dirty="0">
                <a:solidFill>
                  <a:srgbClr val="FFFFFF"/>
                </a:solidFill>
              </a:rPr>
              <a:t>bi 2025 @EAMV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768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F249-625D-E6B0-5839-5E508CE1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201"/>
            <a:ext cx="10363200" cy="1187570"/>
          </a:xfrm>
        </p:spPr>
        <p:txBody>
          <a:bodyPr>
            <a:normAutofit/>
          </a:bodyPr>
          <a:lstStyle/>
          <a:p>
            <a:r>
              <a:rPr lang="en-DK" sz="2800" dirty="0">
                <a:solidFill>
                  <a:srgbClr val="FFFFFF"/>
                </a:solidFill>
              </a:rPr>
              <a:t>JAVA OOP –FKJ 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52AA40-213F-BFB0-B19F-62B66DA6416B}"/>
              </a:ext>
            </a:extLst>
          </p:cNvPr>
          <p:cNvSpPr txBox="1">
            <a:spLocks/>
          </p:cNvSpPr>
          <p:nvPr/>
        </p:nvSpPr>
        <p:spPr>
          <a:xfrm>
            <a:off x="643467" y="136525"/>
            <a:ext cx="4664015" cy="1160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K" sz="1800" dirty="0">
                <a:solidFill>
                  <a:srgbClr val="FFFFFF"/>
                </a:solidFill>
              </a:rPr>
              <a:t>Faglig elementer 1  Java OOP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5AC51-80BF-74C2-A260-871D0C3AD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37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CCB1-EB5D-EE60-2F00-77C591D8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80647"/>
            <a:ext cx="10363200" cy="1187570"/>
          </a:xfrm>
        </p:spPr>
        <p:txBody>
          <a:bodyPr>
            <a:normAutofit/>
          </a:bodyPr>
          <a:lstStyle/>
          <a:p>
            <a:r>
              <a:rPr lang="en-DK" sz="2800" dirty="0">
                <a:solidFill>
                  <a:srgbClr val="FFFFFF"/>
                </a:solidFill>
                <a:latin typeface="Raleway" pitchFamily="2" charset="77"/>
              </a:rPr>
              <a:t>Database-XBI/JPN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43AD-4444-6586-3A3D-7C42D6B9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rgbClr val="FFFFFF"/>
                </a:solidFill>
              </a:rPr>
              <a:t>metoder og teknikker til at realisere modeller i et databasesystem  </a:t>
            </a:r>
          </a:p>
          <a:p>
            <a:r>
              <a:rPr lang="da-DK" dirty="0">
                <a:solidFill>
                  <a:srgbClr val="FFFFFF"/>
                </a:solidFill>
              </a:rPr>
              <a:t>designe og konstruere praksisnære applikationer baseret på en lagdelt arkitektur</a:t>
            </a:r>
            <a:endParaRPr lang="en-DK" dirty="0"/>
          </a:p>
          <a:p>
            <a:r>
              <a:rPr lang="en-DK" dirty="0">
                <a:solidFill>
                  <a:srgbClr val="FFFFFF"/>
                </a:solidFill>
              </a:rPr>
              <a:t>MySQL  DB</a:t>
            </a:r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AE3567C-B781-742E-1620-85B2219DB43C}"/>
              </a:ext>
            </a:extLst>
          </p:cNvPr>
          <p:cNvSpPr txBox="1">
            <a:spLocks/>
          </p:cNvSpPr>
          <p:nvPr/>
        </p:nvSpPr>
        <p:spPr>
          <a:xfrm>
            <a:off x="643467" y="136525"/>
            <a:ext cx="4664015" cy="1160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K" sz="1800" dirty="0">
                <a:solidFill>
                  <a:srgbClr val="FFFFFF"/>
                </a:solidFill>
              </a:rPr>
              <a:t>Faglig elementer 1  </a:t>
            </a:r>
          </a:p>
        </p:txBody>
      </p:sp>
    </p:spTree>
    <p:extLst>
      <p:ext uri="{BB962C8B-B14F-4D97-AF65-F5344CB8AC3E}">
        <p14:creationId xmlns:p14="http://schemas.microsoft.com/office/powerpoint/2010/main" val="428405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B22CCE-82D7-4873-5E1D-FCD8C0B5A10A}"/>
              </a:ext>
            </a:extLst>
          </p:cNvPr>
          <p:cNvSpPr txBox="1"/>
          <p:nvPr/>
        </p:nvSpPr>
        <p:spPr>
          <a:xfrm>
            <a:off x="3048000" y="3244334"/>
            <a:ext cx="6096000" cy="8925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DK" sz="5200" dirty="0">
                <a:solidFill>
                  <a:srgbClr val="FFFFFF"/>
                </a:solidFill>
                <a:latin typeface="Raleway"/>
              </a:rPr>
              <a:t>CMS 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7512268-BC22-A633-306A-C832E0748AB6}"/>
              </a:ext>
            </a:extLst>
          </p:cNvPr>
          <p:cNvSpPr txBox="1">
            <a:spLocks/>
          </p:cNvSpPr>
          <p:nvPr/>
        </p:nvSpPr>
        <p:spPr>
          <a:xfrm>
            <a:off x="643467" y="136525"/>
            <a:ext cx="4664015" cy="1160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K" sz="1800" dirty="0">
                <a:solidFill>
                  <a:srgbClr val="FFFFFF"/>
                </a:solidFill>
              </a:rPr>
              <a:t>Faglig elementer 2 CMS</a:t>
            </a:r>
          </a:p>
        </p:txBody>
      </p:sp>
    </p:spTree>
    <p:extLst>
      <p:ext uri="{BB962C8B-B14F-4D97-AF65-F5344CB8AC3E}">
        <p14:creationId xmlns:p14="http://schemas.microsoft.com/office/powerpoint/2010/main" val="68222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Date Placeholder 8">
            <a:extLst>
              <a:ext uri="{FF2B5EF4-FFF2-40B4-BE49-F238E27FC236}">
                <a16:creationId xmlns:a16="http://schemas.microsoft.com/office/drawing/2014/main" id="{61342DC8-C2C9-4EB6-A6E8-469C1781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B66E51-54DF-4F6B-96D5-AE96E79E62A1}" type="datetime1">
              <a:rPr lang="en-US" smtClean="0"/>
              <a:pPr>
                <a:spcAft>
                  <a:spcPts val="600"/>
                </a:spcAft>
              </a:pPr>
              <a:t>3/9/25</a:t>
            </a:fld>
            <a:endParaRPr lang="en-US"/>
          </a:p>
        </p:txBody>
      </p:sp>
      <p:sp>
        <p:nvSpPr>
          <p:cNvPr id="4105" name="Footer Placeholder 9">
            <a:extLst>
              <a:ext uri="{FF2B5EF4-FFF2-40B4-BE49-F238E27FC236}">
                <a16:creationId xmlns:a16="http://schemas.microsoft.com/office/drawing/2014/main" id="{39E82663-ADCD-47A9-8A33-4D445033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7ECTS</a:t>
            </a:r>
            <a:endParaRPr lang="en-US" dirty="0"/>
          </a:p>
        </p:txBody>
      </p:sp>
      <p:sp>
        <p:nvSpPr>
          <p:cNvPr id="4107" name="Slide Number Placeholder 10">
            <a:extLst>
              <a:ext uri="{FF2B5EF4-FFF2-40B4-BE49-F238E27FC236}">
                <a16:creationId xmlns:a16="http://schemas.microsoft.com/office/drawing/2014/main" id="{4B30B0A8-5AAE-4D1E-B127-75732284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1BFDB76-373D-465E-8D98-98DB9355763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CD78DA0-D70F-5697-797E-3EFD69215C06}"/>
              </a:ext>
            </a:extLst>
          </p:cNvPr>
          <p:cNvSpPr txBox="1">
            <a:spLocks/>
          </p:cNvSpPr>
          <p:nvPr/>
        </p:nvSpPr>
        <p:spPr>
          <a:xfrm>
            <a:off x="912628" y="635293"/>
            <a:ext cx="4664015" cy="1160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K" sz="1800" dirty="0">
                <a:solidFill>
                  <a:srgbClr val="FFFFFF"/>
                </a:solidFill>
              </a:rPr>
              <a:t>Faglig elementer 2-CMS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BE42B-10E0-4309-C743-94A419E5A09C}"/>
              </a:ext>
            </a:extLst>
          </p:cNvPr>
          <p:cNvSpPr txBox="1"/>
          <p:nvPr/>
        </p:nvSpPr>
        <p:spPr>
          <a:xfrm>
            <a:off x="1600201" y="1795524"/>
            <a:ext cx="6096000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FFFF"/>
                </a:solidFill>
                <a:latin typeface="__fkGroteskNeue_a8285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da-DK" sz="2000" dirty="0">
                <a:solidFill>
                  <a:srgbClr val="FFFFFF"/>
                </a:solidFill>
              </a:rPr>
              <a:t>Design og Programmering af CMS-system  </a:t>
            </a:r>
            <a:endParaRPr lang="en-DK" sz="2000" dirty="0"/>
          </a:p>
          <a:p>
            <a:pPr algn="l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FFFFFF"/>
                </a:solidFill>
              </a:rPr>
              <a:t>Anvende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fagområdets</a:t>
            </a:r>
            <a:r>
              <a:rPr lang="en-GB" sz="2000" dirty="0">
                <a:solidFill>
                  <a:srgbClr val="FFFFFF"/>
                </a:solidFill>
              </a:rPr>
              <a:t> centrale </a:t>
            </a:r>
            <a:r>
              <a:rPr lang="en-GB" sz="2000" dirty="0" err="1">
                <a:solidFill>
                  <a:srgbClr val="FFFFFF"/>
                </a:solidFill>
              </a:rPr>
              <a:t>teknikker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og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værktøjer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til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modellering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af</a:t>
            </a:r>
            <a:r>
              <a:rPr lang="en-GB" sz="2000" dirty="0">
                <a:solidFill>
                  <a:srgbClr val="FFFFFF"/>
                </a:solidFill>
              </a:rPr>
              <a:t> IT-</a:t>
            </a:r>
            <a:r>
              <a:rPr lang="en-GB" sz="2000" dirty="0" err="1">
                <a:solidFill>
                  <a:srgbClr val="FFFFFF"/>
                </a:solidFill>
              </a:rPr>
              <a:t>systemer</a:t>
            </a:r>
            <a:r>
              <a:rPr lang="en-GB" sz="2000" dirty="0">
                <a:solidFill>
                  <a:srgbClr val="FFFFFF"/>
                </a:solidFill>
              </a:rPr>
              <a:t>  </a:t>
            </a:r>
            <a:endParaRPr lang="en-GB" sz="2000" dirty="0"/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FFFFFF"/>
                </a:solidFill>
              </a:rPr>
              <a:t>Anvende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fagområdets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principper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og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teknikker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i</a:t>
            </a:r>
            <a:r>
              <a:rPr lang="en-GB" sz="2000" dirty="0">
                <a:solidFill>
                  <a:srgbClr val="FFFFFF"/>
                </a:solidFill>
              </a:rPr>
              <a:t> design </a:t>
            </a:r>
            <a:r>
              <a:rPr lang="en-GB" sz="2000" dirty="0" err="1">
                <a:solidFill>
                  <a:srgbClr val="FFFFFF"/>
                </a:solidFill>
              </a:rPr>
              <a:t>af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brugergrænseflader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rgbClr val="FFFFFF"/>
                </a:solidFill>
              </a:rPr>
              <a:t>Tilegne sig ny viden, færdigheder og kompetencer i relation til CMS ( </a:t>
            </a:r>
            <a:r>
              <a:rPr lang="da-DK" sz="2000" dirty="0" err="1">
                <a:solidFill>
                  <a:srgbClr val="FFFFFF"/>
                </a:solidFill>
              </a:rPr>
              <a:t>cyber</a:t>
            </a:r>
            <a:r>
              <a:rPr lang="da-DK" sz="2000" dirty="0">
                <a:solidFill>
                  <a:srgbClr val="FFFFFF"/>
                </a:solidFill>
              </a:rPr>
              <a:t> sikkerhed i fokus) </a:t>
            </a:r>
            <a:endParaRPr lang="en-DK" sz="2000" dirty="0"/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13343B"/>
              </a:solidFill>
              <a:latin typeface="__fkGroteskNeue_a82850"/>
            </a:endParaRPr>
          </a:p>
          <a:p>
            <a:endParaRPr lang="en-GB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  <p:extLst>
      <p:ext uri="{BB962C8B-B14F-4D97-AF65-F5344CB8AC3E}">
        <p14:creationId xmlns:p14="http://schemas.microsoft.com/office/powerpoint/2010/main" val="25456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6FA01-CB42-003E-E72C-03AB2ADBD689}"/>
              </a:ext>
            </a:extLst>
          </p:cNvPr>
          <p:cNvSpPr txBox="1"/>
          <p:nvPr/>
        </p:nvSpPr>
        <p:spPr>
          <a:xfrm>
            <a:off x="3048000" y="32443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5200" dirty="0">
                <a:solidFill>
                  <a:srgbClr val="FFFFFF"/>
                </a:solidFill>
                <a:latin typeface="Raleway"/>
              </a:rPr>
              <a:t>Micro Interaction</a:t>
            </a:r>
          </a:p>
          <a:p>
            <a:endParaRPr lang="en-DK" sz="24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E16A0-8EB4-54B2-D301-FDEBD6782EB6}"/>
              </a:ext>
            </a:extLst>
          </p:cNvPr>
          <p:cNvSpPr txBox="1">
            <a:spLocks/>
          </p:cNvSpPr>
          <p:nvPr/>
        </p:nvSpPr>
        <p:spPr>
          <a:xfrm>
            <a:off x="913098" y="570279"/>
            <a:ext cx="4664015" cy="1160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K" sz="1800" dirty="0">
                <a:solidFill>
                  <a:srgbClr val="FFFFFF"/>
                </a:solidFill>
              </a:rPr>
              <a:t>Faglig elementer 3-Micro Interaction</a:t>
            </a:r>
          </a:p>
          <a:p>
            <a:pPr marL="0" indent="0">
              <a:buNone/>
            </a:pPr>
            <a:endParaRPr lang="en-DK" sz="1800" dirty="0"/>
          </a:p>
        </p:txBody>
      </p:sp>
    </p:spTree>
    <p:extLst>
      <p:ext uri="{BB962C8B-B14F-4D97-AF65-F5344CB8AC3E}">
        <p14:creationId xmlns:p14="http://schemas.microsoft.com/office/powerpoint/2010/main" val="276999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421188D-309D-4A79-3464-DB933F44CE59}"/>
              </a:ext>
            </a:extLst>
          </p:cNvPr>
          <p:cNvSpPr txBox="1">
            <a:spLocks/>
          </p:cNvSpPr>
          <p:nvPr/>
        </p:nvSpPr>
        <p:spPr>
          <a:xfrm>
            <a:off x="924821" y="558556"/>
            <a:ext cx="4664015" cy="1160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K" sz="1800" dirty="0">
                <a:solidFill>
                  <a:srgbClr val="FFFFFF"/>
                </a:solidFill>
              </a:rPr>
              <a:t>Faglig elementer 3-Micro Interaction</a:t>
            </a:r>
          </a:p>
          <a:p>
            <a:pPr marL="0" indent="0">
              <a:buNone/>
            </a:pPr>
            <a:endParaRPr lang="en-DK" sz="1800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16874AFE-2E91-AD30-4CCD-19DA618A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7ECTS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21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FB3B-76E0-F3EE-442B-E58F627A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33" y="303586"/>
            <a:ext cx="557311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rgbClr val="FFFFFF"/>
                </a:solidFill>
                <a:latin typeface="Raleway"/>
              </a:rPr>
              <a:t>Eksamen</a:t>
            </a:r>
            <a:r>
              <a:rPr lang="en-GB" dirty="0">
                <a:solidFill>
                  <a:srgbClr val="FFFFFF"/>
                </a:solidFill>
                <a:latin typeface="Raleway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Raleway"/>
              </a:rPr>
              <a:t>projekt</a:t>
            </a:r>
            <a:r>
              <a:rPr lang="en-GB" dirty="0">
                <a:solidFill>
                  <a:srgbClr val="FFFFFF"/>
                </a:solidFill>
                <a:latin typeface="Raleway"/>
              </a:rPr>
              <a:t> </a:t>
            </a:r>
            <a:endParaRPr lang="en-DK" sz="4000" dirty="0">
              <a:latin typeface="Raleway" pitchFamily="2" charset="77"/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8A654C12-3D70-16A9-137F-F6946C180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887725"/>
              </p:ext>
            </p:extLst>
          </p:nvPr>
        </p:nvGraphicFramePr>
        <p:xfrm>
          <a:off x="897433" y="1711443"/>
          <a:ext cx="4774079" cy="405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147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92566-249E-3597-A951-D9AA570A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26" b="28924"/>
          <a:stretch/>
        </p:blipFill>
        <p:spPr>
          <a:xfrm>
            <a:off x="15498" y="-206267"/>
            <a:ext cx="12558693" cy="706426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705856"/>
            <a:ext cx="12192001" cy="115214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3E055-EED2-E1B0-9A5C-AC38EEBD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5863030"/>
            <a:ext cx="7955280" cy="870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0A4642-D29D-0121-4C05-5A5559BC5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6281928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084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8355-E7FE-38C5-C55A-900AD012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22032"/>
            <a:ext cx="10363200" cy="1187570"/>
          </a:xfrm>
        </p:spPr>
        <p:txBody>
          <a:bodyPr/>
          <a:lstStyle/>
          <a:p>
            <a:r>
              <a:rPr lang="en-GB" dirty="0">
                <a:solidFill>
                  <a:srgbClr val="FFFFFF"/>
                </a:solidFill>
              </a:rPr>
              <a:t>K</a:t>
            </a:r>
            <a:r>
              <a:rPr lang="en-DK" dirty="0">
                <a:solidFill>
                  <a:srgbClr val="FFFFFF"/>
                </a:solidFill>
              </a:rPr>
              <a:t>ilder: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8E9E-878A-E7AC-64D2-811CC6E52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Software-engineering</a:t>
            </a:r>
            <a:endParaRPr lang="en-DK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application modernization? | IBM</a:t>
            </a: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three-tier-client-server-architecture </a:t>
            </a:r>
            <a:endParaRPr lang="en-GB" dirty="0">
              <a:solidFill>
                <a:schemeClr val="bg1"/>
              </a:solidFill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0339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Very Curious | New Approaches, LLC">
            <a:extLst>
              <a:ext uri="{FF2B5EF4-FFF2-40B4-BE49-F238E27FC236}">
                <a16:creationId xmlns:a16="http://schemas.microsoft.com/office/drawing/2014/main" id="{EDD5D209-2135-035A-3DB5-A013DB79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9445" r="9091" b="1563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8CF6C34-3DD1-1A72-6BB3-B795CE06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85233"/>
            <a:ext cx="5758628" cy="3355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Målgruppe</a:t>
            </a:r>
            <a:endParaRPr lang="en-US" sz="5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35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7938-5D6B-F59D-0841-8542E031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85233"/>
            <a:ext cx="5758628" cy="335585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Raleway" pitchFamily="2" charset="77"/>
              </a:rPr>
              <a:t>3 fag 30 ECTS</a:t>
            </a:r>
            <a:br>
              <a:rPr lang="en-US" sz="5400" kern="1200" dirty="0">
                <a:solidFill>
                  <a:srgbClr val="FFFFFF"/>
                </a:solidFill>
                <a:latin typeface="Raleway" pitchFamily="2" charset="77"/>
              </a:rPr>
            </a:br>
            <a:br>
              <a:rPr lang="en-US" sz="5400" kern="1200" dirty="0">
                <a:solidFill>
                  <a:srgbClr val="FFFFFF"/>
                </a:solidFill>
                <a:latin typeface="Raleway" pitchFamily="2" charset="77"/>
              </a:rPr>
            </a:br>
            <a:r>
              <a:rPr lang="en-US" sz="5400" dirty="0">
                <a:solidFill>
                  <a:srgbClr val="FFFFFF"/>
                </a:solidFill>
                <a:latin typeface="Raleway" pitchFamily="2" charset="77"/>
              </a:rPr>
              <a:t>Programming</a:t>
            </a:r>
            <a:br>
              <a:rPr lang="en-US" sz="5400" dirty="0">
                <a:solidFill>
                  <a:srgbClr val="FFFFFF"/>
                </a:solidFill>
                <a:latin typeface="Raleway" pitchFamily="2" charset="77"/>
              </a:rPr>
            </a:br>
            <a:r>
              <a:rPr lang="en-US" sz="5400" dirty="0">
                <a:solidFill>
                  <a:srgbClr val="FFFFFF"/>
                </a:solidFill>
                <a:latin typeface="Raleway" pitchFamily="2" charset="77"/>
              </a:rPr>
              <a:t>CMS</a:t>
            </a:r>
            <a:br>
              <a:rPr lang="en-US" sz="5400" dirty="0">
                <a:solidFill>
                  <a:srgbClr val="FFFFFF"/>
                </a:solidFill>
                <a:latin typeface="Raleway" pitchFamily="2" charset="77"/>
              </a:rPr>
            </a:br>
            <a:r>
              <a:rPr lang="en-US" sz="5400" dirty="0">
                <a:solidFill>
                  <a:srgbClr val="FFFFFF"/>
                </a:solidFill>
                <a:latin typeface="Raleway" pitchFamily="2" charset="77"/>
              </a:rPr>
              <a:t>Micro-interaction</a:t>
            </a:r>
            <a:br>
              <a:rPr lang="en-US" sz="5400" dirty="0">
                <a:solidFill>
                  <a:srgbClr val="FFFFFF"/>
                </a:solidFill>
                <a:latin typeface="Raleway" pitchFamily="2" charset="77"/>
              </a:rPr>
            </a:br>
            <a:br>
              <a:rPr lang="en-US" sz="5400" kern="1200" dirty="0">
                <a:solidFill>
                  <a:srgbClr val="FFFFFF"/>
                </a:solidFill>
                <a:latin typeface="Raleway" pitchFamily="2" charset="77"/>
              </a:rPr>
            </a:br>
            <a:br>
              <a:rPr lang="en-US" sz="5400" dirty="0">
                <a:solidFill>
                  <a:srgbClr val="FFFFFF"/>
                </a:solidFill>
                <a:latin typeface="Raleway" pitchFamily="2" charset="77"/>
              </a:rPr>
            </a:br>
            <a:br>
              <a:rPr lang="en-US" sz="5400" dirty="0">
                <a:solidFill>
                  <a:srgbClr val="FFFFFF"/>
                </a:solidFill>
                <a:latin typeface="Raleway" pitchFamily="2" charset="77"/>
              </a:rPr>
            </a:br>
            <a:endParaRPr lang="en-US" sz="5400" kern="1200" dirty="0">
              <a:solidFill>
                <a:srgbClr val="FFFFFF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865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F8D431C-7125-C4C1-E93F-4214EF4EEE5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0804"/>
            <a:ext cx="6806609" cy="26968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5200" dirty="0" err="1">
                <a:solidFill>
                  <a:srgbClr val="FFFFFF"/>
                </a:solidFill>
                <a:latin typeface="Raleway"/>
              </a:rPr>
              <a:t>Baggrundsviden</a:t>
            </a:r>
            <a:r>
              <a:rPr lang="en-US" sz="5200" dirty="0">
                <a:solidFill>
                  <a:srgbClr val="FFFFFF"/>
                </a:solidFill>
                <a:latin typeface="Raleway"/>
              </a:rPr>
              <a:t>—</a:t>
            </a:r>
          </a:p>
          <a:p>
            <a:pPr algn="r">
              <a:spcAft>
                <a:spcPts val="600"/>
              </a:spcAft>
            </a:pPr>
            <a:endParaRPr lang="en-US" sz="3600" dirty="0">
              <a:latin typeface="Raleway"/>
            </a:endParaRPr>
          </a:p>
          <a:p>
            <a:pPr algn="r">
              <a:spcAft>
                <a:spcPts val="600"/>
              </a:spcAft>
            </a:pPr>
            <a:endParaRPr lang="en-US" sz="3600" dirty="0">
              <a:latin typeface="Raleway"/>
            </a:endParaRPr>
          </a:p>
          <a:p>
            <a:pPr algn="r">
              <a:spcAft>
                <a:spcPts val="600"/>
              </a:spcAft>
            </a:pPr>
            <a:r>
              <a:rPr lang="en-US" sz="5200" dirty="0">
                <a:solidFill>
                  <a:srgbClr val="FFFFFF"/>
                </a:solidFill>
                <a:latin typeface="Raleway"/>
              </a:rPr>
              <a:t>    </a:t>
            </a:r>
            <a:r>
              <a:rPr lang="en-US" sz="5200" dirty="0" err="1">
                <a:solidFill>
                  <a:srgbClr val="FFFFFF"/>
                </a:solidFill>
                <a:latin typeface="Raleway"/>
              </a:rPr>
              <a:t>Datamatiker</a:t>
            </a:r>
            <a:r>
              <a:rPr lang="en-US" sz="5200" dirty="0">
                <a:solidFill>
                  <a:srgbClr val="FFFFFF"/>
                </a:solidFill>
                <a:latin typeface="Raleway"/>
              </a:rPr>
              <a:t> </a:t>
            </a:r>
          </a:p>
          <a:p>
            <a:pPr algn="r"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Raleway"/>
              </a:rPr>
              <a:t>？</a:t>
            </a:r>
            <a:endParaRPr lang="en-US" sz="3600" dirty="0"/>
          </a:p>
          <a:p>
            <a:pPr algn="r"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Raleway"/>
              </a:rPr>
              <a:t> </a:t>
            </a:r>
          </a:p>
          <a:p>
            <a:pPr algn="r"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Raleway"/>
              </a:rPr>
              <a:t> </a:t>
            </a:r>
          </a:p>
          <a:p>
            <a:pPr algn="r">
              <a:spcAft>
                <a:spcPts val="600"/>
              </a:spcAf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879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6525BD-B5E0-F9D9-EE9B-A9B801535D11}"/>
              </a:ext>
            </a:extLst>
          </p:cNvPr>
          <p:cNvSpPr txBox="1"/>
          <p:nvPr/>
        </p:nvSpPr>
        <p:spPr>
          <a:xfrm>
            <a:off x="2831618" y="1920895"/>
            <a:ext cx="8114288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Raleway"/>
              </a:rPr>
              <a:t>OBS </a:t>
            </a:r>
            <a:r>
              <a:rPr lang="en-US" sz="3800" b="1" dirty="0" err="1">
                <a:solidFill>
                  <a:schemeClr val="bg1"/>
                </a:solidFill>
                <a:latin typeface="Raleway"/>
              </a:rPr>
              <a:t>Datamatiker</a:t>
            </a:r>
            <a:r>
              <a:rPr lang="en-US" sz="3800" b="1" dirty="0">
                <a:solidFill>
                  <a:schemeClr val="bg1"/>
                </a:solidFill>
                <a:latin typeface="Raleway"/>
              </a:rPr>
              <a:t>(DMU)</a:t>
            </a:r>
            <a:r>
              <a:rPr lang="en-US" sz="3800" dirty="0">
                <a:solidFill>
                  <a:schemeClr val="bg1"/>
                </a:solidFill>
                <a:latin typeface="Raleway"/>
              </a:rPr>
              <a:t> </a:t>
            </a:r>
            <a:r>
              <a:rPr lang="en-US" sz="3800" dirty="0" err="1">
                <a:solidFill>
                  <a:schemeClr val="bg1"/>
                </a:solidFill>
                <a:latin typeface="Raleway"/>
                <a:ea typeface="+mn-lt"/>
                <a:cs typeface="+mn-lt"/>
              </a:rPr>
              <a:t>Opsætningen</a:t>
            </a:r>
            <a:r>
              <a:rPr lang="en-US" sz="3800" dirty="0">
                <a:solidFill>
                  <a:schemeClr val="bg1"/>
                </a:solidFill>
                <a:latin typeface="Raleway"/>
                <a:ea typeface="+mn-lt"/>
                <a:cs typeface="+mn-lt"/>
              </a:rPr>
              <a:t> er </a:t>
            </a:r>
            <a:r>
              <a:rPr lang="en-US" sz="3800" dirty="0" err="1">
                <a:solidFill>
                  <a:schemeClr val="bg1"/>
                </a:solidFill>
                <a:latin typeface="Raleway"/>
                <a:ea typeface="+mn-lt"/>
                <a:cs typeface="+mn-lt"/>
              </a:rPr>
              <a:t>meget</a:t>
            </a:r>
            <a:r>
              <a:rPr lang="en-US" sz="3800" dirty="0">
                <a:solidFill>
                  <a:schemeClr val="bg1"/>
                </a:solidFill>
                <a:latin typeface="Raleway"/>
                <a:ea typeface="+mn-lt"/>
                <a:cs typeface="+mn-lt"/>
              </a:rPr>
              <a:t> </a:t>
            </a:r>
            <a:r>
              <a:rPr lang="en-US" sz="3800" dirty="0" err="1">
                <a:solidFill>
                  <a:schemeClr val="bg1"/>
                </a:solidFill>
                <a:latin typeface="Raleway"/>
                <a:ea typeface="+mn-lt"/>
                <a:cs typeface="+mn-lt"/>
              </a:rPr>
              <a:t>anderledes</a:t>
            </a:r>
            <a:r>
              <a:rPr lang="en-US" sz="3800" dirty="0">
                <a:solidFill>
                  <a:schemeClr val="bg1"/>
                </a:solidFill>
                <a:latin typeface="Raleway"/>
                <a:ea typeface="+mn-lt"/>
                <a:cs typeface="+mn-lt"/>
              </a:rPr>
              <a:t> end du </a:t>
            </a:r>
            <a:r>
              <a:rPr lang="en-US" sz="3800" dirty="0" err="1">
                <a:solidFill>
                  <a:schemeClr val="bg1"/>
                </a:solidFill>
                <a:latin typeface="Raleway"/>
                <a:ea typeface="+mn-lt"/>
                <a:cs typeface="+mn-lt"/>
              </a:rPr>
              <a:t>plejede</a:t>
            </a:r>
            <a:r>
              <a:rPr lang="en-US" sz="3800" dirty="0">
                <a:solidFill>
                  <a:schemeClr val="bg1"/>
                </a:solidFill>
                <a:latin typeface="Raleway"/>
                <a:ea typeface="+mn-lt"/>
                <a:cs typeface="+mn-lt"/>
              </a:rPr>
              <a:t> </a:t>
            </a:r>
            <a:r>
              <a:rPr lang="en-US" sz="3800" dirty="0" err="1">
                <a:solidFill>
                  <a:schemeClr val="bg1"/>
                </a:solidFill>
                <a:latin typeface="Raleway"/>
                <a:ea typeface="+mn-lt"/>
                <a:cs typeface="+mn-lt"/>
              </a:rPr>
              <a:t>i</a:t>
            </a:r>
            <a:r>
              <a:rPr lang="en-US" sz="3800" dirty="0">
                <a:solidFill>
                  <a:schemeClr val="bg1"/>
                </a:solidFill>
                <a:latin typeface="Raleway"/>
                <a:ea typeface="+mn-lt"/>
                <a:cs typeface="+mn-lt"/>
              </a:rPr>
              <a:t> mmd</a:t>
            </a:r>
          </a:p>
        </p:txBody>
      </p:sp>
    </p:spTree>
    <p:extLst>
      <p:ext uri="{BB962C8B-B14F-4D97-AF65-F5344CB8AC3E}">
        <p14:creationId xmlns:p14="http://schemas.microsoft.com/office/powerpoint/2010/main" val="1660912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65295-889A-62AF-8C8A-EC138B3EB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6018" y="1948434"/>
            <a:ext cx="4664015" cy="3227536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br>
              <a:rPr lang="en-DK" sz="5200" dirty="0">
                <a:latin typeface="Raleway" pitchFamily="2" charset="77"/>
              </a:rPr>
            </a:br>
            <a:r>
              <a:rPr lang="en-US" sz="5200" dirty="0">
                <a:solidFill>
                  <a:srgbClr val="FFFFFF"/>
                </a:solidFill>
                <a:latin typeface="Raleway" pitchFamily="2" charset="77"/>
                <a:ea typeface="+mn-ea"/>
                <a:cs typeface="+mn-cs"/>
              </a:rPr>
              <a:t>Programming </a:t>
            </a:r>
            <a:br>
              <a:rPr lang="en-DK" sz="5200" dirty="0">
                <a:latin typeface="Raleway" pitchFamily="2" charset="77"/>
              </a:rPr>
            </a:br>
            <a:r>
              <a:rPr lang="da-DK" sz="5200" dirty="0">
                <a:solidFill>
                  <a:srgbClr val="FFFFFF"/>
                </a:solidFill>
                <a:latin typeface="Raleway" pitchFamily="2" charset="77"/>
              </a:rPr>
              <a:t> </a:t>
            </a:r>
            <a:endParaRPr lang="en-DK" sz="5200" dirty="0">
              <a:latin typeface="Raleway" pitchFamily="2" charset="77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439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B991A3-FCCB-4921-B21C-3336FFF5089B}" type="datetime1">
              <a:rPr lang="en-US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3/9/25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B21C378-352D-4BF8-BD65-16270960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16 ECTS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215128" y="6185086"/>
            <a:ext cx="69768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FC0C102-E0AB-4FC8-C9EB-38C045E53916}"/>
              </a:ext>
            </a:extLst>
          </p:cNvPr>
          <p:cNvSpPr txBox="1">
            <a:spLocks/>
          </p:cNvSpPr>
          <p:nvPr/>
        </p:nvSpPr>
        <p:spPr>
          <a:xfrm>
            <a:off x="643467" y="136525"/>
            <a:ext cx="4664015" cy="1160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K" sz="1800" dirty="0">
                <a:solidFill>
                  <a:srgbClr val="FFFFFF"/>
                </a:solidFill>
              </a:rPr>
              <a:t>Faglig elementer 1  </a:t>
            </a:r>
          </a:p>
        </p:txBody>
      </p:sp>
    </p:spTree>
    <p:extLst>
      <p:ext uri="{BB962C8B-B14F-4D97-AF65-F5344CB8AC3E}">
        <p14:creationId xmlns:p14="http://schemas.microsoft.com/office/powerpoint/2010/main" val="340728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B986FEC-F8C6-2C28-EE8D-C03994A41C7C}"/>
              </a:ext>
            </a:extLst>
          </p:cNvPr>
          <p:cNvSpPr txBox="1">
            <a:spLocks/>
          </p:cNvSpPr>
          <p:nvPr/>
        </p:nvSpPr>
        <p:spPr>
          <a:xfrm>
            <a:off x="643467" y="136525"/>
            <a:ext cx="4664015" cy="1160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K" sz="1800" dirty="0">
                <a:solidFill>
                  <a:srgbClr val="FFFFFF"/>
                </a:solidFill>
              </a:rPr>
              <a:t>Faglig elementer 1 Basic Viden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54A23-4F94-30C9-F6D9-5B833DDE31B0}"/>
              </a:ext>
            </a:extLst>
          </p:cNvPr>
          <p:cNvSpPr txBox="1"/>
          <p:nvPr/>
        </p:nvSpPr>
        <p:spPr>
          <a:xfrm>
            <a:off x="4910159" y="2781820"/>
            <a:ext cx="609824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GB" sz="5400" dirty="0">
                <a:solidFill>
                  <a:schemeClr val="bg1"/>
                </a:solidFill>
                <a:latin typeface="Raleway"/>
              </a:rPr>
              <a:t>Java</a:t>
            </a:r>
            <a:endParaRPr lang="en-GB" sz="5400" b="0" i="0" u="none" strike="noStrike" dirty="0">
              <a:solidFill>
                <a:schemeClr val="bg1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962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2050" name="Picture 2" descr="Top 12 Java Application Examples Used World-Wide in 2024">
            <a:extLst>
              <a:ext uri="{FF2B5EF4-FFF2-40B4-BE49-F238E27FC236}">
                <a16:creationId xmlns:a16="http://schemas.microsoft.com/office/drawing/2014/main" id="{D783A76D-2087-DDA4-CEE7-677C88F1DB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705856"/>
            <a:ext cx="12192001" cy="115214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4E51C-D266-F96D-6AF8-89F93A3D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5863030"/>
            <a:ext cx="7955280" cy="87000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8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7A0A4642-D29D-0121-4C05-5A5559BC5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6281928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71C6-94C3-2855-1780-3103409B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92370"/>
            <a:ext cx="10363200" cy="1187570"/>
          </a:xfrm>
        </p:spPr>
        <p:txBody>
          <a:bodyPr>
            <a:normAutofit/>
          </a:bodyPr>
          <a:lstStyle/>
          <a:p>
            <a:r>
              <a:rPr lang="en-DK" sz="2800" dirty="0">
                <a:solidFill>
                  <a:srgbClr val="FFFFFF"/>
                </a:solidFill>
                <a:latin typeface="Raleway" pitchFamily="2" charset="77"/>
              </a:rPr>
              <a:t>JAVA BASIC-XBI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187C-8BBD-220A-EADD-941C192C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https://dev.java/learn/language-basics/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Data type</a:t>
            </a:r>
          </a:p>
          <a:p>
            <a:r>
              <a:rPr lang="en-GB" dirty="0">
                <a:solidFill>
                  <a:srgbClr val="FFFFFF"/>
                </a:solidFill>
              </a:rPr>
              <a:t>Operator precedence</a:t>
            </a:r>
          </a:p>
          <a:p>
            <a:r>
              <a:rPr lang="en-GB" dirty="0">
                <a:solidFill>
                  <a:srgbClr val="FFFFFF"/>
                </a:solidFill>
              </a:rPr>
              <a:t>Console </a:t>
            </a:r>
          </a:p>
          <a:p>
            <a:r>
              <a:rPr lang="en-GB" dirty="0">
                <a:solidFill>
                  <a:srgbClr val="FFFFFF"/>
                </a:solidFill>
              </a:rPr>
              <a:t>Functional programming (</a:t>
            </a:r>
            <a:r>
              <a:rPr lang="en-DK" dirty="0">
                <a:solidFill>
                  <a:srgbClr val="FFFFFF"/>
                </a:solidFill>
              </a:rPr>
              <a:t>( IntelliJ som IDE)</a:t>
            </a:r>
            <a:endParaRPr lang="en-DK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BD9BF4-B1DB-E4C2-D1A1-D95171E70CFC}"/>
              </a:ext>
            </a:extLst>
          </p:cNvPr>
          <p:cNvSpPr txBox="1">
            <a:spLocks/>
          </p:cNvSpPr>
          <p:nvPr/>
        </p:nvSpPr>
        <p:spPr>
          <a:xfrm>
            <a:off x="643467" y="136525"/>
            <a:ext cx="4664015" cy="1160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K" sz="1800" dirty="0">
                <a:solidFill>
                  <a:srgbClr val="FFFFFF"/>
                </a:solidFill>
              </a:rPr>
              <a:t>Faglig elementer 1 Basic Viden  </a:t>
            </a:r>
          </a:p>
        </p:txBody>
      </p:sp>
    </p:spTree>
    <p:extLst>
      <p:ext uri="{BB962C8B-B14F-4D97-AF65-F5344CB8AC3E}">
        <p14:creationId xmlns:p14="http://schemas.microsoft.com/office/powerpoint/2010/main" val="138650882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6">
    <a:dk1>
      <a:sysClr val="windowText" lastClr="000000"/>
    </a:dk1>
    <a:lt1>
      <a:sysClr val="window" lastClr="FFFFFF"/>
    </a:lt1>
    <a:dk2>
      <a:srgbClr val="0D1C3B"/>
    </a:dk2>
    <a:lt2>
      <a:srgbClr val="F5F2F9"/>
    </a:lt2>
    <a:accent1>
      <a:srgbClr val="1973EB"/>
    </a:accent1>
    <a:accent2>
      <a:srgbClr val="25C8A2"/>
    </a:accent2>
    <a:accent3>
      <a:srgbClr val="BF8ED1"/>
    </a:accent3>
    <a:accent4>
      <a:srgbClr val="FE733C"/>
    </a:accent4>
    <a:accent5>
      <a:srgbClr val="FE5A5A"/>
    </a:accent5>
    <a:accent6>
      <a:srgbClr val="1AC16E"/>
    </a:accent6>
    <a:hlink>
      <a:srgbClr val="1AC16E"/>
    </a:hlink>
    <a:folHlink>
      <a:srgbClr val="00B0F0"/>
    </a:folHlink>
  </a:clrScheme>
</a:themeOverride>
</file>

<file path=ppt/theme/themeOverride2.xml><?xml version="1.0" encoding="utf-8"?>
<a:themeOverride xmlns:a="http://schemas.openxmlformats.org/drawingml/2006/main">
  <a:clrScheme name="Custom 6">
    <a:dk1>
      <a:sysClr val="windowText" lastClr="000000"/>
    </a:dk1>
    <a:lt1>
      <a:sysClr val="window" lastClr="FFFFFF"/>
    </a:lt1>
    <a:dk2>
      <a:srgbClr val="0D1C3B"/>
    </a:dk2>
    <a:lt2>
      <a:srgbClr val="F5F2F9"/>
    </a:lt2>
    <a:accent1>
      <a:srgbClr val="1973EB"/>
    </a:accent1>
    <a:accent2>
      <a:srgbClr val="25C8A2"/>
    </a:accent2>
    <a:accent3>
      <a:srgbClr val="BF8ED1"/>
    </a:accent3>
    <a:accent4>
      <a:srgbClr val="FE733C"/>
    </a:accent4>
    <a:accent5>
      <a:srgbClr val="FE5A5A"/>
    </a:accent5>
    <a:accent6>
      <a:srgbClr val="1AC16E"/>
    </a:accent6>
    <a:hlink>
      <a:srgbClr val="1AC16E"/>
    </a:hlink>
    <a:folHlink>
      <a:srgbClr val="00B0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D9EE7FF432E94D9BB858C90A6A0E8A" ma:contentTypeVersion="12" ma:contentTypeDescription="Create a new document." ma:contentTypeScope="" ma:versionID="9c4e654fd01cdf2a13b9a23dc9bb7c28">
  <xsd:schema xmlns:xsd="http://www.w3.org/2001/XMLSchema" xmlns:xs="http://www.w3.org/2001/XMLSchema" xmlns:p="http://schemas.microsoft.com/office/2006/metadata/properties" xmlns:ns2="ec126e83-0491-4b46-81a3-240225fc1988" xmlns:ns3="25eae86a-633e-4d13-980a-a3432448f981" targetNamespace="http://schemas.microsoft.com/office/2006/metadata/properties" ma:root="true" ma:fieldsID="9abc214a4c3d3645184ddef4aaa92ef7" ns2:_="" ns3:_="">
    <xsd:import namespace="ec126e83-0491-4b46-81a3-240225fc1988"/>
    <xsd:import namespace="25eae86a-633e-4d13-980a-a3432448f9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126e83-0491-4b46-81a3-240225fc1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ae86a-633e-4d13-980a-a3432448f98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96b84a2-3d8b-4355-a699-209914e54a6b}" ma:internalName="TaxCatchAll" ma:showField="CatchAllData" ma:web="25eae86a-633e-4d13-980a-a3432448f9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126e83-0491-4b46-81a3-240225fc1988">
      <Terms xmlns="http://schemas.microsoft.com/office/infopath/2007/PartnerControls"/>
    </lcf76f155ced4ddcb4097134ff3c332f>
    <TaxCatchAll xmlns="25eae86a-633e-4d13-980a-a3432448f981" xsi:nil="true"/>
  </documentManagement>
</p:properties>
</file>

<file path=customXml/itemProps1.xml><?xml version="1.0" encoding="utf-8"?>
<ds:datastoreItem xmlns:ds="http://schemas.openxmlformats.org/officeDocument/2006/customXml" ds:itemID="{B970174A-E001-452F-A90C-461A10769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126e83-0491-4b46-81a3-240225fc1988"/>
    <ds:schemaRef ds:uri="25eae86a-633e-4d13-980a-a3432448f9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31FCC9-53DB-454D-B8FD-916C40DE36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445505-8146-4B99-A01C-17200EEAF88F}">
  <ds:schemaRefs>
    <ds:schemaRef ds:uri="http://schemas.microsoft.com/office/infopath/2007/PartnerControls"/>
    <ds:schemaRef ds:uri="http://www.w3.org/XML/1998/namespace"/>
    <ds:schemaRef ds:uri="ec126e83-0491-4b46-81a3-240225fc1988"/>
    <ds:schemaRef ds:uri="25eae86a-633e-4d13-980a-a3432448f981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344</Words>
  <Application>Microsoft Macintosh PowerPoint</Application>
  <PresentationFormat>Widescreen</PresentationFormat>
  <Paragraphs>85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__fkGroteskNeue_a82850</vt:lpstr>
      <vt:lpstr>Arial</vt:lpstr>
      <vt:lpstr>Avenir Next LT Pro</vt:lpstr>
      <vt:lpstr>Calibri</vt:lpstr>
      <vt:lpstr>Grandview Display</vt:lpstr>
      <vt:lpstr>Raleway</vt:lpstr>
      <vt:lpstr>Wingdings</vt:lpstr>
      <vt:lpstr>DashVTI</vt:lpstr>
      <vt:lpstr>               FrontEnd MMD3rd semester         </vt:lpstr>
      <vt:lpstr>Målgruppe</vt:lpstr>
      <vt:lpstr>3 fag 30 ECTS  Programming CMS Micro-interaction    </vt:lpstr>
      <vt:lpstr>PowerPoint Presentation</vt:lpstr>
      <vt:lpstr>PowerPoint Presentation</vt:lpstr>
      <vt:lpstr> Programming   </vt:lpstr>
      <vt:lpstr>PowerPoint Presentation</vt:lpstr>
      <vt:lpstr>PowerPoint Presentation</vt:lpstr>
      <vt:lpstr>JAVA BASIC-XBI</vt:lpstr>
      <vt:lpstr>JAVA OOP –FKJ  </vt:lpstr>
      <vt:lpstr>Database-XBI/JPN</vt:lpstr>
      <vt:lpstr>PowerPoint Presentation</vt:lpstr>
      <vt:lpstr>PowerPoint Presentation</vt:lpstr>
      <vt:lpstr>PowerPoint Presentation</vt:lpstr>
      <vt:lpstr>PowerPoint Presentation</vt:lpstr>
      <vt:lpstr>Eksamen projekt </vt:lpstr>
      <vt:lpstr> </vt:lpstr>
      <vt:lpstr>Kilder: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 &amp; DATABASE</dc:title>
  <dc:creator>Xiaolei Bi</dc:creator>
  <cp:lastModifiedBy>Xiaolei Bi</cp:lastModifiedBy>
  <cp:revision>88</cp:revision>
  <dcterms:created xsi:type="dcterms:W3CDTF">2023-04-26T11:18:27Z</dcterms:created>
  <dcterms:modified xsi:type="dcterms:W3CDTF">2025-03-09T07:30:41Z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0x010100AAD9EE7FF432E94D9BB858C90A6A0E8A</vt:lpwstr>
  </property>
  <property fmtid="{D5CDD505-2E9C-101B-9397-08002B2CF9AE}" pid="3" name="MediaServiceImageTags">
    <vt:lpwstr/>
  </property>
</Properties>
</file>