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337" r:id="rId2"/>
    <p:sldId id="257" r:id="rId3"/>
    <p:sldId id="258" r:id="rId4"/>
    <p:sldId id="322" r:id="rId5"/>
    <p:sldId id="341" r:id="rId6"/>
    <p:sldId id="323" r:id="rId7"/>
    <p:sldId id="326" r:id="rId8"/>
    <p:sldId id="327" r:id="rId9"/>
    <p:sldId id="329" r:id="rId10"/>
    <p:sldId id="330" r:id="rId11"/>
    <p:sldId id="335" r:id="rId12"/>
    <p:sldId id="338" r:id="rId13"/>
    <p:sldId id="342" r:id="rId14"/>
    <p:sldId id="256" r:id="rId15"/>
    <p:sldId id="343" r:id="rId16"/>
    <p:sldId id="344" r:id="rId17"/>
    <p:sldId id="345" r:id="rId18"/>
    <p:sldId id="261" r:id="rId19"/>
    <p:sldId id="264" r:id="rId20"/>
    <p:sldId id="346" r:id="rId21"/>
    <p:sldId id="348" r:id="rId22"/>
    <p:sldId id="349" r:id="rId23"/>
    <p:sldId id="350" r:id="rId24"/>
    <p:sldId id="259" r:id="rId25"/>
    <p:sldId id="336" r:id="rId26"/>
    <p:sldId id="260" r:id="rId27"/>
  </p:sldIdLst>
  <p:sldSz cx="12192000" cy="6858000"/>
  <p:notesSz cx="6858000" cy="9144000"/>
  <p:defaultText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1"/>
    <p:restoredTop sz="94694"/>
  </p:normalViewPr>
  <p:slideViewPr>
    <p:cSldViewPr snapToGrid="0">
      <p:cViewPr>
        <p:scale>
          <a:sx n="84" d="100"/>
          <a:sy n="84" d="100"/>
        </p:scale>
        <p:origin x="2184" y="9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8FD777-3489-7C8A-D42C-25F9C9239003}"/>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DK"/>
          </a:p>
        </p:txBody>
      </p:sp>
      <p:sp>
        <p:nvSpPr>
          <p:cNvPr id="3" name="Subtitle 2">
            <a:extLst>
              <a:ext uri="{FF2B5EF4-FFF2-40B4-BE49-F238E27FC236}">
                <a16:creationId xmlns:a16="http://schemas.microsoft.com/office/drawing/2014/main" id="{BCFF4E5B-6BBD-90A4-8775-2CE11E4E186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DK"/>
          </a:p>
        </p:txBody>
      </p:sp>
      <p:sp>
        <p:nvSpPr>
          <p:cNvPr id="4" name="Date Placeholder 3">
            <a:extLst>
              <a:ext uri="{FF2B5EF4-FFF2-40B4-BE49-F238E27FC236}">
                <a16:creationId xmlns:a16="http://schemas.microsoft.com/office/drawing/2014/main" id="{98B993AE-2A1F-5628-BE63-3D166789F4E0}"/>
              </a:ext>
            </a:extLst>
          </p:cNvPr>
          <p:cNvSpPr>
            <a:spLocks noGrp="1"/>
          </p:cNvSpPr>
          <p:nvPr>
            <p:ph type="dt" sz="half" idx="10"/>
          </p:nvPr>
        </p:nvSpPr>
        <p:spPr/>
        <p:txBody>
          <a:bodyPr/>
          <a:lstStyle/>
          <a:p>
            <a:fld id="{8BF31588-7813-9C48-9AFA-115532A33858}" type="datetimeFigureOut">
              <a:rPr lang="en-DK" smtClean="0"/>
              <a:t>27/03/2024</a:t>
            </a:fld>
            <a:endParaRPr lang="en-DK"/>
          </a:p>
        </p:txBody>
      </p:sp>
      <p:sp>
        <p:nvSpPr>
          <p:cNvPr id="5" name="Footer Placeholder 4">
            <a:extLst>
              <a:ext uri="{FF2B5EF4-FFF2-40B4-BE49-F238E27FC236}">
                <a16:creationId xmlns:a16="http://schemas.microsoft.com/office/drawing/2014/main" id="{042AF320-4A39-172D-9C75-0A3C2B478CB9}"/>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2101685B-24FC-F431-179D-110B01BD92A6}"/>
              </a:ext>
            </a:extLst>
          </p:cNvPr>
          <p:cNvSpPr>
            <a:spLocks noGrp="1"/>
          </p:cNvSpPr>
          <p:nvPr>
            <p:ph type="sldNum" sz="quarter" idx="12"/>
          </p:nvPr>
        </p:nvSpPr>
        <p:spPr/>
        <p:txBody>
          <a:bodyPr/>
          <a:lstStyle/>
          <a:p>
            <a:fld id="{46A4C66B-8C56-4346-9993-7B699F242554}" type="slidenum">
              <a:rPr lang="en-DK" smtClean="0"/>
              <a:t>‹#›</a:t>
            </a:fld>
            <a:endParaRPr lang="en-DK"/>
          </a:p>
        </p:txBody>
      </p:sp>
    </p:spTree>
    <p:extLst>
      <p:ext uri="{BB962C8B-B14F-4D97-AF65-F5344CB8AC3E}">
        <p14:creationId xmlns:p14="http://schemas.microsoft.com/office/powerpoint/2010/main" val="22308452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CEF48-F78E-7ECA-BC6C-1E5D3683E403}"/>
              </a:ext>
            </a:extLst>
          </p:cNvPr>
          <p:cNvSpPr>
            <a:spLocks noGrp="1"/>
          </p:cNvSpPr>
          <p:nvPr>
            <p:ph type="title"/>
          </p:nvPr>
        </p:nvSpPr>
        <p:spPr/>
        <p:txBody>
          <a:bodyPr/>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C5A15B44-CC92-2E42-454B-AD97ABE03A0F}"/>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EA5CAED4-F26C-B435-02C8-54FFD0D771CE}"/>
              </a:ext>
            </a:extLst>
          </p:cNvPr>
          <p:cNvSpPr>
            <a:spLocks noGrp="1"/>
          </p:cNvSpPr>
          <p:nvPr>
            <p:ph type="dt" sz="half" idx="10"/>
          </p:nvPr>
        </p:nvSpPr>
        <p:spPr/>
        <p:txBody>
          <a:bodyPr/>
          <a:lstStyle/>
          <a:p>
            <a:fld id="{8BF31588-7813-9C48-9AFA-115532A33858}" type="datetimeFigureOut">
              <a:rPr lang="en-DK" smtClean="0"/>
              <a:t>27/03/2024</a:t>
            </a:fld>
            <a:endParaRPr lang="en-DK"/>
          </a:p>
        </p:txBody>
      </p:sp>
      <p:sp>
        <p:nvSpPr>
          <p:cNvPr id="5" name="Footer Placeholder 4">
            <a:extLst>
              <a:ext uri="{FF2B5EF4-FFF2-40B4-BE49-F238E27FC236}">
                <a16:creationId xmlns:a16="http://schemas.microsoft.com/office/drawing/2014/main" id="{8AC9AEDD-A653-7F33-C43D-633A688432A6}"/>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128FD1DB-49F6-7E20-2506-382518306728}"/>
              </a:ext>
            </a:extLst>
          </p:cNvPr>
          <p:cNvSpPr>
            <a:spLocks noGrp="1"/>
          </p:cNvSpPr>
          <p:nvPr>
            <p:ph type="sldNum" sz="quarter" idx="12"/>
          </p:nvPr>
        </p:nvSpPr>
        <p:spPr/>
        <p:txBody>
          <a:bodyPr/>
          <a:lstStyle/>
          <a:p>
            <a:fld id="{46A4C66B-8C56-4346-9993-7B699F242554}" type="slidenum">
              <a:rPr lang="en-DK" smtClean="0"/>
              <a:t>‹#›</a:t>
            </a:fld>
            <a:endParaRPr lang="en-DK"/>
          </a:p>
        </p:txBody>
      </p:sp>
    </p:spTree>
    <p:extLst>
      <p:ext uri="{BB962C8B-B14F-4D97-AF65-F5344CB8AC3E}">
        <p14:creationId xmlns:p14="http://schemas.microsoft.com/office/powerpoint/2010/main" val="35851183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285A223-155B-0737-8154-D5ADE4C9330D}"/>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DK"/>
          </a:p>
        </p:txBody>
      </p:sp>
      <p:sp>
        <p:nvSpPr>
          <p:cNvPr id="3" name="Vertical Text Placeholder 2">
            <a:extLst>
              <a:ext uri="{FF2B5EF4-FFF2-40B4-BE49-F238E27FC236}">
                <a16:creationId xmlns:a16="http://schemas.microsoft.com/office/drawing/2014/main" id="{5A606BD9-3BD4-E7B7-CC24-416A17F96D7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6AADFB01-79F5-3AE8-8B94-F8BA9E0FE667}"/>
              </a:ext>
            </a:extLst>
          </p:cNvPr>
          <p:cNvSpPr>
            <a:spLocks noGrp="1"/>
          </p:cNvSpPr>
          <p:nvPr>
            <p:ph type="dt" sz="half" idx="10"/>
          </p:nvPr>
        </p:nvSpPr>
        <p:spPr/>
        <p:txBody>
          <a:bodyPr/>
          <a:lstStyle/>
          <a:p>
            <a:fld id="{8BF31588-7813-9C48-9AFA-115532A33858}" type="datetimeFigureOut">
              <a:rPr lang="en-DK" smtClean="0"/>
              <a:t>27/03/2024</a:t>
            </a:fld>
            <a:endParaRPr lang="en-DK"/>
          </a:p>
        </p:txBody>
      </p:sp>
      <p:sp>
        <p:nvSpPr>
          <p:cNvPr id="5" name="Footer Placeholder 4">
            <a:extLst>
              <a:ext uri="{FF2B5EF4-FFF2-40B4-BE49-F238E27FC236}">
                <a16:creationId xmlns:a16="http://schemas.microsoft.com/office/drawing/2014/main" id="{AEB97F42-2008-B0FB-B60E-AC84837C39B1}"/>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E7794508-B6CE-CBA0-4BCC-36875896C2CD}"/>
              </a:ext>
            </a:extLst>
          </p:cNvPr>
          <p:cNvSpPr>
            <a:spLocks noGrp="1"/>
          </p:cNvSpPr>
          <p:nvPr>
            <p:ph type="sldNum" sz="quarter" idx="12"/>
          </p:nvPr>
        </p:nvSpPr>
        <p:spPr/>
        <p:txBody>
          <a:bodyPr/>
          <a:lstStyle/>
          <a:p>
            <a:fld id="{46A4C66B-8C56-4346-9993-7B699F242554}" type="slidenum">
              <a:rPr lang="en-DK" smtClean="0"/>
              <a:t>‹#›</a:t>
            </a:fld>
            <a:endParaRPr lang="en-DK"/>
          </a:p>
        </p:txBody>
      </p:sp>
    </p:spTree>
    <p:extLst>
      <p:ext uri="{BB962C8B-B14F-4D97-AF65-F5344CB8AC3E}">
        <p14:creationId xmlns:p14="http://schemas.microsoft.com/office/powerpoint/2010/main" val="5959349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Content">
  <p:cSld name="1_Title and Content">
    <p:spTree>
      <p:nvGrpSpPr>
        <p:cNvPr id="1" name="Shape 80"/>
        <p:cNvGrpSpPr/>
        <p:nvPr/>
      </p:nvGrpSpPr>
      <p:grpSpPr>
        <a:xfrm>
          <a:off x="0" y="0"/>
          <a:ext cx="0" cy="0"/>
          <a:chOff x="0" y="0"/>
          <a:chExt cx="0" cy="0"/>
        </a:xfrm>
      </p:grpSpPr>
      <p:sp>
        <p:nvSpPr>
          <p:cNvPr id="81" name="Google Shape;81;p17"/>
          <p:cNvSpPr txBox="1">
            <a:spLocks noGrp="1"/>
          </p:cNvSpPr>
          <p:nvPr>
            <p:ph type="title"/>
          </p:nvPr>
        </p:nvSpPr>
        <p:spPr>
          <a:xfrm>
            <a:off x="609600" y="215371"/>
            <a:ext cx="10972800" cy="1097279"/>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rgbClr val="007FA3"/>
              </a:buClr>
              <a:buSzPts val="3600"/>
              <a:buFont typeface="Times New Roman"/>
              <a:buNone/>
              <a:defRPr sz="4800" b="1" i="0" u="none" strike="noStrike" cap="none">
                <a:solidFill>
                  <a:srgbClr val="007FA3"/>
                </a:solidFill>
                <a:latin typeface="Arial"/>
                <a:ea typeface="Arial"/>
                <a:cs typeface="Arial"/>
                <a:sym typeface="Arial"/>
              </a:defRPr>
            </a:lvl1pPr>
            <a:lvl2pPr lvl="1">
              <a:spcBef>
                <a:spcPts val="0"/>
              </a:spcBef>
              <a:spcAft>
                <a:spcPts val="0"/>
              </a:spcAft>
              <a:buSzPts val="1800"/>
              <a:buNone/>
              <a:defRPr sz="2400"/>
            </a:lvl2pPr>
            <a:lvl3pPr lvl="2">
              <a:spcBef>
                <a:spcPts val="0"/>
              </a:spcBef>
              <a:spcAft>
                <a:spcPts val="0"/>
              </a:spcAft>
              <a:buSzPts val="1800"/>
              <a:buNone/>
              <a:defRPr sz="2400"/>
            </a:lvl3pPr>
            <a:lvl4pPr lvl="3">
              <a:spcBef>
                <a:spcPts val="0"/>
              </a:spcBef>
              <a:spcAft>
                <a:spcPts val="0"/>
              </a:spcAft>
              <a:buSzPts val="1800"/>
              <a:buNone/>
              <a:defRPr sz="2400"/>
            </a:lvl4pPr>
            <a:lvl5pPr lvl="4">
              <a:spcBef>
                <a:spcPts val="0"/>
              </a:spcBef>
              <a:spcAft>
                <a:spcPts val="0"/>
              </a:spcAft>
              <a:buSzPts val="1800"/>
              <a:buNone/>
              <a:defRPr sz="2400"/>
            </a:lvl5pPr>
            <a:lvl6pPr lvl="5">
              <a:spcBef>
                <a:spcPts val="0"/>
              </a:spcBef>
              <a:spcAft>
                <a:spcPts val="0"/>
              </a:spcAft>
              <a:buSzPts val="1800"/>
              <a:buNone/>
              <a:defRPr sz="2400"/>
            </a:lvl6pPr>
            <a:lvl7pPr lvl="6">
              <a:spcBef>
                <a:spcPts val="0"/>
              </a:spcBef>
              <a:spcAft>
                <a:spcPts val="0"/>
              </a:spcAft>
              <a:buSzPts val="1800"/>
              <a:buNone/>
              <a:defRPr sz="2400"/>
            </a:lvl7pPr>
            <a:lvl8pPr lvl="7">
              <a:spcBef>
                <a:spcPts val="0"/>
              </a:spcBef>
              <a:spcAft>
                <a:spcPts val="0"/>
              </a:spcAft>
              <a:buSzPts val="1800"/>
              <a:buNone/>
              <a:defRPr sz="2400"/>
            </a:lvl8pPr>
            <a:lvl9pPr lvl="8">
              <a:spcBef>
                <a:spcPts val="0"/>
              </a:spcBef>
              <a:spcAft>
                <a:spcPts val="0"/>
              </a:spcAft>
              <a:buSzPts val="1800"/>
              <a:buNone/>
              <a:defRPr sz="2400"/>
            </a:lvl9pPr>
          </a:lstStyle>
          <a:p>
            <a:endParaRPr/>
          </a:p>
        </p:txBody>
      </p:sp>
      <p:sp>
        <p:nvSpPr>
          <p:cNvPr id="82" name="Google Shape;82;p17"/>
          <p:cNvSpPr txBox="1">
            <a:spLocks noGrp="1"/>
          </p:cNvSpPr>
          <p:nvPr>
            <p:ph type="body" idx="1"/>
          </p:nvPr>
        </p:nvSpPr>
        <p:spPr>
          <a:xfrm>
            <a:off x="609601" y="1441451"/>
            <a:ext cx="10977033" cy="4709968"/>
          </a:xfrm>
          <a:prstGeom prst="rect">
            <a:avLst/>
          </a:prstGeom>
          <a:noFill/>
          <a:ln>
            <a:noFill/>
          </a:ln>
        </p:spPr>
        <p:txBody>
          <a:bodyPr spcFirstLastPara="1" wrap="square" lIns="91425" tIns="91425" rIns="91425" bIns="91425" anchor="t" anchorCtr="0">
            <a:noAutofit/>
          </a:bodyPr>
          <a:lstStyle>
            <a:lvl1pPr marL="609585" lvl="0" indent="-457189" algn="l">
              <a:lnSpc>
                <a:spcPct val="100000"/>
              </a:lnSpc>
              <a:spcBef>
                <a:spcPts val="2000"/>
              </a:spcBef>
              <a:spcAft>
                <a:spcPts val="0"/>
              </a:spcAft>
              <a:buSzPts val="1800"/>
              <a:buChar char="•"/>
              <a:defRPr/>
            </a:lvl1pPr>
            <a:lvl2pPr marL="1219170" lvl="1" indent="-457189" algn="l">
              <a:lnSpc>
                <a:spcPct val="100000"/>
              </a:lnSpc>
              <a:spcBef>
                <a:spcPts val="800"/>
              </a:spcBef>
              <a:spcAft>
                <a:spcPts val="0"/>
              </a:spcAft>
              <a:buSzPts val="1800"/>
              <a:buChar char="–"/>
              <a:defRPr/>
            </a:lvl2pPr>
            <a:lvl3pPr marL="1828754" lvl="2" indent="-457189" algn="l">
              <a:lnSpc>
                <a:spcPct val="100000"/>
              </a:lnSpc>
              <a:spcBef>
                <a:spcPts val="800"/>
              </a:spcBef>
              <a:spcAft>
                <a:spcPts val="0"/>
              </a:spcAft>
              <a:buSzPts val="1800"/>
              <a:buChar char="▪"/>
              <a:defRPr/>
            </a:lvl3pPr>
            <a:lvl4pPr marL="2438339" lvl="3" indent="-457189" algn="l">
              <a:lnSpc>
                <a:spcPct val="100000"/>
              </a:lnSpc>
              <a:spcBef>
                <a:spcPts val="800"/>
              </a:spcBef>
              <a:spcAft>
                <a:spcPts val="0"/>
              </a:spcAft>
              <a:buSzPts val="1800"/>
              <a:buChar char="–"/>
              <a:defRPr/>
            </a:lvl4pPr>
            <a:lvl5pPr marL="3047924" lvl="4" indent="-457189" algn="l">
              <a:lnSpc>
                <a:spcPct val="100000"/>
              </a:lnSpc>
              <a:spcBef>
                <a:spcPts val="800"/>
              </a:spcBef>
              <a:spcAft>
                <a:spcPts val="0"/>
              </a:spcAft>
              <a:buSzPts val="1800"/>
              <a:buChar char="•"/>
              <a:defRPr/>
            </a:lvl5pPr>
            <a:lvl6pPr marL="3657509" lvl="5" indent="-457189" algn="l">
              <a:lnSpc>
                <a:spcPct val="100000"/>
              </a:lnSpc>
              <a:spcBef>
                <a:spcPts val="400"/>
              </a:spcBef>
              <a:spcAft>
                <a:spcPts val="0"/>
              </a:spcAft>
              <a:buSzPts val="1800"/>
              <a:buChar char="•"/>
              <a:defRPr/>
            </a:lvl6pPr>
            <a:lvl7pPr marL="4267093" lvl="6" indent="-457189" algn="l">
              <a:lnSpc>
                <a:spcPct val="100000"/>
              </a:lnSpc>
              <a:spcBef>
                <a:spcPts val="400"/>
              </a:spcBef>
              <a:spcAft>
                <a:spcPts val="0"/>
              </a:spcAft>
              <a:buSzPts val="1800"/>
              <a:buChar char="•"/>
              <a:defRPr/>
            </a:lvl7pPr>
            <a:lvl8pPr marL="4876678" lvl="7" indent="-457189" algn="l">
              <a:lnSpc>
                <a:spcPct val="100000"/>
              </a:lnSpc>
              <a:spcBef>
                <a:spcPts val="400"/>
              </a:spcBef>
              <a:spcAft>
                <a:spcPts val="0"/>
              </a:spcAft>
              <a:buSzPts val="1800"/>
              <a:buChar char="•"/>
              <a:defRPr/>
            </a:lvl8pPr>
            <a:lvl9pPr marL="5486263" lvl="8" indent="-457189" algn="l">
              <a:lnSpc>
                <a:spcPct val="100000"/>
              </a:lnSpc>
              <a:spcBef>
                <a:spcPts val="400"/>
              </a:spcBef>
              <a:spcAft>
                <a:spcPts val="0"/>
              </a:spcAft>
              <a:buSzPts val="1800"/>
              <a:buChar char="•"/>
              <a:defRPr/>
            </a:lvl9pPr>
          </a:lstStyle>
          <a:p>
            <a:endParaRPr/>
          </a:p>
        </p:txBody>
      </p:sp>
      <p:sp>
        <p:nvSpPr>
          <p:cNvPr id="83" name="Google Shape;83;p17"/>
          <p:cNvSpPr txBox="1">
            <a:spLocks noGrp="1"/>
          </p:cNvSpPr>
          <p:nvPr>
            <p:ph type="dt" idx="10"/>
          </p:nvPr>
        </p:nvSpPr>
        <p:spPr>
          <a:xfrm>
            <a:off x="8447617" y="113071"/>
            <a:ext cx="2844799" cy="182879"/>
          </a:xfrm>
          <a:prstGeom prst="rect">
            <a:avLst/>
          </a:prstGeom>
          <a:noFill/>
          <a:ln>
            <a:noFill/>
          </a:ln>
        </p:spPr>
        <p:txBody>
          <a:bodyPr spcFirstLastPara="1" wrap="square" lIns="91425" tIns="91425" rIns="91425" bIns="91425" anchor="ctr" anchorCtr="0">
            <a:noAutofit/>
          </a:bodyPr>
          <a:lstStyle>
            <a:lvl1pPr marR="0" lvl="0" algn="r">
              <a:lnSpc>
                <a:spcPct val="100000"/>
              </a:lnSpc>
              <a:spcBef>
                <a:spcPts val="0"/>
              </a:spcBef>
              <a:spcAft>
                <a:spcPts val="0"/>
              </a:spcAft>
              <a:buClr>
                <a:schemeClr val="lt1"/>
              </a:buClr>
              <a:buSzPts val="900"/>
              <a:buFont typeface="Arial"/>
              <a:buNone/>
              <a:defRPr sz="1200" b="0" i="0" u="none" strike="noStrike" cap="none">
                <a:solidFill>
                  <a:schemeClr val="lt1"/>
                </a:solidFill>
                <a:latin typeface="Arial"/>
                <a:ea typeface="Arial"/>
                <a:cs typeface="Arial"/>
                <a:sym typeface="Arial"/>
              </a:defRPr>
            </a:lvl1pPr>
            <a:lvl2pPr marR="0" lvl="1" algn="l">
              <a:lnSpc>
                <a:spcPct val="100000"/>
              </a:lnSpc>
              <a:spcBef>
                <a:spcPts val="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2pPr>
            <a:lvl3pPr marR="0" lvl="2" algn="l">
              <a:lnSpc>
                <a:spcPct val="100000"/>
              </a:lnSpc>
              <a:spcBef>
                <a:spcPts val="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3pPr>
            <a:lvl4pPr marR="0" lvl="3" algn="l">
              <a:lnSpc>
                <a:spcPct val="100000"/>
              </a:lnSpc>
              <a:spcBef>
                <a:spcPts val="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4pPr>
            <a:lvl5pPr marR="0" lvl="4" algn="l">
              <a:lnSpc>
                <a:spcPct val="100000"/>
              </a:lnSpc>
              <a:spcBef>
                <a:spcPts val="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5pPr>
            <a:lvl6pPr marR="0" lvl="5" algn="l">
              <a:lnSpc>
                <a:spcPct val="100000"/>
              </a:lnSpc>
              <a:spcBef>
                <a:spcPts val="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6pPr>
            <a:lvl7pPr marR="0" lvl="6" algn="l">
              <a:lnSpc>
                <a:spcPct val="100000"/>
              </a:lnSpc>
              <a:spcBef>
                <a:spcPts val="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7pPr>
            <a:lvl8pPr marR="0" lvl="7" algn="l">
              <a:lnSpc>
                <a:spcPct val="100000"/>
              </a:lnSpc>
              <a:spcBef>
                <a:spcPts val="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8pPr>
            <a:lvl9pPr marR="0" lvl="8" algn="l">
              <a:lnSpc>
                <a:spcPct val="100000"/>
              </a:lnSpc>
              <a:spcBef>
                <a:spcPts val="0"/>
              </a:spcBef>
              <a:spcAft>
                <a:spcPts val="0"/>
              </a:spcAft>
              <a:buClr>
                <a:schemeClr val="dk1"/>
              </a:buClr>
              <a:buSzPts val="1800"/>
              <a:buFont typeface="Arial"/>
              <a:buNone/>
              <a:defRPr sz="2400" b="0" i="0" u="none" strike="noStrike" cap="none">
                <a:solidFill>
                  <a:schemeClr val="dk1"/>
                </a:solidFill>
                <a:latin typeface="Arial"/>
                <a:ea typeface="Arial"/>
                <a:cs typeface="Arial"/>
                <a:sym typeface="Arial"/>
              </a:defRPr>
            </a:lvl9pPr>
          </a:lstStyle>
          <a:p>
            <a:endParaRPr/>
          </a:p>
        </p:txBody>
      </p:sp>
      <p:sp>
        <p:nvSpPr>
          <p:cNvPr id="84" name="Google Shape;84;p17"/>
          <p:cNvSpPr txBox="1">
            <a:spLocks noGrp="1"/>
          </p:cNvSpPr>
          <p:nvPr>
            <p:ph type="sldNum" idx="12"/>
          </p:nvPr>
        </p:nvSpPr>
        <p:spPr>
          <a:xfrm>
            <a:off x="11292415" y="113071"/>
            <a:ext cx="735711" cy="182879"/>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chemeClr val="lt1"/>
              </a:buClr>
              <a:buSzPts val="225"/>
              <a:buFont typeface="Arial"/>
              <a:buNone/>
              <a:defRPr sz="1200" b="0" i="0" u="none" strike="noStrike" cap="none">
                <a:solidFill>
                  <a:schemeClr val="lt1"/>
                </a:solidFill>
                <a:latin typeface="Arial"/>
                <a:ea typeface="Arial"/>
                <a:cs typeface="Arial"/>
                <a:sym typeface="Arial"/>
              </a:defRPr>
            </a:lvl1pPr>
            <a:lvl2pPr marL="0" marR="0" lvl="1" indent="0" algn="r">
              <a:lnSpc>
                <a:spcPct val="100000"/>
              </a:lnSpc>
              <a:spcBef>
                <a:spcPts val="0"/>
              </a:spcBef>
              <a:spcAft>
                <a:spcPts val="0"/>
              </a:spcAft>
              <a:buClr>
                <a:schemeClr val="lt1"/>
              </a:buClr>
              <a:buSzPts val="225"/>
              <a:buFont typeface="Arial"/>
              <a:buNone/>
              <a:defRPr sz="1200" b="0" i="0" u="none" strike="noStrike" cap="none">
                <a:solidFill>
                  <a:schemeClr val="lt1"/>
                </a:solidFill>
                <a:latin typeface="Arial"/>
                <a:ea typeface="Arial"/>
                <a:cs typeface="Arial"/>
                <a:sym typeface="Arial"/>
              </a:defRPr>
            </a:lvl2pPr>
            <a:lvl3pPr marL="0" marR="0" lvl="2" indent="0" algn="r">
              <a:lnSpc>
                <a:spcPct val="100000"/>
              </a:lnSpc>
              <a:spcBef>
                <a:spcPts val="0"/>
              </a:spcBef>
              <a:spcAft>
                <a:spcPts val="0"/>
              </a:spcAft>
              <a:buClr>
                <a:schemeClr val="lt1"/>
              </a:buClr>
              <a:buSzPts val="225"/>
              <a:buFont typeface="Arial"/>
              <a:buNone/>
              <a:defRPr sz="1200" b="0" i="0" u="none" strike="noStrike" cap="none">
                <a:solidFill>
                  <a:schemeClr val="lt1"/>
                </a:solidFill>
                <a:latin typeface="Arial"/>
                <a:ea typeface="Arial"/>
                <a:cs typeface="Arial"/>
                <a:sym typeface="Arial"/>
              </a:defRPr>
            </a:lvl3pPr>
            <a:lvl4pPr marL="0" marR="0" lvl="3" indent="0" algn="r">
              <a:lnSpc>
                <a:spcPct val="100000"/>
              </a:lnSpc>
              <a:spcBef>
                <a:spcPts val="0"/>
              </a:spcBef>
              <a:spcAft>
                <a:spcPts val="0"/>
              </a:spcAft>
              <a:buClr>
                <a:schemeClr val="lt1"/>
              </a:buClr>
              <a:buSzPts val="225"/>
              <a:buFont typeface="Arial"/>
              <a:buNone/>
              <a:defRPr sz="1200" b="0" i="0" u="none" strike="noStrike" cap="none">
                <a:solidFill>
                  <a:schemeClr val="lt1"/>
                </a:solidFill>
                <a:latin typeface="Arial"/>
                <a:ea typeface="Arial"/>
                <a:cs typeface="Arial"/>
                <a:sym typeface="Arial"/>
              </a:defRPr>
            </a:lvl4pPr>
            <a:lvl5pPr marL="0" marR="0" lvl="4" indent="0" algn="r">
              <a:lnSpc>
                <a:spcPct val="100000"/>
              </a:lnSpc>
              <a:spcBef>
                <a:spcPts val="0"/>
              </a:spcBef>
              <a:spcAft>
                <a:spcPts val="0"/>
              </a:spcAft>
              <a:buClr>
                <a:schemeClr val="lt1"/>
              </a:buClr>
              <a:buSzPts val="225"/>
              <a:buFont typeface="Arial"/>
              <a:buNone/>
              <a:defRPr sz="1200" b="0" i="0" u="none" strike="noStrike" cap="none">
                <a:solidFill>
                  <a:schemeClr val="lt1"/>
                </a:solidFill>
                <a:latin typeface="Arial"/>
                <a:ea typeface="Arial"/>
                <a:cs typeface="Arial"/>
                <a:sym typeface="Arial"/>
              </a:defRPr>
            </a:lvl5pPr>
            <a:lvl6pPr marL="0" marR="0" lvl="5" indent="0" algn="r">
              <a:lnSpc>
                <a:spcPct val="100000"/>
              </a:lnSpc>
              <a:spcBef>
                <a:spcPts val="0"/>
              </a:spcBef>
              <a:spcAft>
                <a:spcPts val="0"/>
              </a:spcAft>
              <a:buClr>
                <a:schemeClr val="lt1"/>
              </a:buClr>
              <a:buSzPts val="225"/>
              <a:buFont typeface="Arial"/>
              <a:buNone/>
              <a:defRPr sz="1200" b="0" i="0" u="none" strike="noStrike" cap="none">
                <a:solidFill>
                  <a:schemeClr val="lt1"/>
                </a:solidFill>
                <a:latin typeface="Arial"/>
                <a:ea typeface="Arial"/>
                <a:cs typeface="Arial"/>
                <a:sym typeface="Arial"/>
              </a:defRPr>
            </a:lvl6pPr>
            <a:lvl7pPr marL="0" marR="0" lvl="6" indent="0" algn="r">
              <a:lnSpc>
                <a:spcPct val="100000"/>
              </a:lnSpc>
              <a:spcBef>
                <a:spcPts val="0"/>
              </a:spcBef>
              <a:spcAft>
                <a:spcPts val="0"/>
              </a:spcAft>
              <a:buClr>
                <a:schemeClr val="lt1"/>
              </a:buClr>
              <a:buSzPts val="225"/>
              <a:buFont typeface="Arial"/>
              <a:buNone/>
              <a:defRPr sz="1200" b="0" i="0" u="none" strike="noStrike" cap="none">
                <a:solidFill>
                  <a:schemeClr val="lt1"/>
                </a:solidFill>
                <a:latin typeface="Arial"/>
                <a:ea typeface="Arial"/>
                <a:cs typeface="Arial"/>
                <a:sym typeface="Arial"/>
              </a:defRPr>
            </a:lvl7pPr>
            <a:lvl8pPr marL="0" marR="0" lvl="7" indent="0" algn="r">
              <a:lnSpc>
                <a:spcPct val="100000"/>
              </a:lnSpc>
              <a:spcBef>
                <a:spcPts val="0"/>
              </a:spcBef>
              <a:spcAft>
                <a:spcPts val="0"/>
              </a:spcAft>
              <a:buClr>
                <a:schemeClr val="lt1"/>
              </a:buClr>
              <a:buSzPts val="225"/>
              <a:buFont typeface="Arial"/>
              <a:buNone/>
              <a:defRPr sz="1200" b="0" i="0" u="none" strike="noStrike" cap="none">
                <a:solidFill>
                  <a:schemeClr val="lt1"/>
                </a:solidFill>
                <a:latin typeface="Arial"/>
                <a:ea typeface="Arial"/>
                <a:cs typeface="Arial"/>
                <a:sym typeface="Arial"/>
              </a:defRPr>
            </a:lvl8pPr>
            <a:lvl9pPr marL="0" marR="0" lvl="8" indent="0" algn="r">
              <a:lnSpc>
                <a:spcPct val="100000"/>
              </a:lnSpc>
              <a:spcBef>
                <a:spcPts val="0"/>
              </a:spcBef>
              <a:spcAft>
                <a:spcPts val="0"/>
              </a:spcAft>
              <a:buClr>
                <a:schemeClr val="lt1"/>
              </a:buClr>
              <a:buSzPts val="225"/>
              <a:buFont typeface="Arial"/>
              <a:buNone/>
              <a:defRPr sz="1200" b="0" i="0" u="none" strike="noStrike" cap="none">
                <a:solidFill>
                  <a:schemeClr val="lt1"/>
                </a:solidFill>
                <a:latin typeface="Arial"/>
                <a:ea typeface="Arial"/>
                <a:cs typeface="Arial"/>
                <a:sym typeface="Arial"/>
              </a:defRPr>
            </a:lvl9pPr>
          </a:lstStyle>
          <a:p>
            <a:fld id="{00000000-1234-1234-1234-123412341234}" type="slidenum">
              <a:rPr lang="en" smtClean="0"/>
              <a:pPr/>
              <a:t>‹#›</a:t>
            </a:fld>
            <a:endParaRPr lang="en"/>
          </a:p>
        </p:txBody>
      </p:sp>
    </p:spTree>
    <p:extLst>
      <p:ext uri="{BB962C8B-B14F-4D97-AF65-F5344CB8AC3E}">
        <p14:creationId xmlns:p14="http://schemas.microsoft.com/office/powerpoint/2010/main" val="15506752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69FD9D-500F-DE7D-8F1F-4D3B58165B38}"/>
              </a:ext>
            </a:extLst>
          </p:cNvPr>
          <p:cNvSpPr>
            <a:spLocks noGrp="1"/>
          </p:cNvSpPr>
          <p:nvPr>
            <p:ph type="title"/>
          </p:nvPr>
        </p:nvSpPr>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28DE156A-3760-2490-8984-AFC1408CC54C}"/>
              </a:ext>
            </a:extLst>
          </p:cNvPr>
          <p:cNvSpPr>
            <a:spLocks noGrp="1"/>
          </p:cNvSpPr>
          <p:nvPr>
            <p:ph type="body"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90DBF3EC-064D-C206-611C-F2B4EB587636}"/>
              </a:ext>
            </a:extLst>
          </p:cNvPr>
          <p:cNvSpPr>
            <a:spLocks noGrp="1"/>
          </p:cNvSpPr>
          <p:nvPr>
            <p:ph type="dt" sz="half" idx="10"/>
          </p:nvPr>
        </p:nvSpPr>
        <p:spPr/>
        <p:txBody>
          <a:bodyPr/>
          <a:lstStyle/>
          <a:p>
            <a:fld id="{C882C907-1A34-7E41-AECD-CFD1792A8878}" type="datetimeFigureOut">
              <a:rPr lang="en-DK" smtClean="0"/>
              <a:t>27/03/2024</a:t>
            </a:fld>
            <a:endParaRPr lang="en-DK"/>
          </a:p>
        </p:txBody>
      </p:sp>
      <p:sp>
        <p:nvSpPr>
          <p:cNvPr id="5" name="Footer Placeholder 4">
            <a:extLst>
              <a:ext uri="{FF2B5EF4-FFF2-40B4-BE49-F238E27FC236}">
                <a16:creationId xmlns:a16="http://schemas.microsoft.com/office/drawing/2014/main" id="{F27088FA-A029-5A52-90D7-A50033E94008}"/>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F135758C-D035-4E72-3142-08C8CE90A9BB}"/>
              </a:ext>
            </a:extLst>
          </p:cNvPr>
          <p:cNvSpPr>
            <a:spLocks noGrp="1"/>
          </p:cNvSpPr>
          <p:nvPr>
            <p:ph type="sldNum" sz="quarter" idx="12"/>
          </p:nvPr>
        </p:nvSpPr>
        <p:spPr/>
        <p:txBody>
          <a:bodyPr/>
          <a:lstStyle/>
          <a:p>
            <a:fld id="{7A5015BB-2B5B-8E48-A3D5-5F6ACCEF37C1}" type="slidenum">
              <a:rPr lang="en-DK" smtClean="0"/>
              <a:t>‹#›</a:t>
            </a:fld>
            <a:endParaRPr lang="en-DK"/>
          </a:p>
        </p:txBody>
      </p:sp>
    </p:spTree>
    <p:extLst>
      <p:ext uri="{BB962C8B-B14F-4D97-AF65-F5344CB8AC3E}">
        <p14:creationId xmlns:p14="http://schemas.microsoft.com/office/powerpoint/2010/main" val="29644788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DD8FD9-2911-D9AE-8D00-BADF89FA7DA7}"/>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4C7E2D0A-7F56-D06A-8E43-4D28F06DEF5F}"/>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7114C67B-987C-F0AC-C03C-AD8BBCB869CA}"/>
              </a:ext>
            </a:extLst>
          </p:cNvPr>
          <p:cNvSpPr>
            <a:spLocks noGrp="1"/>
          </p:cNvSpPr>
          <p:nvPr>
            <p:ph type="dt" sz="half" idx="10"/>
          </p:nvPr>
        </p:nvSpPr>
        <p:spPr/>
        <p:txBody>
          <a:bodyPr/>
          <a:lstStyle/>
          <a:p>
            <a:fld id="{8BF31588-7813-9C48-9AFA-115532A33858}" type="datetimeFigureOut">
              <a:rPr lang="en-DK" smtClean="0"/>
              <a:t>27/03/2024</a:t>
            </a:fld>
            <a:endParaRPr lang="en-DK"/>
          </a:p>
        </p:txBody>
      </p:sp>
      <p:sp>
        <p:nvSpPr>
          <p:cNvPr id="5" name="Footer Placeholder 4">
            <a:extLst>
              <a:ext uri="{FF2B5EF4-FFF2-40B4-BE49-F238E27FC236}">
                <a16:creationId xmlns:a16="http://schemas.microsoft.com/office/drawing/2014/main" id="{FB9E64DA-E19D-D759-E8F2-940C050AA1FB}"/>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0A67110F-A094-D0A3-B51C-A3770C373058}"/>
              </a:ext>
            </a:extLst>
          </p:cNvPr>
          <p:cNvSpPr>
            <a:spLocks noGrp="1"/>
          </p:cNvSpPr>
          <p:nvPr>
            <p:ph type="sldNum" sz="quarter" idx="12"/>
          </p:nvPr>
        </p:nvSpPr>
        <p:spPr/>
        <p:txBody>
          <a:bodyPr/>
          <a:lstStyle/>
          <a:p>
            <a:fld id="{46A4C66B-8C56-4346-9993-7B699F242554}" type="slidenum">
              <a:rPr lang="en-DK" smtClean="0"/>
              <a:t>‹#›</a:t>
            </a:fld>
            <a:endParaRPr lang="en-DK"/>
          </a:p>
        </p:txBody>
      </p:sp>
    </p:spTree>
    <p:extLst>
      <p:ext uri="{BB962C8B-B14F-4D97-AF65-F5344CB8AC3E}">
        <p14:creationId xmlns:p14="http://schemas.microsoft.com/office/powerpoint/2010/main" val="327160312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88E7E-6245-FC7E-B158-875B952DADD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DK"/>
          </a:p>
        </p:txBody>
      </p:sp>
      <p:sp>
        <p:nvSpPr>
          <p:cNvPr id="3" name="Text Placeholder 2">
            <a:extLst>
              <a:ext uri="{FF2B5EF4-FFF2-40B4-BE49-F238E27FC236}">
                <a16:creationId xmlns:a16="http://schemas.microsoft.com/office/drawing/2014/main" id="{ED459013-F198-D486-D3B1-4A56648B8A3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CD551657-6F6E-7070-E930-32A6C1C54472}"/>
              </a:ext>
            </a:extLst>
          </p:cNvPr>
          <p:cNvSpPr>
            <a:spLocks noGrp="1"/>
          </p:cNvSpPr>
          <p:nvPr>
            <p:ph type="dt" sz="half" idx="10"/>
          </p:nvPr>
        </p:nvSpPr>
        <p:spPr/>
        <p:txBody>
          <a:bodyPr/>
          <a:lstStyle/>
          <a:p>
            <a:fld id="{8BF31588-7813-9C48-9AFA-115532A33858}" type="datetimeFigureOut">
              <a:rPr lang="en-DK" smtClean="0"/>
              <a:t>27/03/2024</a:t>
            </a:fld>
            <a:endParaRPr lang="en-DK"/>
          </a:p>
        </p:txBody>
      </p:sp>
      <p:sp>
        <p:nvSpPr>
          <p:cNvPr id="5" name="Footer Placeholder 4">
            <a:extLst>
              <a:ext uri="{FF2B5EF4-FFF2-40B4-BE49-F238E27FC236}">
                <a16:creationId xmlns:a16="http://schemas.microsoft.com/office/drawing/2014/main" id="{5771129E-BF99-0086-001C-E3267A8E8353}"/>
              </a:ext>
            </a:extLst>
          </p:cNvPr>
          <p:cNvSpPr>
            <a:spLocks noGrp="1"/>
          </p:cNvSpPr>
          <p:nvPr>
            <p:ph type="ftr" sz="quarter" idx="11"/>
          </p:nvPr>
        </p:nvSpPr>
        <p:spPr/>
        <p:txBody>
          <a:bodyPr/>
          <a:lstStyle/>
          <a:p>
            <a:endParaRPr lang="en-DK"/>
          </a:p>
        </p:txBody>
      </p:sp>
      <p:sp>
        <p:nvSpPr>
          <p:cNvPr id="6" name="Slide Number Placeholder 5">
            <a:extLst>
              <a:ext uri="{FF2B5EF4-FFF2-40B4-BE49-F238E27FC236}">
                <a16:creationId xmlns:a16="http://schemas.microsoft.com/office/drawing/2014/main" id="{F5FE894B-2C67-2182-7A25-55065C78D13D}"/>
              </a:ext>
            </a:extLst>
          </p:cNvPr>
          <p:cNvSpPr>
            <a:spLocks noGrp="1"/>
          </p:cNvSpPr>
          <p:nvPr>
            <p:ph type="sldNum" sz="quarter" idx="12"/>
          </p:nvPr>
        </p:nvSpPr>
        <p:spPr/>
        <p:txBody>
          <a:bodyPr/>
          <a:lstStyle/>
          <a:p>
            <a:fld id="{46A4C66B-8C56-4346-9993-7B699F242554}" type="slidenum">
              <a:rPr lang="en-DK" smtClean="0"/>
              <a:t>‹#›</a:t>
            </a:fld>
            <a:endParaRPr lang="en-DK"/>
          </a:p>
        </p:txBody>
      </p:sp>
    </p:spTree>
    <p:extLst>
      <p:ext uri="{BB962C8B-B14F-4D97-AF65-F5344CB8AC3E}">
        <p14:creationId xmlns:p14="http://schemas.microsoft.com/office/powerpoint/2010/main" val="1853413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3C225-8519-FB7B-C387-3286BD9166C2}"/>
              </a:ext>
            </a:extLst>
          </p:cNvPr>
          <p:cNvSpPr>
            <a:spLocks noGrp="1"/>
          </p:cNvSpPr>
          <p:nvPr>
            <p:ph type="title"/>
          </p:nvPr>
        </p:nvSpPr>
        <p:spPr/>
        <p:txBody>
          <a:bodyPr/>
          <a:lstStyle/>
          <a:p>
            <a:r>
              <a:rPr lang="en-GB"/>
              <a:t>Click to edit Master title style</a:t>
            </a:r>
            <a:endParaRPr lang="en-DK"/>
          </a:p>
        </p:txBody>
      </p:sp>
      <p:sp>
        <p:nvSpPr>
          <p:cNvPr id="3" name="Content Placeholder 2">
            <a:extLst>
              <a:ext uri="{FF2B5EF4-FFF2-40B4-BE49-F238E27FC236}">
                <a16:creationId xmlns:a16="http://schemas.microsoft.com/office/drawing/2014/main" id="{A67913CD-54A1-1164-1696-1EFEDCB11464}"/>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Content Placeholder 3">
            <a:extLst>
              <a:ext uri="{FF2B5EF4-FFF2-40B4-BE49-F238E27FC236}">
                <a16:creationId xmlns:a16="http://schemas.microsoft.com/office/drawing/2014/main" id="{317CF986-BC60-CFB1-B7FB-5D888DA0D0AC}"/>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Date Placeholder 4">
            <a:extLst>
              <a:ext uri="{FF2B5EF4-FFF2-40B4-BE49-F238E27FC236}">
                <a16:creationId xmlns:a16="http://schemas.microsoft.com/office/drawing/2014/main" id="{75714F5E-85D1-9060-8099-C4E79F179A84}"/>
              </a:ext>
            </a:extLst>
          </p:cNvPr>
          <p:cNvSpPr>
            <a:spLocks noGrp="1"/>
          </p:cNvSpPr>
          <p:nvPr>
            <p:ph type="dt" sz="half" idx="10"/>
          </p:nvPr>
        </p:nvSpPr>
        <p:spPr/>
        <p:txBody>
          <a:bodyPr/>
          <a:lstStyle/>
          <a:p>
            <a:fld id="{8BF31588-7813-9C48-9AFA-115532A33858}" type="datetimeFigureOut">
              <a:rPr lang="en-DK" smtClean="0"/>
              <a:t>27/03/2024</a:t>
            </a:fld>
            <a:endParaRPr lang="en-DK"/>
          </a:p>
        </p:txBody>
      </p:sp>
      <p:sp>
        <p:nvSpPr>
          <p:cNvPr id="6" name="Footer Placeholder 5">
            <a:extLst>
              <a:ext uri="{FF2B5EF4-FFF2-40B4-BE49-F238E27FC236}">
                <a16:creationId xmlns:a16="http://schemas.microsoft.com/office/drawing/2014/main" id="{F5C31FDF-D4F0-5656-32EF-5FDB5A0BC32E}"/>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CA21CA0C-1C29-C449-5A8C-917E3AA74CFA}"/>
              </a:ext>
            </a:extLst>
          </p:cNvPr>
          <p:cNvSpPr>
            <a:spLocks noGrp="1"/>
          </p:cNvSpPr>
          <p:nvPr>
            <p:ph type="sldNum" sz="quarter" idx="12"/>
          </p:nvPr>
        </p:nvSpPr>
        <p:spPr/>
        <p:txBody>
          <a:bodyPr/>
          <a:lstStyle/>
          <a:p>
            <a:fld id="{46A4C66B-8C56-4346-9993-7B699F242554}" type="slidenum">
              <a:rPr lang="en-DK" smtClean="0"/>
              <a:t>‹#›</a:t>
            </a:fld>
            <a:endParaRPr lang="en-DK"/>
          </a:p>
        </p:txBody>
      </p:sp>
    </p:spTree>
    <p:extLst>
      <p:ext uri="{BB962C8B-B14F-4D97-AF65-F5344CB8AC3E}">
        <p14:creationId xmlns:p14="http://schemas.microsoft.com/office/powerpoint/2010/main" val="1603944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32CC62-31E3-2A99-CC59-44BE75F5E6AE}"/>
              </a:ext>
            </a:extLst>
          </p:cNvPr>
          <p:cNvSpPr>
            <a:spLocks noGrp="1"/>
          </p:cNvSpPr>
          <p:nvPr>
            <p:ph type="title"/>
          </p:nvPr>
        </p:nvSpPr>
        <p:spPr>
          <a:xfrm>
            <a:off x="839788" y="365125"/>
            <a:ext cx="10515600" cy="1325563"/>
          </a:xfrm>
        </p:spPr>
        <p:txBody>
          <a:bodyPr/>
          <a:lstStyle/>
          <a:p>
            <a:r>
              <a:rPr lang="en-GB"/>
              <a:t>Click to edit Master title style</a:t>
            </a:r>
            <a:endParaRPr lang="en-DK"/>
          </a:p>
        </p:txBody>
      </p:sp>
      <p:sp>
        <p:nvSpPr>
          <p:cNvPr id="3" name="Text Placeholder 2">
            <a:extLst>
              <a:ext uri="{FF2B5EF4-FFF2-40B4-BE49-F238E27FC236}">
                <a16:creationId xmlns:a16="http://schemas.microsoft.com/office/drawing/2014/main" id="{888F9A3F-478B-F8FB-B1F2-0B734A37580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30CFAC1-8F71-76BB-DC83-11705D35D182}"/>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5" name="Text Placeholder 4">
            <a:extLst>
              <a:ext uri="{FF2B5EF4-FFF2-40B4-BE49-F238E27FC236}">
                <a16:creationId xmlns:a16="http://schemas.microsoft.com/office/drawing/2014/main" id="{F370C95A-5A8E-66F1-C551-2923F5892F1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BEEE03E7-FA15-D407-152C-06681497D98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7" name="Date Placeholder 6">
            <a:extLst>
              <a:ext uri="{FF2B5EF4-FFF2-40B4-BE49-F238E27FC236}">
                <a16:creationId xmlns:a16="http://schemas.microsoft.com/office/drawing/2014/main" id="{0D309B45-5799-38DE-AE0C-CD6EE646DBCD}"/>
              </a:ext>
            </a:extLst>
          </p:cNvPr>
          <p:cNvSpPr>
            <a:spLocks noGrp="1"/>
          </p:cNvSpPr>
          <p:nvPr>
            <p:ph type="dt" sz="half" idx="10"/>
          </p:nvPr>
        </p:nvSpPr>
        <p:spPr/>
        <p:txBody>
          <a:bodyPr/>
          <a:lstStyle/>
          <a:p>
            <a:fld id="{8BF31588-7813-9C48-9AFA-115532A33858}" type="datetimeFigureOut">
              <a:rPr lang="en-DK" smtClean="0"/>
              <a:t>27/03/2024</a:t>
            </a:fld>
            <a:endParaRPr lang="en-DK"/>
          </a:p>
        </p:txBody>
      </p:sp>
      <p:sp>
        <p:nvSpPr>
          <p:cNvPr id="8" name="Footer Placeholder 7">
            <a:extLst>
              <a:ext uri="{FF2B5EF4-FFF2-40B4-BE49-F238E27FC236}">
                <a16:creationId xmlns:a16="http://schemas.microsoft.com/office/drawing/2014/main" id="{7635687B-99E9-E26D-E216-2947D340FB47}"/>
              </a:ext>
            </a:extLst>
          </p:cNvPr>
          <p:cNvSpPr>
            <a:spLocks noGrp="1"/>
          </p:cNvSpPr>
          <p:nvPr>
            <p:ph type="ftr" sz="quarter" idx="11"/>
          </p:nvPr>
        </p:nvSpPr>
        <p:spPr/>
        <p:txBody>
          <a:bodyPr/>
          <a:lstStyle/>
          <a:p>
            <a:endParaRPr lang="en-DK"/>
          </a:p>
        </p:txBody>
      </p:sp>
      <p:sp>
        <p:nvSpPr>
          <p:cNvPr id="9" name="Slide Number Placeholder 8">
            <a:extLst>
              <a:ext uri="{FF2B5EF4-FFF2-40B4-BE49-F238E27FC236}">
                <a16:creationId xmlns:a16="http://schemas.microsoft.com/office/drawing/2014/main" id="{921B15C4-C43B-44BD-FE9F-67914B03E464}"/>
              </a:ext>
            </a:extLst>
          </p:cNvPr>
          <p:cNvSpPr>
            <a:spLocks noGrp="1"/>
          </p:cNvSpPr>
          <p:nvPr>
            <p:ph type="sldNum" sz="quarter" idx="12"/>
          </p:nvPr>
        </p:nvSpPr>
        <p:spPr/>
        <p:txBody>
          <a:bodyPr/>
          <a:lstStyle/>
          <a:p>
            <a:fld id="{46A4C66B-8C56-4346-9993-7B699F242554}" type="slidenum">
              <a:rPr lang="en-DK" smtClean="0"/>
              <a:t>‹#›</a:t>
            </a:fld>
            <a:endParaRPr lang="en-DK"/>
          </a:p>
        </p:txBody>
      </p:sp>
    </p:spTree>
    <p:extLst>
      <p:ext uri="{BB962C8B-B14F-4D97-AF65-F5344CB8AC3E}">
        <p14:creationId xmlns:p14="http://schemas.microsoft.com/office/powerpoint/2010/main" val="29509265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DE6C4-529F-CCF7-8866-6C5708FE11AC}"/>
              </a:ext>
            </a:extLst>
          </p:cNvPr>
          <p:cNvSpPr>
            <a:spLocks noGrp="1"/>
          </p:cNvSpPr>
          <p:nvPr>
            <p:ph type="title"/>
          </p:nvPr>
        </p:nvSpPr>
        <p:spPr/>
        <p:txBody>
          <a:bodyPr/>
          <a:lstStyle/>
          <a:p>
            <a:r>
              <a:rPr lang="en-GB"/>
              <a:t>Click to edit Master title style</a:t>
            </a:r>
            <a:endParaRPr lang="en-DK"/>
          </a:p>
        </p:txBody>
      </p:sp>
      <p:sp>
        <p:nvSpPr>
          <p:cNvPr id="3" name="Date Placeholder 2">
            <a:extLst>
              <a:ext uri="{FF2B5EF4-FFF2-40B4-BE49-F238E27FC236}">
                <a16:creationId xmlns:a16="http://schemas.microsoft.com/office/drawing/2014/main" id="{62040008-BB3D-D9FF-6FAC-24F6446F58C5}"/>
              </a:ext>
            </a:extLst>
          </p:cNvPr>
          <p:cNvSpPr>
            <a:spLocks noGrp="1"/>
          </p:cNvSpPr>
          <p:nvPr>
            <p:ph type="dt" sz="half" idx="10"/>
          </p:nvPr>
        </p:nvSpPr>
        <p:spPr/>
        <p:txBody>
          <a:bodyPr/>
          <a:lstStyle/>
          <a:p>
            <a:fld id="{8BF31588-7813-9C48-9AFA-115532A33858}" type="datetimeFigureOut">
              <a:rPr lang="en-DK" smtClean="0"/>
              <a:t>27/03/2024</a:t>
            </a:fld>
            <a:endParaRPr lang="en-DK"/>
          </a:p>
        </p:txBody>
      </p:sp>
      <p:sp>
        <p:nvSpPr>
          <p:cNvPr id="4" name="Footer Placeholder 3">
            <a:extLst>
              <a:ext uri="{FF2B5EF4-FFF2-40B4-BE49-F238E27FC236}">
                <a16:creationId xmlns:a16="http://schemas.microsoft.com/office/drawing/2014/main" id="{43F839AD-712F-5700-1BCE-932088A77212}"/>
              </a:ext>
            </a:extLst>
          </p:cNvPr>
          <p:cNvSpPr>
            <a:spLocks noGrp="1"/>
          </p:cNvSpPr>
          <p:nvPr>
            <p:ph type="ftr" sz="quarter" idx="11"/>
          </p:nvPr>
        </p:nvSpPr>
        <p:spPr/>
        <p:txBody>
          <a:bodyPr/>
          <a:lstStyle/>
          <a:p>
            <a:endParaRPr lang="en-DK"/>
          </a:p>
        </p:txBody>
      </p:sp>
      <p:sp>
        <p:nvSpPr>
          <p:cNvPr id="5" name="Slide Number Placeholder 4">
            <a:extLst>
              <a:ext uri="{FF2B5EF4-FFF2-40B4-BE49-F238E27FC236}">
                <a16:creationId xmlns:a16="http://schemas.microsoft.com/office/drawing/2014/main" id="{901353C7-7D91-90B7-4C9B-F09EFEF8DEB4}"/>
              </a:ext>
            </a:extLst>
          </p:cNvPr>
          <p:cNvSpPr>
            <a:spLocks noGrp="1"/>
          </p:cNvSpPr>
          <p:nvPr>
            <p:ph type="sldNum" sz="quarter" idx="12"/>
          </p:nvPr>
        </p:nvSpPr>
        <p:spPr/>
        <p:txBody>
          <a:bodyPr/>
          <a:lstStyle/>
          <a:p>
            <a:fld id="{46A4C66B-8C56-4346-9993-7B699F242554}" type="slidenum">
              <a:rPr lang="en-DK" smtClean="0"/>
              <a:t>‹#›</a:t>
            </a:fld>
            <a:endParaRPr lang="en-DK"/>
          </a:p>
        </p:txBody>
      </p:sp>
    </p:spTree>
    <p:extLst>
      <p:ext uri="{BB962C8B-B14F-4D97-AF65-F5344CB8AC3E}">
        <p14:creationId xmlns:p14="http://schemas.microsoft.com/office/powerpoint/2010/main" val="6823821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8759260-C39C-676C-8207-3BFF87B53277}"/>
              </a:ext>
            </a:extLst>
          </p:cNvPr>
          <p:cNvSpPr>
            <a:spLocks noGrp="1"/>
          </p:cNvSpPr>
          <p:nvPr>
            <p:ph type="dt" sz="half" idx="10"/>
          </p:nvPr>
        </p:nvSpPr>
        <p:spPr/>
        <p:txBody>
          <a:bodyPr/>
          <a:lstStyle/>
          <a:p>
            <a:fld id="{8BF31588-7813-9C48-9AFA-115532A33858}" type="datetimeFigureOut">
              <a:rPr lang="en-DK" smtClean="0"/>
              <a:t>27/03/2024</a:t>
            </a:fld>
            <a:endParaRPr lang="en-DK"/>
          </a:p>
        </p:txBody>
      </p:sp>
      <p:sp>
        <p:nvSpPr>
          <p:cNvPr id="3" name="Footer Placeholder 2">
            <a:extLst>
              <a:ext uri="{FF2B5EF4-FFF2-40B4-BE49-F238E27FC236}">
                <a16:creationId xmlns:a16="http://schemas.microsoft.com/office/drawing/2014/main" id="{9FF76940-378F-856A-9E63-879C3DF8BE34}"/>
              </a:ext>
            </a:extLst>
          </p:cNvPr>
          <p:cNvSpPr>
            <a:spLocks noGrp="1"/>
          </p:cNvSpPr>
          <p:nvPr>
            <p:ph type="ftr" sz="quarter" idx="11"/>
          </p:nvPr>
        </p:nvSpPr>
        <p:spPr/>
        <p:txBody>
          <a:bodyPr/>
          <a:lstStyle/>
          <a:p>
            <a:endParaRPr lang="en-DK"/>
          </a:p>
        </p:txBody>
      </p:sp>
      <p:sp>
        <p:nvSpPr>
          <p:cNvPr id="4" name="Slide Number Placeholder 3">
            <a:extLst>
              <a:ext uri="{FF2B5EF4-FFF2-40B4-BE49-F238E27FC236}">
                <a16:creationId xmlns:a16="http://schemas.microsoft.com/office/drawing/2014/main" id="{631121D9-95F1-F8F8-4E53-781855664942}"/>
              </a:ext>
            </a:extLst>
          </p:cNvPr>
          <p:cNvSpPr>
            <a:spLocks noGrp="1"/>
          </p:cNvSpPr>
          <p:nvPr>
            <p:ph type="sldNum" sz="quarter" idx="12"/>
          </p:nvPr>
        </p:nvSpPr>
        <p:spPr/>
        <p:txBody>
          <a:bodyPr/>
          <a:lstStyle/>
          <a:p>
            <a:fld id="{46A4C66B-8C56-4346-9993-7B699F242554}" type="slidenum">
              <a:rPr lang="en-DK" smtClean="0"/>
              <a:t>‹#›</a:t>
            </a:fld>
            <a:endParaRPr lang="en-DK"/>
          </a:p>
        </p:txBody>
      </p:sp>
    </p:spTree>
    <p:extLst>
      <p:ext uri="{BB962C8B-B14F-4D97-AF65-F5344CB8AC3E}">
        <p14:creationId xmlns:p14="http://schemas.microsoft.com/office/powerpoint/2010/main" val="2931015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B90EE4-3810-8472-4688-6ACEC97ACF4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Content Placeholder 2">
            <a:extLst>
              <a:ext uri="{FF2B5EF4-FFF2-40B4-BE49-F238E27FC236}">
                <a16:creationId xmlns:a16="http://schemas.microsoft.com/office/drawing/2014/main" id="{DDD46F10-B331-DD3B-18ED-5350AD6D5AE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Text Placeholder 3">
            <a:extLst>
              <a:ext uri="{FF2B5EF4-FFF2-40B4-BE49-F238E27FC236}">
                <a16:creationId xmlns:a16="http://schemas.microsoft.com/office/drawing/2014/main" id="{4973413B-32C4-88C7-CE77-ADF65FB85B8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060E453-B63A-49F2-E4E4-276C07289A81}"/>
              </a:ext>
            </a:extLst>
          </p:cNvPr>
          <p:cNvSpPr>
            <a:spLocks noGrp="1"/>
          </p:cNvSpPr>
          <p:nvPr>
            <p:ph type="dt" sz="half" idx="10"/>
          </p:nvPr>
        </p:nvSpPr>
        <p:spPr/>
        <p:txBody>
          <a:bodyPr/>
          <a:lstStyle/>
          <a:p>
            <a:fld id="{8BF31588-7813-9C48-9AFA-115532A33858}" type="datetimeFigureOut">
              <a:rPr lang="en-DK" smtClean="0"/>
              <a:t>27/03/2024</a:t>
            </a:fld>
            <a:endParaRPr lang="en-DK"/>
          </a:p>
        </p:txBody>
      </p:sp>
      <p:sp>
        <p:nvSpPr>
          <p:cNvPr id="6" name="Footer Placeholder 5">
            <a:extLst>
              <a:ext uri="{FF2B5EF4-FFF2-40B4-BE49-F238E27FC236}">
                <a16:creationId xmlns:a16="http://schemas.microsoft.com/office/drawing/2014/main" id="{DCE90B55-5909-1EAF-311E-2BC5F6353960}"/>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A72B5966-4661-E2BF-0E91-4AD1A464781F}"/>
              </a:ext>
            </a:extLst>
          </p:cNvPr>
          <p:cNvSpPr>
            <a:spLocks noGrp="1"/>
          </p:cNvSpPr>
          <p:nvPr>
            <p:ph type="sldNum" sz="quarter" idx="12"/>
          </p:nvPr>
        </p:nvSpPr>
        <p:spPr/>
        <p:txBody>
          <a:bodyPr/>
          <a:lstStyle/>
          <a:p>
            <a:fld id="{46A4C66B-8C56-4346-9993-7B699F242554}" type="slidenum">
              <a:rPr lang="en-DK" smtClean="0"/>
              <a:t>‹#›</a:t>
            </a:fld>
            <a:endParaRPr lang="en-DK"/>
          </a:p>
        </p:txBody>
      </p:sp>
    </p:spTree>
    <p:extLst>
      <p:ext uri="{BB962C8B-B14F-4D97-AF65-F5344CB8AC3E}">
        <p14:creationId xmlns:p14="http://schemas.microsoft.com/office/powerpoint/2010/main" val="40659856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D569C-CA9E-A398-9177-AE0D0634677E}"/>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DK"/>
          </a:p>
        </p:txBody>
      </p:sp>
      <p:sp>
        <p:nvSpPr>
          <p:cNvPr id="3" name="Picture Placeholder 2">
            <a:extLst>
              <a:ext uri="{FF2B5EF4-FFF2-40B4-BE49-F238E27FC236}">
                <a16:creationId xmlns:a16="http://schemas.microsoft.com/office/drawing/2014/main" id="{B63EE423-7897-1A75-8349-186FEE6C185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DK"/>
          </a:p>
        </p:txBody>
      </p:sp>
      <p:sp>
        <p:nvSpPr>
          <p:cNvPr id="4" name="Text Placeholder 3">
            <a:extLst>
              <a:ext uri="{FF2B5EF4-FFF2-40B4-BE49-F238E27FC236}">
                <a16:creationId xmlns:a16="http://schemas.microsoft.com/office/drawing/2014/main" id="{74BA56D1-36D7-42A4-BE17-2BF7F51079E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9350AA7-6B68-95C7-65A9-2A0AF0F507B3}"/>
              </a:ext>
            </a:extLst>
          </p:cNvPr>
          <p:cNvSpPr>
            <a:spLocks noGrp="1"/>
          </p:cNvSpPr>
          <p:nvPr>
            <p:ph type="dt" sz="half" idx="10"/>
          </p:nvPr>
        </p:nvSpPr>
        <p:spPr/>
        <p:txBody>
          <a:bodyPr/>
          <a:lstStyle/>
          <a:p>
            <a:fld id="{8BF31588-7813-9C48-9AFA-115532A33858}" type="datetimeFigureOut">
              <a:rPr lang="en-DK" smtClean="0"/>
              <a:t>27/03/2024</a:t>
            </a:fld>
            <a:endParaRPr lang="en-DK"/>
          </a:p>
        </p:txBody>
      </p:sp>
      <p:sp>
        <p:nvSpPr>
          <p:cNvPr id="6" name="Footer Placeholder 5">
            <a:extLst>
              <a:ext uri="{FF2B5EF4-FFF2-40B4-BE49-F238E27FC236}">
                <a16:creationId xmlns:a16="http://schemas.microsoft.com/office/drawing/2014/main" id="{31765ECD-EB79-BAAA-FDAE-AFCAF2C3B11D}"/>
              </a:ext>
            </a:extLst>
          </p:cNvPr>
          <p:cNvSpPr>
            <a:spLocks noGrp="1"/>
          </p:cNvSpPr>
          <p:nvPr>
            <p:ph type="ftr" sz="quarter" idx="11"/>
          </p:nvPr>
        </p:nvSpPr>
        <p:spPr/>
        <p:txBody>
          <a:bodyPr/>
          <a:lstStyle/>
          <a:p>
            <a:endParaRPr lang="en-DK"/>
          </a:p>
        </p:txBody>
      </p:sp>
      <p:sp>
        <p:nvSpPr>
          <p:cNvPr id="7" name="Slide Number Placeholder 6">
            <a:extLst>
              <a:ext uri="{FF2B5EF4-FFF2-40B4-BE49-F238E27FC236}">
                <a16:creationId xmlns:a16="http://schemas.microsoft.com/office/drawing/2014/main" id="{69CBB0F0-1C2F-28D4-53D6-D560B97B8308}"/>
              </a:ext>
            </a:extLst>
          </p:cNvPr>
          <p:cNvSpPr>
            <a:spLocks noGrp="1"/>
          </p:cNvSpPr>
          <p:nvPr>
            <p:ph type="sldNum" sz="quarter" idx="12"/>
          </p:nvPr>
        </p:nvSpPr>
        <p:spPr/>
        <p:txBody>
          <a:bodyPr/>
          <a:lstStyle/>
          <a:p>
            <a:fld id="{46A4C66B-8C56-4346-9993-7B699F242554}" type="slidenum">
              <a:rPr lang="en-DK" smtClean="0"/>
              <a:t>‹#›</a:t>
            </a:fld>
            <a:endParaRPr lang="en-DK"/>
          </a:p>
        </p:txBody>
      </p:sp>
    </p:spTree>
    <p:extLst>
      <p:ext uri="{BB962C8B-B14F-4D97-AF65-F5344CB8AC3E}">
        <p14:creationId xmlns:p14="http://schemas.microsoft.com/office/powerpoint/2010/main" val="35273951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8F5520-67E8-7EC5-F7B4-FC9650E5151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DK"/>
          </a:p>
        </p:txBody>
      </p:sp>
      <p:sp>
        <p:nvSpPr>
          <p:cNvPr id="3" name="Text Placeholder 2">
            <a:extLst>
              <a:ext uri="{FF2B5EF4-FFF2-40B4-BE49-F238E27FC236}">
                <a16:creationId xmlns:a16="http://schemas.microsoft.com/office/drawing/2014/main" id="{2396D5D1-65C8-0F0F-2412-7BDC45282C9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DK"/>
          </a:p>
        </p:txBody>
      </p:sp>
      <p:sp>
        <p:nvSpPr>
          <p:cNvPr id="4" name="Date Placeholder 3">
            <a:extLst>
              <a:ext uri="{FF2B5EF4-FFF2-40B4-BE49-F238E27FC236}">
                <a16:creationId xmlns:a16="http://schemas.microsoft.com/office/drawing/2014/main" id="{B812BD98-DD00-5584-E6A7-E14C1CFBE4A8}"/>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BF31588-7813-9C48-9AFA-115532A33858}" type="datetimeFigureOut">
              <a:rPr lang="en-DK" smtClean="0"/>
              <a:t>27/03/2024</a:t>
            </a:fld>
            <a:endParaRPr lang="en-DK"/>
          </a:p>
        </p:txBody>
      </p:sp>
      <p:sp>
        <p:nvSpPr>
          <p:cNvPr id="5" name="Footer Placeholder 4">
            <a:extLst>
              <a:ext uri="{FF2B5EF4-FFF2-40B4-BE49-F238E27FC236}">
                <a16:creationId xmlns:a16="http://schemas.microsoft.com/office/drawing/2014/main" id="{6B5DF843-2AD1-93E4-F286-90F27F0EB7F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DK"/>
          </a:p>
        </p:txBody>
      </p:sp>
      <p:sp>
        <p:nvSpPr>
          <p:cNvPr id="6" name="Slide Number Placeholder 5">
            <a:extLst>
              <a:ext uri="{FF2B5EF4-FFF2-40B4-BE49-F238E27FC236}">
                <a16:creationId xmlns:a16="http://schemas.microsoft.com/office/drawing/2014/main" id="{C389923A-CC50-CDC9-6842-973B9F5ADD1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46A4C66B-8C56-4346-9993-7B699F242554}" type="slidenum">
              <a:rPr lang="en-DK" smtClean="0"/>
              <a:t>‹#›</a:t>
            </a:fld>
            <a:endParaRPr lang="en-DK"/>
          </a:p>
        </p:txBody>
      </p:sp>
    </p:spTree>
    <p:extLst>
      <p:ext uri="{BB962C8B-B14F-4D97-AF65-F5344CB8AC3E}">
        <p14:creationId xmlns:p14="http://schemas.microsoft.com/office/powerpoint/2010/main" val="40400920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D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hyperlink" Target="https://javascriptbook.com/code/c07/form.html" TargetMode="Externa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2" Type="http://schemas.openxmlformats.org/officeDocument/2006/relationships/image" Target="../media/image2.gif"/><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A1A5EE-50C3-1C60-3B83-9559CAA48633}"/>
              </a:ext>
            </a:extLst>
          </p:cNvPr>
          <p:cNvSpPr>
            <a:spLocks noGrp="1"/>
          </p:cNvSpPr>
          <p:nvPr>
            <p:ph type="ctrTitle"/>
          </p:nvPr>
        </p:nvSpPr>
        <p:spPr/>
        <p:txBody>
          <a:bodyPr/>
          <a:lstStyle/>
          <a:p>
            <a:r>
              <a:rPr lang="en-GB" dirty="0">
                <a:solidFill>
                  <a:schemeClr val="accent4"/>
                </a:solidFill>
                <a:latin typeface="Arial" panose="020B0604020202020204" pitchFamily="34" charset="0"/>
                <a:cs typeface="Arial" panose="020B0604020202020204" pitchFamily="34" charset="0"/>
              </a:rPr>
              <a:t>Introduction to JavaScript API</a:t>
            </a:r>
            <a:endParaRPr lang="en-DK" dirty="0">
              <a:solidFill>
                <a:schemeClr val="accent4"/>
              </a:solidFill>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0976C361-408A-74DC-E83F-C413177DE440}"/>
              </a:ext>
            </a:extLst>
          </p:cNvPr>
          <p:cNvSpPr>
            <a:spLocks noGrp="1"/>
          </p:cNvSpPr>
          <p:nvPr>
            <p:ph type="subTitle" idx="1"/>
          </p:nvPr>
        </p:nvSpPr>
        <p:spPr/>
        <p:txBody>
          <a:bodyPr/>
          <a:lstStyle/>
          <a:p>
            <a:r>
              <a:rPr lang="en-GB"/>
              <a:t>JavaScript API (Application Programming Interface) is a set of pre-defined functions and objects that allow interaction with web pages dynamically.</a:t>
            </a:r>
            <a:endParaRPr lang="en-DK"/>
          </a:p>
        </p:txBody>
      </p:sp>
    </p:spTree>
    <p:extLst>
      <p:ext uri="{BB962C8B-B14F-4D97-AF65-F5344CB8AC3E}">
        <p14:creationId xmlns:p14="http://schemas.microsoft.com/office/powerpoint/2010/main" val="28161727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1C2126-A04A-4785-A7A2-ACE46EE4DA5B}"/>
              </a:ext>
            </a:extLst>
          </p:cNvPr>
          <p:cNvSpPr>
            <a:spLocks noGrp="1"/>
          </p:cNvSpPr>
          <p:nvPr>
            <p:ph type="title"/>
          </p:nvPr>
        </p:nvSpPr>
        <p:spPr/>
        <p:txBody>
          <a:bodyPr/>
          <a:lstStyle/>
          <a:p>
            <a:r>
              <a:rPr lang="en-US" dirty="0"/>
              <a:t>Google Maps at work</a:t>
            </a:r>
            <a:endParaRPr lang="en-CA" dirty="0"/>
          </a:p>
        </p:txBody>
      </p:sp>
      <p:pic>
        <p:nvPicPr>
          <p:cNvPr id="5" name="Picture 4" descr="FIGURE 10.24 Google Maps at work">
            <a:extLst>
              <a:ext uri="{FF2B5EF4-FFF2-40B4-BE49-F238E27FC236}">
                <a16:creationId xmlns:a16="http://schemas.microsoft.com/office/drawing/2014/main" id="{3E32E887-5888-4195-A14F-CE5958A40576}"/>
              </a:ext>
            </a:extLst>
          </p:cNvPr>
          <p:cNvPicPr>
            <a:picLocks noChangeAspect="1"/>
          </p:cNvPicPr>
          <p:nvPr/>
        </p:nvPicPr>
        <p:blipFill>
          <a:blip r:embed="rId2"/>
          <a:stretch>
            <a:fillRect/>
          </a:stretch>
        </p:blipFill>
        <p:spPr>
          <a:xfrm>
            <a:off x="3149947" y="1312650"/>
            <a:ext cx="5892107" cy="4893255"/>
          </a:xfrm>
          <a:prstGeom prst="rect">
            <a:avLst/>
          </a:prstGeom>
        </p:spPr>
      </p:pic>
    </p:spTree>
    <p:extLst>
      <p:ext uri="{BB962C8B-B14F-4D97-AF65-F5344CB8AC3E}">
        <p14:creationId xmlns:p14="http://schemas.microsoft.com/office/powerpoint/2010/main" val="36961869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70F6F4-17DF-4DE6-AEEB-864FA76B41A3}"/>
              </a:ext>
            </a:extLst>
          </p:cNvPr>
          <p:cNvSpPr>
            <a:spLocks noGrp="1"/>
          </p:cNvSpPr>
          <p:nvPr>
            <p:ph type="title"/>
          </p:nvPr>
        </p:nvSpPr>
        <p:spPr/>
        <p:txBody>
          <a:bodyPr/>
          <a:lstStyle/>
          <a:p>
            <a:r>
              <a:rPr lang="da-DK" sz="4267" dirty="0"/>
              <a:t>Google Chart</a:t>
            </a:r>
            <a:endParaRPr lang="en-CA" sz="4267" dirty="0"/>
          </a:p>
        </p:txBody>
      </p:sp>
      <p:sp>
        <p:nvSpPr>
          <p:cNvPr id="6" name="TextBox 5" descr="LISTING 4.2 Embedded styles example">
            <a:extLst>
              <a:ext uri="{FF2B5EF4-FFF2-40B4-BE49-F238E27FC236}">
                <a16:creationId xmlns:a16="http://schemas.microsoft.com/office/drawing/2014/main" id="{AD6EE32F-52DD-423F-856F-C9FCA455086F}"/>
              </a:ext>
            </a:extLst>
          </p:cNvPr>
          <p:cNvSpPr txBox="1"/>
          <p:nvPr/>
        </p:nvSpPr>
        <p:spPr>
          <a:xfrm>
            <a:off x="609602" y="1312650"/>
            <a:ext cx="4248441" cy="5329979"/>
          </a:xfrm>
          <a:prstGeom prst="rect">
            <a:avLst/>
          </a:prstGeom>
          <a:solidFill>
            <a:srgbClr val="E6F0F5"/>
          </a:solidFill>
        </p:spPr>
        <p:txBody>
          <a:bodyPr wrap="square" numCol="1" rtlCol="0">
            <a:noAutofit/>
          </a:bodyPr>
          <a:lstStyle/>
          <a:p>
            <a:pPr defTabSz="719982"/>
            <a:r>
              <a:rPr lang="en-CA" sz="1100" i="1" dirty="0">
                <a:latin typeface="Calibri" panose="020F0502020204030204" pitchFamily="34" charset="0"/>
                <a:cs typeface="Calibri" panose="020F0502020204030204" pitchFamily="34" charset="0"/>
              </a:rPr>
              <a:t>/* generate the chart */</a:t>
            </a:r>
          </a:p>
          <a:p>
            <a:pPr defTabSz="719982"/>
            <a:r>
              <a:rPr lang="en-GB" sz="1100" dirty="0"/>
              <a:t>    &lt;script type="text/</a:t>
            </a:r>
            <a:r>
              <a:rPr lang="en-GB" sz="1100" dirty="0" err="1"/>
              <a:t>javascript</a:t>
            </a:r>
            <a:r>
              <a:rPr lang="en-GB" sz="1100" dirty="0"/>
              <a:t>" </a:t>
            </a:r>
            <a:r>
              <a:rPr lang="en-GB" sz="1100" dirty="0" err="1"/>
              <a:t>src</a:t>
            </a:r>
            <a:r>
              <a:rPr lang="en-GB" sz="1100" dirty="0"/>
              <a:t>="https://</a:t>
            </a:r>
            <a:r>
              <a:rPr lang="en-GB" sz="1100" dirty="0" err="1"/>
              <a:t>www.gstatic.com</a:t>
            </a:r>
            <a:r>
              <a:rPr lang="en-GB" sz="1100" dirty="0"/>
              <a:t>/charts/</a:t>
            </a:r>
            <a:r>
              <a:rPr lang="en-GB" sz="1100" dirty="0" err="1"/>
              <a:t>loader.js</a:t>
            </a:r>
            <a:r>
              <a:rPr lang="en-GB" sz="1100" dirty="0"/>
              <a:t>"&gt;&lt;/script&gt;</a:t>
            </a:r>
            <a:br>
              <a:rPr lang="en-GB" sz="1100" dirty="0"/>
            </a:br>
            <a:endParaRPr lang="en-CA" sz="1100" i="1" dirty="0">
              <a:latin typeface="Calibri" panose="020F0502020204030204" pitchFamily="34" charset="0"/>
              <a:cs typeface="Calibri" panose="020F0502020204030204" pitchFamily="34" charset="0"/>
            </a:endParaRPr>
          </a:p>
          <a:p>
            <a:pPr defTabSz="719982"/>
            <a:r>
              <a:rPr lang="en-GB" sz="1100" dirty="0"/>
              <a:t>&lt;script type="text/</a:t>
            </a:r>
            <a:r>
              <a:rPr lang="en-GB" sz="1100" dirty="0" err="1"/>
              <a:t>javascript</a:t>
            </a:r>
            <a:r>
              <a:rPr lang="en-GB" sz="1100" dirty="0"/>
              <a:t>"&gt;</a:t>
            </a:r>
            <a:br>
              <a:rPr lang="en-GB" sz="1100" dirty="0"/>
            </a:br>
            <a:r>
              <a:rPr lang="en-GB" sz="1100" dirty="0"/>
              <a:t>      </a:t>
            </a:r>
            <a:r>
              <a:rPr lang="en-GB" sz="1100" dirty="0" err="1"/>
              <a:t>google.charts.load</a:t>
            </a:r>
            <a:r>
              <a:rPr lang="en-GB" sz="1100" dirty="0"/>
              <a:t>('current', {'packages':['</a:t>
            </a:r>
            <a:r>
              <a:rPr lang="en-GB" sz="1100" dirty="0" err="1"/>
              <a:t>corechart</a:t>
            </a:r>
            <a:r>
              <a:rPr lang="en-GB" sz="1100" dirty="0"/>
              <a:t>']});</a:t>
            </a:r>
            <a:br>
              <a:rPr lang="en-GB" sz="1100" dirty="0"/>
            </a:br>
            <a:r>
              <a:rPr lang="en-GB" sz="1100" dirty="0"/>
              <a:t>      </a:t>
            </a:r>
            <a:r>
              <a:rPr lang="en-GB" sz="1100" dirty="0" err="1"/>
              <a:t>google.charts.setOnLoadCallback</a:t>
            </a:r>
            <a:r>
              <a:rPr lang="en-GB" sz="1100" dirty="0"/>
              <a:t>(</a:t>
            </a:r>
            <a:r>
              <a:rPr lang="en-GB" sz="1100" dirty="0" err="1"/>
              <a:t>drawChart</a:t>
            </a:r>
            <a:r>
              <a:rPr lang="en-GB" sz="1100" dirty="0"/>
              <a:t>);</a:t>
            </a:r>
            <a:br>
              <a:rPr lang="en-GB" sz="1100" dirty="0"/>
            </a:br>
            <a:br>
              <a:rPr lang="en-GB" sz="1100" dirty="0"/>
            </a:br>
            <a:r>
              <a:rPr lang="en-GB" sz="1100" dirty="0"/>
              <a:t>      function </a:t>
            </a:r>
            <a:r>
              <a:rPr lang="en-GB" sz="1100" dirty="0" err="1"/>
              <a:t>drawChart</a:t>
            </a:r>
            <a:r>
              <a:rPr lang="en-GB" sz="1100" dirty="0"/>
              <a:t>() {</a:t>
            </a:r>
            <a:br>
              <a:rPr lang="en-GB" sz="1100" dirty="0"/>
            </a:br>
            <a:br>
              <a:rPr lang="en-GB" sz="1100" dirty="0"/>
            </a:br>
            <a:r>
              <a:rPr lang="en-GB" sz="1100" dirty="0"/>
              <a:t>        var data = </a:t>
            </a:r>
            <a:r>
              <a:rPr lang="en-GB" sz="1100" dirty="0" err="1"/>
              <a:t>google.visualization.arrayToDataTable</a:t>
            </a:r>
            <a:r>
              <a:rPr lang="en-GB" sz="1100" dirty="0"/>
              <a:t>([</a:t>
            </a:r>
            <a:br>
              <a:rPr lang="en-GB" sz="1100" dirty="0"/>
            </a:br>
            <a:r>
              <a:rPr lang="en-GB" sz="1100" dirty="0"/>
              <a:t>          ['Task', 'Hours per Day'],</a:t>
            </a:r>
            <a:br>
              <a:rPr lang="en-GB" sz="1100" dirty="0"/>
            </a:br>
            <a:r>
              <a:rPr lang="en-GB" sz="1100" dirty="0"/>
              <a:t>          ['Work',     11],</a:t>
            </a:r>
            <a:br>
              <a:rPr lang="en-GB" sz="1100" dirty="0"/>
            </a:br>
            <a:r>
              <a:rPr lang="en-GB" sz="1100" dirty="0"/>
              <a:t>          ['Eat',      2],</a:t>
            </a:r>
            <a:br>
              <a:rPr lang="en-GB" sz="1100" dirty="0"/>
            </a:br>
            <a:r>
              <a:rPr lang="en-GB" sz="1100" dirty="0"/>
              <a:t>          ['Commute',  2],</a:t>
            </a:r>
            <a:br>
              <a:rPr lang="en-GB" sz="1100" dirty="0"/>
            </a:br>
            <a:r>
              <a:rPr lang="en-GB" sz="1100" dirty="0"/>
              <a:t>          ['Watch TV', 2],</a:t>
            </a:r>
            <a:br>
              <a:rPr lang="en-GB" sz="1100" dirty="0"/>
            </a:br>
            <a:r>
              <a:rPr lang="en-GB" sz="1100" dirty="0"/>
              <a:t>          ['Sleep',    7]</a:t>
            </a:r>
            <a:br>
              <a:rPr lang="en-GB" sz="1100" dirty="0"/>
            </a:br>
            <a:r>
              <a:rPr lang="en-GB" sz="1100" dirty="0"/>
              <a:t>        ]);</a:t>
            </a:r>
            <a:br>
              <a:rPr lang="en-GB" sz="1100" dirty="0"/>
            </a:br>
            <a:br>
              <a:rPr lang="en-GB" sz="1100" dirty="0"/>
            </a:br>
            <a:r>
              <a:rPr lang="en-GB" sz="1100" dirty="0"/>
              <a:t>        var options = {</a:t>
            </a:r>
            <a:br>
              <a:rPr lang="en-GB" sz="1100" dirty="0"/>
            </a:br>
            <a:r>
              <a:rPr lang="en-GB" sz="1100" dirty="0"/>
              <a:t>          title: 'My Daily Activities'</a:t>
            </a:r>
            <a:br>
              <a:rPr lang="en-GB" sz="1100" dirty="0"/>
            </a:br>
            <a:r>
              <a:rPr lang="en-GB" sz="1100" dirty="0"/>
              <a:t>        };</a:t>
            </a:r>
            <a:br>
              <a:rPr lang="en-GB" sz="1100" dirty="0"/>
            </a:br>
            <a:br>
              <a:rPr lang="en-GB" sz="1100" dirty="0"/>
            </a:br>
            <a:r>
              <a:rPr lang="en-GB" sz="1100" dirty="0"/>
              <a:t>        var chart = new </a:t>
            </a:r>
            <a:r>
              <a:rPr lang="en-GB" sz="1100" dirty="0" err="1"/>
              <a:t>google.visualization.PieChart</a:t>
            </a:r>
            <a:r>
              <a:rPr lang="en-GB" sz="1100" dirty="0"/>
              <a:t>(</a:t>
            </a:r>
            <a:r>
              <a:rPr lang="en-GB" sz="1100" dirty="0" err="1"/>
              <a:t>document.getElementById</a:t>
            </a:r>
            <a:r>
              <a:rPr lang="en-GB" sz="1100" dirty="0"/>
              <a:t>('</a:t>
            </a:r>
            <a:r>
              <a:rPr lang="en-GB" sz="1100" dirty="0" err="1"/>
              <a:t>piechart</a:t>
            </a:r>
            <a:r>
              <a:rPr lang="en-GB" sz="1100" dirty="0"/>
              <a:t>'));</a:t>
            </a:r>
            <a:br>
              <a:rPr lang="en-GB" sz="1100" dirty="0"/>
            </a:br>
            <a:br>
              <a:rPr lang="en-GB" sz="1100" dirty="0"/>
            </a:br>
            <a:r>
              <a:rPr lang="en-GB" sz="1100" dirty="0"/>
              <a:t>        </a:t>
            </a:r>
            <a:r>
              <a:rPr lang="en-GB" sz="1100" dirty="0" err="1"/>
              <a:t>chart.draw</a:t>
            </a:r>
            <a:r>
              <a:rPr lang="en-GB" sz="1100" dirty="0"/>
              <a:t>(data, options);</a:t>
            </a:r>
            <a:br>
              <a:rPr lang="en-GB" sz="1100" dirty="0"/>
            </a:br>
            <a:r>
              <a:rPr lang="en-GB" sz="1100" dirty="0"/>
              <a:t>      }</a:t>
            </a:r>
            <a:br>
              <a:rPr lang="en-GB" sz="1100" dirty="0"/>
            </a:br>
            <a:r>
              <a:rPr lang="en-GB" sz="1100" dirty="0"/>
              <a:t>    &lt;/script&gt;</a:t>
            </a:r>
            <a:br>
              <a:rPr lang="en-GB" sz="1100" dirty="0"/>
            </a:br>
            <a:endParaRPr lang="en-CA" sz="1100" b="1" dirty="0">
              <a:solidFill>
                <a:srgbClr val="000000"/>
              </a:solidFill>
              <a:latin typeface="Calibri" panose="020F0502020204030204" pitchFamily="34" charset="0"/>
              <a:cs typeface="Calibri" panose="020F0502020204030204" pitchFamily="34" charset="0"/>
            </a:endParaRPr>
          </a:p>
        </p:txBody>
      </p:sp>
      <p:sp>
        <p:nvSpPr>
          <p:cNvPr id="7" name="TextBox 6">
            <a:extLst>
              <a:ext uri="{FF2B5EF4-FFF2-40B4-BE49-F238E27FC236}">
                <a16:creationId xmlns:a16="http://schemas.microsoft.com/office/drawing/2014/main" id="{7C33F17E-DF2A-4E8A-8548-0333C5210C77}"/>
              </a:ext>
            </a:extLst>
          </p:cNvPr>
          <p:cNvSpPr txBox="1"/>
          <p:nvPr/>
        </p:nvSpPr>
        <p:spPr>
          <a:xfrm>
            <a:off x="5791201" y="5564089"/>
            <a:ext cx="6894343" cy="338554"/>
          </a:xfrm>
          <a:prstGeom prst="rect">
            <a:avLst/>
          </a:prstGeom>
          <a:noFill/>
        </p:spPr>
        <p:txBody>
          <a:bodyPr wrap="square" rtlCol="0">
            <a:spAutoFit/>
          </a:bodyPr>
          <a:lstStyle/>
          <a:p>
            <a:r>
              <a:rPr lang="en-US" sz="1600" b="1" dirty="0">
                <a:solidFill>
                  <a:srgbClr val="009A9A"/>
                </a:solidFill>
                <a:latin typeface="+mj-lt"/>
              </a:rPr>
              <a:t>LISTING 10.15 </a:t>
            </a:r>
            <a:r>
              <a:rPr lang="en-US" sz="1600" dirty="0">
                <a:solidFill>
                  <a:srgbClr val="000000"/>
                </a:solidFill>
                <a:latin typeface="+mj-lt"/>
              </a:rPr>
              <a:t>Displaying a pie chart</a:t>
            </a:r>
            <a:endParaRPr lang="en-CA" sz="1600" dirty="0">
              <a:latin typeface="+mj-lt"/>
            </a:endParaRPr>
          </a:p>
        </p:txBody>
      </p:sp>
      <p:pic>
        <p:nvPicPr>
          <p:cNvPr id="4" name="Picture 3" descr="A screenshot of a computer&#10;&#10;Description automatically generated">
            <a:extLst>
              <a:ext uri="{FF2B5EF4-FFF2-40B4-BE49-F238E27FC236}">
                <a16:creationId xmlns:a16="http://schemas.microsoft.com/office/drawing/2014/main" id="{0C72CEAB-8262-C96A-48F4-8B270B10C108}"/>
              </a:ext>
            </a:extLst>
          </p:cNvPr>
          <p:cNvPicPr>
            <a:picLocks noChangeAspect="1"/>
          </p:cNvPicPr>
          <p:nvPr/>
        </p:nvPicPr>
        <p:blipFill rotWithShape="1">
          <a:blip r:embed="rId2"/>
          <a:srcRect l="22853" t="23898" r="22486" b="15954"/>
          <a:stretch/>
        </p:blipFill>
        <p:spPr>
          <a:xfrm>
            <a:off x="5707117" y="2343806"/>
            <a:ext cx="4248441" cy="2921877"/>
          </a:xfrm>
          <a:prstGeom prst="rect">
            <a:avLst/>
          </a:prstGeom>
        </p:spPr>
      </p:pic>
    </p:spTree>
    <p:extLst>
      <p:ext uri="{BB962C8B-B14F-4D97-AF65-F5344CB8AC3E}">
        <p14:creationId xmlns:p14="http://schemas.microsoft.com/office/powerpoint/2010/main" val="3553414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86248-6E86-38BE-808E-F56F6E8848F7}"/>
              </a:ext>
            </a:extLst>
          </p:cNvPr>
          <p:cNvSpPr>
            <a:spLocks noGrp="1"/>
          </p:cNvSpPr>
          <p:nvPr>
            <p:ph type="title"/>
          </p:nvPr>
        </p:nvSpPr>
        <p:spPr/>
        <p:txBody>
          <a:bodyPr/>
          <a:lstStyle/>
          <a:p>
            <a:r>
              <a:rPr lang="en-DK" dirty="0"/>
              <a:t>Lightbox 2</a:t>
            </a:r>
          </a:p>
        </p:txBody>
      </p:sp>
      <p:sp>
        <p:nvSpPr>
          <p:cNvPr id="3" name="Text Placeholder 2">
            <a:extLst>
              <a:ext uri="{FF2B5EF4-FFF2-40B4-BE49-F238E27FC236}">
                <a16:creationId xmlns:a16="http://schemas.microsoft.com/office/drawing/2014/main" id="{A95F77B1-7519-1E67-63C5-F78B9AF8A1C3}"/>
              </a:ext>
            </a:extLst>
          </p:cNvPr>
          <p:cNvSpPr>
            <a:spLocks noGrp="1"/>
          </p:cNvSpPr>
          <p:nvPr>
            <p:ph type="body" idx="1"/>
          </p:nvPr>
        </p:nvSpPr>
        <p:spPr/>
        <p:txBody>
          <a:bodyPr/>
          <a:lstStyle/>
          <a:p>
            <a:endParaRPr lang="en-DK"/>
          </a:p>
        </p:txBody>
      </p:sp>
    </p:spTree>
    <p:extLst>
      <p:ext uri="{BB962C8B-B14F-4D97-AF65-F5344CB8AC3E}">
        <p14:creationId xmlns:p14="http://schemas.microsoft.com/office/powerpoint/2010/main" val="274488544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6DCCC-5CDB-C97E-80FC-DDD5277BFAA5}"/>
              </a:ext>
            </a:extLst>
          </p:cNvPr>
          <p:cNvSpPr>
            <a:spLocks noGrp="1"/>
          </p:cNvSpPr>
          <p:nvPr>
            <p:ph type="title"/>
          </p:nvPr>
        </p:nvSpPr>
        <p:spPr/>
        <p:txBody>
          <a:bodyPr/>
          <a:lstStyle/>
          <a:p>
            <a:r>
              <a:rPr lang="en-GB" dirty="0"/>
              <a:t>O</a:t>
            </a:r>
            <a:r>
              <a:rPr lang="en-DK" dirty="0"/>
              <a:t>ther JS Frameworks</a:t>
            </a:r>
          </a:p>
        </p:txBody>
      </p:sp>
      <p:sp>
        <p:nvSpPr>
          <p:cNvPr id="3" name="Text Placeholder 2">
            <a:extLst>
              <a:ext uri="{FF2B5EF4-FFF2-40B4-BE49-F238E27FC236}">
                <a16:creationId xmlns:a16="http://schemas.microsoft.com/office/drawing/2014/main" id="{C24FBDC5-F3F9-B3D8-A773-8BAE2C9767DC}"/>
              </a:ext>
            </a:extLst>
          </p:cNvPr>
          <p:cNvSpPr>
            <a:spLocks noGrp="1"/>
          </p:cNvSpPr>
          <p:nvPr>
            <p:ph type="body" idx="1"/>
          </p:nvPr>
        </p:nvSpPr>
        <p:spPr/>
        <p:txBody>
          <a:bodyPr/>
          <a:lstStyle/>
          <a:p>
            <a:endParaRPr lang="en-DK"/>
          </a:p>
        </p:txBody>
      </p:sp>
    </p:spTree>
    <p:extLst>
      <p:ext uri="{BB962C8B-B14F-4D97-AF65-F5344CB8AC3E}">
        <p14:creationId xmlns:p14="http://schemas.microsoft.com/office/powerpoint/2010/main" val="31156989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B6AE3A-26AC-E58E-2CB4-361DCF116FA8}"/>
              </a:ext>
            </a:extLst>
          </p:cNvPr>
          <p:cNvSpPr>
            <a:spLocks noGrp="1"/>
          </p:cNvSpPr>
          <p:nvPr>
            <p:ph type="ctrTitle"/>
          </p:nvPr>
        </p:nvSpPr>
        <p:spPr/>
        <p:txBody>
          <a:bodyPr/>
          <a:lstStyle/>
          <a:p>
            <a:r>
              <a:rPr lang="en-GB"/>
              <a:t>Introduction to jQuery</a:t>
            </a:r>
            <a:endParaRPr lang="en-DK"/>
          </a:p>
        </p:txBody>
      </p:sp>
      <p:sp>
        <p:nvSpPr>
          <p:cNvPr id="3" name="Subtitle 2">
            <a:extLst>
              <a:ext uri="{FF2B5EF4-FFF2-40B4-BE49-F238E27FC236}">
                <a16:creationId xmlns:a16="http://schemas.microsoft.com/office/drawing/2014/main" id="{E564EFB7-AE36-F92D-ED83-AA8DC29EADCE}"/>
              </a:ext>
            </a:extLst>
          </p:cNvPr>
          <p:cNvSpPr>
            <a:spLocks noGrp="1"/>
          </p:cNvSpPr>
          <p:nvPr>
            <p:ph type="subTitle" idx="1"/>
          </p:nvPr>
        </p:nvSpPr>
        <p:spPr/>
        <p:txBody>
          <a:bodyPr/>
          <a:lstStyle/>
          <a:p>
            <a:r>
              <a:rPr lang="en-GB"/>
              <a:t>jQuery is a fast, small, and feature-rich JavaScript library. It makes things like HTML document traversal and manipulation, event handling, and animation much simpler with an easy-to-use API that works across a multitude of browsers.</a:t>
            </a:r>
            <a:endParaRPr lang="en-DK"/>
          </a:p>
        </p:txBody>
      </p:sp>
    </p:spTree>
    <p:extLst>
      <p:ext uri="{BB962C8B-B14F-4D97-AF65-F5344CB8AC3E}">
        <p14:creationId xmlns:p14="http://schemas.microsoft.com/office/powerpoint/2010/main" val="19469176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44003-DAFF-8386-5016-34BEA9102FF4}"/>
              </a:ext>
            </a:extLst>
          </p:cNvPr>
          <p:cNvSpPr>
            <a:spLocks noGrp="1"/>
          </p:cNvSpPr>
          <p:nvPr>
            <p:ph type="title"/>
          </p:nvPr>
        </p:nvSpPr>
        <p:spPr/>
        <p:txBody>
          <a:bodyPr/>
          <a:lstStyle/>
          <a:p>
            <a:r>
              <a:rPr lang="en-GB"/>
              <a:t>What is jQuery?</a:t>
            </a:r>
            <a:endParaRPr lang="en-DK"/>
          </a:p>
        </p:txBody>
      </p:sp>
      <p:sp>
        <p:nvSpPr>
          <p:cNvPr id="3" name="Text Placeholder 2">
            <a:extLst>
              <a:ext uri="{FF2B5EF4-FFF2-40B4-BE49-F238E27FC236}">
                <a16:creationId xmlns:a16="http://schemas.microsoft.com/office/drawing/2014/main" id="{B68D9A38-4C5B-12A9-C26A-87485C1873CC}"/>
              </a:ext>
            </a:extLst>
          </p:cNvPr>
          <p:cNvSpPr>
            <a:spLocks noGrp="1"/>
          </p:cNvSpPr>
          <p:nvPr>
            <p:ph type="body" idx="1"/>
          </p:nvPr>
        </p:nvSpPr>
        <p:spPr/>
        <p:txBody>
          <a:bodyPr/>
          <a:lstStyle/>
          <a:p>
            <a:r>
              <a:rPr lang="en-GB"/>
              <a:t>jQuery is a JavaScript library designed to simplify HTML DOM tree traversal and manipulation, as well as event handling, CSS animation, and Ajax interaction.</a:t>
            </a:r>
            <a:endParaRPr lang="en-DK"/>
          </a:p>
        </p:txBody>
      </p:sp>
    </p:spTree>
    <p:extLst>
      <p:ext uri="{BB962C8B-B14F-4D97-AF65-F5344CB8AC3E}">
        <p14:creationId xmlns:p14="http://schemas.microsoft.com/office/powerpoint/2010/main" val="316679614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8057A2-288F-9C3E-BE17-E278FB682563}"/>
              </a:ext>
            </a:extLst>
          </p:cNvPr>
          <p:cNvSpPr>
            <a:spLocks noGrp="1"/>
          </p:cNvSpPr>
          <p:nvPr>
            <p:ph type="title"/>
          </p:nvPr>
        </p:nvSpPr>
        <p:spPr/>
        <p:txBody>
          <a:bodyPr/>
          <a:lstStyle/>
          <a:p>
            <a:r>
              <a:rPr lang="en-GB"/>
              <a:t>Features of jQuery</a:t>
            </a:r>
            <a:endParaRPr lang="en-DK"/>
          </a:p>
        </p:txBody>
      </p:sp>
      <p:sp>
        <p:nvSpPr>
          <p:cNvPr id="3" name="Text Placeholder 2">
            <a:extLst>
              <a:ext uri="{FF2B5EF4-FFF2-40B4-BE49-F238E27FC236}">
                <a16:creationId xmlns:a16="http://schemas.microsoft.com/office/drawing/2014/main" id="{F9553D26-76AB-ADD4-C7EB-AF75175311EC}"/>
              </a:ext>
            </a:extLst>
          </p:cNvPr>
          <p:cNvSpPr>
            <a:spLocks noGrp="1"/>
          </p:cNvSpPr>
          <p:nvPr>
            <p:ph type="body" idx="1"/>
          </p:nvPr>
        </p:nvSpPr>
        <p:spPr/>
        <p:txBody>
          <a:bodyPr>
            <a:normAutofit/>
          </a:bodyPr>
          <a:lstStyle/>
          <a:p>
            <a:r>
              <a:rPr lang="en-GB" dirty="0"/>
              <a:t>1. DOM Manipulation: Easily manipulate HTML elements and attributes.</a:t>
            </a:r>
          </a:p>
          <a:p>
            <a:r>
              <a:rPr lang="en-GB" dirty="0"/>
              <a:t>2. Event Handling: Simplify handling of user interactions.</a:t>
            </a:r>
          </a:p>
          <a:p>
            <a:r>
              <a:rPr lang="en-GB" dirty="0"/>
              <a:t>3. Animation: Create smooth animations and effects.</a:t>
            </a:r>
          </a:p>
          <a:p>
            <a:r>
              <a:rPr lang="en-GB" dirty="0"/>
              <a:t>4. AJAX: Facilitate asynchronous data loading and interaction with servers.</a:t>
            </a:r>
          </a:p>
          <a:p>
            <a:r>
              <a:rPr lang="en-GB" dirty="0"/>
              <a:t>5. Cross-browser Compatibility: Ensure consistent </a:t>
            </a:r>
            <a:r>
              <a:rPr lang="en-GB" dirty="0" err="1"/>
              <a:t>behavior</a:t>
            </a:r>
            <a:r>
              <a:rPr lang="en-GB" dirty="0"/>
              <a:t> across different browsers.</a:t>
            </a:r>
            <a:endParaRPr lang="en-DK" dirty="0"/>
          </a:p>
        </p:txBody>
      </p:sp>
    </p:spTree>
    <p:extLst>
      <p:ext uri="{BB962C8B-B14F-4D97-AF65-F5344CB8AC3E}">
        <p14:creationId xmlns:p14="http://schemas.microsoft.com/office/powerpoint/2010/main" val="15086396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5ABC93-4880-1E12-01A3-4F7466B6C8EE}"/>
              </a:ext>
            </a:extLst>
          </p:cNvPr>
          <p:cNvSpPr>
            <a:spLocks noGrp="1"/>
          </p:cNvSpPr>
          <p:nvPr>
            <p:ph type="title"/>
          </p:nvPr>
        </p:nvSpPr>
        <p:spPr/>
        <p:txBody>
          <a:bodyPr/>
          <a:lstStyle/>
          <a:p>
            <a:r>
              <a:rPr lang="en-GB"/>
              <a:t>How to Use jQuery</a:t>
            </a:r>
            <a:endParaRPr lang="en-DK"/>
          </a:p>
        </p:txBody>
      </p:sp>
      <p:sp>
        <p:nvSpPr>
          <p:cNvPr id="3" name="Text Placeholder 2">
            <a:extLst>
              <a:ext uri="{FF2B5EF4-FFF2-40B4-BE49-F238E27FC236}">
                <a16:creationId xmlns:a16="http://schemas.microsoft.com/office/drawing/2014/main" id="{9D08F7D9-F10C-876B-4DE3-1690D95FFA25}"/>
              </a:ext>
            </a:extLst>
          </p:cNvPr>
          <p:cNvSpPr>
            <a:spLocks noGrp="1"/>
          </p:cNvSpPr>
          <p:nvPr>
            <p:ph type="body" idx="1"/>
          </p:nvPr>
        </p:nvSpPr>
        <p:spPr/>
        <p:txBody>
          <a:bodyPr/>
          <a:lstStyle/>
          <a:p>
            <a:r>
              <a:rPr lang="en-GB" dirty="0"/>
              <a:t>1. Include jQuery library in your HTML document using &lt;script&gt; tag.</a:t>
            </a:r>
          </a:p>
          <a:p>
            <a:r>
              <a:rPr lang="en-GB" dirty="0"/>
              <a:t>2. Write jQuery code within &lt;script&gt; tags or in separate JavaScript files.</a:t>
            </a:r>
          </a:p>
          <a:p>
            <a:r>
              <a:rPr lang="en-GB" dirty="0"/>
              <a:t>3. Access HTML elements using jQuery selectors and manipulate them with jQuery methods.</a:t>
            </a:r>
            <a:endParaRPr lang="en-DK" dirty="0"/>
          </a:p>
        </p:txBody>
      </p:sp>
    </p:spTree>
    <p:extLst>
      <p:ext uri="{BB962C8B-B14F-4D97-AF65-F5344CB8AC3E}">
        <p14:creationId xmlns:p14="http://schemas.microsoft.com/office/powerpoint/2010/main" val="7791757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AE6367-711D-9E7E-A554-D47AAC632596}"/>
              </a:ext>
            </a:extLst>
          </p:cNvPr>
          <p:cNvSpPr>
            <a:spLocks noGrp="1"/>
          </p:cNvSpPr>
          <p:nvPr>
            <p:ph type="title"/>
          </p:nvPr>
        </p:nvSpPr>
        <p:spPr/>
        <p:txBody>
          <a:bodyPr/>
          <a:lstStyle/>
          <a:p>
            <a:r>
              <a:rPr lang="en-GB"/>
              <a:t>Basic jQuery Syntax</a:t>
            </a:r>
            <a:endParaRPr lang="en-DK"/>
          </a:p>
        </p:txBody>
      </p:sp>
      <p:sp>
        <p:nvSpPr>
          <p:cNvPr id="3" name="Text Placeholder 2">
            <a:extLst>
              <a:ext uri="{FF2B5EF4-FFF2-40B4-BE49-F238E27FC236}">
                <a16:creationId xmlns:a16="http://schemas.microsoft.com/office/drawing/2014/main" id="{9F42C211-33DA-E7F8-C661-E0F5EBE72D75}"/>
              </a:ext>
            </a:extLst>
          </p:cNvPr>
          <p:cNvSpPr>
            <a:spLocks noGrp="1"/>
          </p:cNvSpPr>
          <p:nvPr>
            <p:ph type="body" idx="1"/>
          </p:nvPr>
        </p:nvSpPr>
        <p:spPr/>
        <p:txBody>
          <a:bodyPr/>
          <a:lstStyle/>
          <a:p>
            <a:r>
              <a:rPr lang="en-GB"/>
              <a:t>$('selector').action()</a:t>
            </a:r>
            <a:endParaRPr lang="en-DK"/>
          </a:p>
        </p:txBody>
      </p:sp>
    </p:spTree>
    <p:extLst>
      <p:ext uri="{BB962C8B-B14F-4D97-AF65-F5344CB8AC3E}">
        <p14:creationId xmlns:p14="http://schemas.microsoft.com/office/powerpoint/2010/main" val="5907739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DD67E2-07AF-C7DC-C9C3-E78EC201631C}"/>
              </a:ext>
            </a:extLst>
          </p:cNvPr>
          <p:cNvSpPr>
            <a:spLocks noGrp="1"/>
          </p:cNvSpPr>
          <p:nvPr>
            <p:ph type="title"/>
          </p:nvPr>
        </p:nvSpPr>
        <p:spPr/>
        <p:txBody>
          <a:bodyPr/>
          <a:lstStyle/>
          <a:p>
            <a:r>
              <a:rPr lang="en-GB"/>
              <a:t>jQuery Event Handling</a:t>
            </a:r>
            <a:endParaRPr lang="en-DK"/>
          </a:p>
        </p:txBody>
      </p:sp>
      <p:sp>
        <p:nvSpPr>
          <p:cNvPr id="3" name="Text Placeholder 2">
            <a:extLst>
              <a:ext uri="{FF2B5EF4-FFF2-40B4-BE49-F238E27FC236}">
                <a16:creationId xmlns:a16="http://schemas.microsoft.com/office/drawing/2014/main" id="{14F99427-A562-6FCE-64B1-3181241E0D2F}"/>
              </a:ext>
            </a:extLst>
          </p:cNvPr>
          <p:cNvSpPr>
            <a:spLocks noGrp="1"/>
          </p:cNvSpPr>
          <p:nvPr>
            <p:ph type="body" idx="1"/>
          </p:nvPr>
        </p:nvSpPr>
        <p:spPr/>
        <p:txBody>
          <a:bodyPr/>
          <a:lstStyle/>
          <a:p>
            <a:r>
              <a:rPr lang="en-GB"/>
              <a:t>jQuery simplifies event handling with methods like .click(), .hover(), etc.</a:t>
            </a:r>
            <a:endParaRPr lang="en-DK"/>
          </a:p>
        </p:txBody>
      </p:sp>
    </p:spTree>
    <p:extLst>
      <p:ext uri="{BB962C8B-B14F-4D97-AF65-F5344CB8AC3E}">
        <p14:creationId xmlns:p14="http://schemas.microsoft.com/office/powerpoint/2010/main" val="411826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729CA7-8840-4623-F6A2-7E0C4446B70D}"/>
              </a:ext>
            </a:extLst>
          </p:cNvPr>
          <p:cNvSpPr>
            <a:spLocks noGrp="1"/>
          </p:cNvSpPr>
          <p:nvPr>
            <p:ph type="title"/>
          </p:nvPr>
        </p:nvSpPr>
        <p:spPr>
          <a:xfrm>
            <a:off x="7320466" y="609600"/>
            <a:ext cx="4140014" cy="1330839"/>
          </a:xfrm>
        </p:spPr>
        <p:txBody>
          <a:bodyPr vert="horz" lIns="91440" tIns="45720" rIns="91440" bIns="45720" rtlCol="0" anchor="ctr">
            <a:normAutofit/>
          </a:bodyPr>
          <a:lstStyle/>
          <a:p>
            <a:r>
              <a:rPr lang="en-US"/>
              <a:t>What is JavaScript API?</a:t>
            </a:r>
          </a:p>
        </p:txBody>
      </p:sp>
      <p:pic>
        <p:nvPicPr>
          <p:cNvPr id="6" name="Picture 5" descr="A computer screen with a hand pointing at a screen&#10;&#10;Description automatically generated">
            <a:extLst>
              <a:ext uri="{FF2B5EF4-FFF2-40B4-BE49-F238E27FC236}">
                <a16:creationId xmlns:a16="http://schemas.microsoft.com/office/drawing/2014/main" id="{502ABD90-D952-922A-F6D7-6B1791B746B9}"/>
              </a:ext>
            </a:extLst>
          </p:cNvPr>
          <p:cNvPicPr>
            <a:picLocks noChangeAspect="1"/>
          </p:cNvPicPr>
          <p:nvPr/>
        </p:nvPicPr>
        <p:blipFill rotWithShape="1">
          <a:blip r:embed="rId2"/>
          <a:srcRect t="633" r="-2" b="-2"/>
          <a:stretch/>
        </p:blipFill>
        <p:spPr>
          <a:xfrm>
            <a:off x="20" y="10"/>
            <a:ext cx="6901711" cy="6857990"/>
          </a:xfrm>
          <a:custGeom>
            <a:avLst/>
            <a:gdLst/>
            <a:ahLst/>
            <a:cxnLst/>
            <a:rect l="l" t="t" r="r" b="b"/>
            <a:pathLst>
              <a:path w="6901731" h="6858000">
                <a:moveTo>
                  <a:pt x="0" y="0"/>
                </a:moveTo>
                <a:lnTo>
                  <a:pt x="6897896" y="5958"/>
                </a:lnTo>
                <a:lnTo>
                  <a:pt x="6866823" y="62592"/>
                </a:lnTo>
                <a:lnTo>
                  <a:pt x="6901731" y="89476"/>
                </a:lnTo>
                <a:lnTo>
                  <a:pt x="6901731" y="103833"/>
                </a:lnTo>
                <a:lnTo>
                  <a:pt x="6900034" y="110092"/>
                </a:lnTo>
                <a:lnTo>
                  <a:pt x="6901731" y="113679"/>
                </a:lnTo>
                <a:lnTo>
                  <a:pt x="6901731" y="405560"/>
                </a:lnTo>
                <a:lnTo>
                  <a:pt x="6900456" y="429509"/>
                </a:lnTo>
                <a:cubicBezTo>
                  <a:pt x="6892773" y="535647"/>
                  <a:pt x="6878314" y="537918"/>
                  <a:pt x="6886342" y="636808"/>
                </a:cubicBezTo>
                <a:cubicBezTo>
                  <a:pt x="6892506" y="756883"/>
                  <a:pt x="6864504" y="771443"/>
                  <a:pt x="6851784" y="839073"/>
                </a:cubicBezTo>
                <a:cubicBezTo>
                  <a:pt x="6838675" y="892655"/>
                  <a:pt x="6864124" y="961738"/>
                  <a:pt x="6845760" y="994930"/>
                </a:cubicBezTo>
                <a:cubicBezTo>
                  <a:pt x="6833572" y="1024166"/>
                  <a:pt x="6859282" y="1058905"/>
                  <a:pt x="6845601" y="1112932"/>
                </a:cubicBezTo>
                <a:cubicBezTo>
                  <a:pt x="6838700" y="1149910"/>
                  <a:pt x="6829138" y="1151035"/>
                  <a:pt x="6820235" y="1187433"/>
                </a:cubicBezTo>
                <a:cubicBezTo>
                  <a:pt x="6815504" y="1196464"/>
                  <a:pt x="6777707" y="1338549"/>
                  <a:pt x="6759643" y="1337010"/>
                </a:cubicBezTo>
                <a:cubicBezTo>
                  <a:pt x="6737660" y="1337296"/>
                  <a:pt x="6760650" y="1396341"/>
                  <a:pt x="6736375" y="1382272"/>
                </a:cubicBezTo>
                <a:cubicBezTo>
                  <a:pt x="6755741" y="1415836"/>
                  <a:pt x="6714675" y="1414567"/>
                  <a:pt x="6701292" y="1432111"/>
                </a:cubicBezTo>
                <a:cubicBezTo>
                  <a:pt x="6721110" y="1460185"/>
                  <a:pt x="6692106" y="1490815"/>
                  <a:pt x="6686578" y="1518624"/>
                </a:cubicBezTo>
                <a:cubicBezTo>
                  <a:pt x="6682512" y="1567002"/>
                  <a:pt x="6679579" y="1571443"/>
                  <a:pt x="6670824" y="1607743"/>
                </a:cubicBezTo>
                <a:cubicBezTo>
                  <a:pt x="6671133" y="1629590"/>
                  <a:pt x="6663161" y="1656870"/>
                  <a:pt x="6664392" y="1696405"/>
                </a:cubicBezTo>
                <a:cubicBezTo>
                  <a:pt x="6655686" y="1770486"/>
                  <a:pt x="6641938" y="1757082"/>
                  <a:pt x="6642880" y="1812372"/>
                </a:cubicBezTo>
                <a:cubicBezTo>
                  <a:pt x="6638579" y="1872475"/>
                  <a:pt x="6619231" y="1825476"/>
                  <a:pt x="6612547" y="1876437"/>
                </a:cubicBezTo>
                <a:cubicBezTo>
                  <a:pt x="6600695" y="1913834"/>
                  <a:pt x="6591061" y="1923231"/>
                  <a:pt x="6571760" y="1953331"/>
                </a:cubicBezTo>
                <a:cubicBezTo>
                  <a:pt x="6561039" y="1989021"/>
                  <a:pt x="6544090" y="2087896"/>
                  <a:pt x="6520213" y="2096455"/>
                </a:cubicBezTo>
                <a:lnTo>
                  <a:pt x="6492461" y="2188148"/>
                </a:lnTo>
                <a:cubicBezTo>
                  <a:pt x="6504372" y="2211333"/>
                  <a:pt x="6489131" y="2253220"/>
                  <a:pt x="6471854" y="2259117"/>
                </a:cubicBezTo>
                <a:cubicBezTo>
                  <a:pt x="6466151" y="2287829"/>
                  <a:pt x="6440452" y="2301346"/>
                  <a:pt x="6439832" y="2328334"/>
                </a:cubicBezTo>
                <a:cubicBezTo>
                  <a:pt x="6431013" y="2351201"/>
                  <a:pt x="6444250" y="2396409"/>
                  <a:pt x="6425162" y="2408211"/>
                </a:cubicBezTo>
                <a:lnTo>
                  <a:pt x="6417221" y="2427382"/>
                </a:lnTo>
                <a:lnTo>
                  <a:pt x="6425030" y="2464387"/>
                </a:lnTo>
                <a:lnTo>
                  <a:pt x="6406293" y="2472223"/>
                </a:lnTo>
                <a:cubicBezTo>
                  <a:pt x="6406862" y="2477277"/>
                  <a:pt x="6406486" y="2491723"/>
                  <a:pt x="6405400" y="2493547"/>
                </a:cubicBezTo>
                <a:lnTo>
                  <a:pt x="6374829" y="2532070"/>
                </a:lnTo>
                <a:cubicBezTo>
                  <a:pt x="6374597" y="2545374"/>
                  <a:pt x="6360976" y="2563797"/>
                  <a:pt x="6350864" y="2577422"/>
                </a:cubicBezTo>
                <a:cubicBezTo>
                  <a:pt x="6327056" y="2632768"/>
                  <a:pt x="6341262" y="2616275"/>
                  <a:pt x="6329174" y="2663854"/>
                </a:cubicBezTo>
                <a:cubicBezTo>
                  <a:pt x="6326303" y="2703642"/>
                  <a:pt x="6332854" y="2709643"/>
                  <a:pt x="6315095" y="2741507"/>
                </a:cubicBezTo>
                <a:cubicBezTo>
                  <a:pt x="6319921" y="2740191"/>
                  <a:pt x="6321925" y="2742004"/>
                  <a:pt x="6322463" y="2745641"/>
                </a:cubicBezTo>
                <a:cubicBezTo>
                  <a:pt x="6322245" y="2747982"/>
                  <a:pt x="6322027" y="2750323"/>
                  <a:pt x="6321808" y="2752663"/>
                </a:cubicBezTo>
                <a:lnTo>
                  <a:pt x="6314569" y="2756718"/>
                </a:lnTo>
                <a:cubicBezTo>
                  <a:pt x="6289324" y="2773686"/>
                  <a:pt x="6317551" y="2780051"/>
                  <a:pt x="6315211" y="2811618"/>
                </a:cubicBezTo>
                <a:cubicBezTo>
                  <a:pt x="6315620" y="2826627"/>
                  <a:pt x="6296047" y="2885298"/>
                  <a:pt x="6302211" y="2882314"/>
                </a:cubicBezTo>
                <a:lnTo>
                  <a:pt x="6286167" y="2949597"/>
                </a:lnTo>
                <a:cubicBezTo>
                  <a:pt x="6286401" y="2994618"/>
                  <a:pt x="6286615" y="2971464"/>
                  <a:pt x="6287037" y="3008578"/>
                </a:cubicBezTo>
                <a:cubicBezTo>
                  <a:pt x="6293795" y="3029535"/>
                  <a:pt x="6274405" y="3114154"/>
                  <a:pt x="6259150" y="3123139"/>
                </a:cubicBezTo>
                <a:cubicBezTo>
                  <a:pt x="6250085" y="3189063"/>
                  <a:pt x="6269067" y="3151280"/>
                  <a:pt x="6272249" y="3227854"/>
                </a:cubicBezTo>
                <a:cubicBezTo>
                  <a:pt x="6278775" y="3295842"/>
                  <a:pt x="6289216" y="3303765"/>
                  <a:pt x="6292288" y="3378383"/>
                </a:cubicBezTo>
                <a:cubicBezTo>
                  <a:pt x="6303894" y="3395995"/>
                  <a:pt x="6287498" y="3432581"/>
                  <a:pt x="6288328" y="3459618"/>
                </a:cubicBezTo>
                <a:cubicBezTo>
                  <a:pt x="6289158" y="3486653"/>
                  <a:pt x="6299937" y="3538735"/>
                  <a:pt x="6297272" y="3540603"/>
                </a:cubicBezTo>
                <a:cubicBezTo>
                  <a:pt x="6296849" y="3577379"/>
                  <a:pt x="6294184" y="3587943"/>
                  <a:pt x="6291001" y="3638374"/>
                </a:cubicBezTo>
                <a:cubicBezTo>
                  <a:pt x="6283026" y="3666794"/>
                  <a:pt x="6265833" y="3731744"/>
                  <a:pt x="6283592" y="3763609"/>
                </a:cubicBezTo>
                <a:cubicBezTo>
                  <a:pt x="6264286" y="3758340"/>
                  <a:pt x="6290177" y="3803150"/>
                  <a:pt x="6274068" y="3814506"/>
                </a:cubicBezTo>
                <a:cubicBezTo>
                  <a:pt x="6260645" y="3821643"/>
                  <a:pt x="6265372" y="3836902"/>
                  <a:pt x="6262850" y="3850454"/>
                </a:cubicBezTo>
                <a:cubicBezTo>
                  <a:pt x="6250418" y="3863479"/>
                  <a:pt x="6250660" y="3955243"/>
                  <a:pt x="6257357" y="3975474"/>
                </a:cubicBezTo>
                <a:cubicBezTo>
                  <a:pt x="6245091" y="4036737"/>
                  <a:pt x="6237535" y="4029237"/>
                  <a:pt x="6257889" y="4073155"/>
                </a:cubicBezTo>
                <a:cubicBezTo>
                  <a:pt x="6259272" y="4085906"/>
                  <a:pt x="6239882" y="4116397"/>
                  <a:pt x="6237441" y="4126638"/>
                </a:cubicBezTo>
                <a:lnTo>
                  <a:pt x="6245587" y="4172738"/>
                </a:lnTo>
                <a:lnTo>
                  <a:pt x="6235772" y="4176721"/>
                </a:lnTo>
                <a:lnTo>
                  <a:pt x="6233287" y="4195136"/>
                </a:lnTo>
                <a:lnTo>
                  <a:pt x="6234619" y="4280850"/>
                </a:lnTo>
                <a:cubicBezTo>
                  <a:pt x="6239453" y="4320763"/>
                  <a:pt x="6223309" y="4337596"/>
                  <a:pt x="6219318" y="4402526"/>
                </a:cubicBezTo>
                <a:cubicBezTo>
                  <a:pt x="6205466" y="4516209"/>
                  <a:pt x="6216183" y="4588729"/>
                  <a:pt x="6216810" y="4651172"/>
                </a:cubicBezTo>
                <a:cubicBezTo>
                  <a:pt x="6217673" y="4756959"/>
                  <a:pt x="6228654" y="4824005"/>
                  <a:pt x="6225945" y="4916779"/>
                </a:cubicBezTo>
                <a:cubicBezTo>
                  <a:pt x="6217032" y="4993010"/>
                  <a:pt x="6264271" y="4984591"/>
                  <a:pt x="6230174" y="5051379"/>
                </a:cubicBezTo>
                <a:cubicBezTo>
                  <a:pt x="6235713" y="5056951"/>
                  <a:pt x="6239420" y="5163714"/>
                  <a:pt x="6242600" y="5170879"/>
                </a:cubicBezTo>
                <a:lnTo>
                  <a:pt x="6235996" y="5216428"/>
                </a:lnTo>
                <a:lnTo>
                  <a:pt x="6214638" y="5285298"/>
                </a:lnTo>
                <a:cubicBezTo>
                  <a:pt x="6211392" y="5297492"/>
                  <a:pt x="6225576" y="5312063"/>
                  <a:pt x="6228432" y="5317696"/>
                </a:cubicBezTo>
                <a:lnTo>
                  <a:pt x="6246496" y="5398787"/>
                </a:lnTo>
                <a:lnTo>
                  <a:pt x="6244793" y="5399530"/>
                </a:lnTo>
                <a:lnTo>
                  <a:pt x="6241695" y="5406948"/>
                </a:lnTo>
                <a:lnTo>
                  <a:pt x="6267461" y="5499413"/>
                </a:lnTo>
                <a:cubicBezTo>
                  <a:pt x="6285387" y="5533848"/>
                  <a:pt x="6284888" y="5550029"/>
                  <a:pt x="6295987" y="5582659"/>
                </a:cubicBezTo>
                <a:cubicBezTo>
                  <a:pt x="6311253" y="5681724"/>
                  <a:pt x="6295439" y="5695558"/>
                  <a:pt x="6364803" y="5784263"/>
                </a:cubicBezTo>
                <a:cubicBezTo>
                  <a:pt x="6379348" y="5818651"/>
                  <a:pt x="6412475" y="5906802"/>
                  <a:pt x="6423050" y="5922637"/>
                </a:cubicBezTo>
                <a:cubicBezTo>
                  <a:pt x="6445210" y="5973612"/>
                  <a:pt x="6468179" y="6023873"/>
                  <a:pt x="6497767" y="6090108"/>
                </a:cubicBezTo>
                <a:cubicBezTo>
                  <a:pt x="6571895" y="6150548"/>
                  <a:pt x="6572491" y="6236583"/>
                  <a:pt x="6606710" y="6281543"/>
                </a:cubicBezTo>
                <a:cubicBezTo>
                  <a:pt x="6633675" y="6335892"/>
                  <a:pt x="6654357" y="6388782"/>
                  <a:pt x="6667540" y="6443715"/>
                </a:cubicBezTo>
                <a:cubicBezTo>
                  <a:pt x="6685192" y="6466826"/>
                  <a:pt x="6650500" y="6508701"/>
                  <a:pt x="6659722" y="6550105"/>
                </a:cubicBezTo>
                <a:cubicBezTo>
                  <a:pt x="6665926" y="6645044"/>
                  <a:pt x="6669126" y="6627536"/>
                  <a:pt x="6671805" y="6687397"/>
                </a:cubicBezTo>
                <a:cubicBezTo>
                  <a:pt x="6682671" y="6733683"/>
                  <a:pt x="6665210" y="6772117"/>
                  <a:pt x="6669658" y="6806602"/>
                </a:cubicBezTo>
                <a:cubicBezTo>
                  <a:pt x="6661174" y="6812658"/>
                  <a:pt x="6667097" y="6831470"/>
                  <a:pt x="6675783" y="6850325"/>
                </a:cubicBezTo>
                <a:lnTo>
                  <a:pt x="6679704" y="6858000"/>
                </a:lnTo>
                <a:lnTo>
                  <a:pt x="4532241" y="6858000"/>
                </a:lnTo>
                <a:lnTo>
                  <a:pt x="1208596" y="6858000"/>
                </a:lnTo>
                <a:lnTo>
                  <a:pt x="0" y="6858000"/>
                </a:lnTo>
                <a:close/>
              </a:path>
            </a:pathLst>
          </a:custGeom>
        </p:spPr>
      </p:pic>
      <p:sp>
        <p:nvSpPr>
          <p:cNvPr id="3" name="Text Placeholder 2">
            <a:extLst>
              <a:ext uri="{FF2B5EF4-FFF2-40B4-BE49-F238E27FC236}">
                <a16:creationId xmlns:a16="http://schemas.microsoft.com/office/drawing/2014/main" id="{006F1461-358A-C52D-8ED2-D7BCEB9EA6FE}"/>
              </a:ext>
            </a:extLst>
          </p:cNvPr>
          <p:cNvSpPr>
            <a:spLocks noGrp="1"/>
          </p:cNvSpPr>
          <p:nvPr>
            <p:ph type="body" idx="1"/>
          </p:nvPr>
        </p:nvSpPr>
        <p:spPr>
          <a:xfrm>
            <a:off x="7320465" y="2194102"/>
            <a:ext cx="4140013" cy="3908586"/>
          </a:xfrm>
        </p:spPr>
        <p:txBody>
          <a:bodyPr vert="horz" lIns="91440" tIns="45720" rIns="91440" bIns="45720" rtlCol="0">
            <a:normAutofit/>
          </a:bodyPr>
          <a:lstStyle/>
          <a:p>
            <a:r>
              <a:rPr lang="en-US" sz="2000"/>
              <a:t>JavaScript API enables developers to access and manipulate web page elements dynamically. It provides a set of functions and objects for this purpose.</a:t>
            </a:r>
          </a:p>
        </p:txBody>
      </p:sp>
      <p:sp>
        <p:nvSpPr>
          <p:cNvPr id="4" name="AutoShape 2" descr="Generated from prompt">
            <a:extLst>
              <a:ext uri="{FF2B5EF4-FFF2-40B4-BE49-F238E27FC236}">
                <a16:creationId xmlns:a16="http://schemas.microsoft.com/office/drawing/2014/main" id="{F03CDCEB-8FA9-58D5-59DC-4958DEE2047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DK"/>
          </a:p>
        </p:txBody>
      </p:sp>
    </p:spTree>
    <p:extLst>
      <p:ext uri="{BB962C8B-B14F-4D97-AF65-F5344CB8AC3E}">
        <p14:creationId xmlns:p14="http://schemas.microsoft.com/office/powerpoint/2010/main" val="13415378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58544-78F4-342E-08ED-631814CD31B4}"/>
              </a:ext>
            </a:extLst>
          </p:cNvPr>
          <p:cNvSpPr>
            <a:spLocks noGrp="1"/>
          </p:cNvSpPr>
          <p:nvPr>
            <p:ph type="title"/>
          </p:nvPr>
        </p:nvSpPr>
        <p:spPr/>
        <p:txBody>
          <a:bodyPr/>
          <a:lstStyle/>
          <a:p>
            <a:r>
              <a:rPr lang="en-DK" dirty="0"/>
              <a:t>Example</a:t>
            </a:r>
          </a:p>
        </p:txBody>
      </p:sp>
      <p:sp>
        <p:nvSpPr>
          <p:cNvPr id="3" name="Text Placeholder 2">
            <a:extLst>
              <a:ext uri="{FF2B5EF4-FFF2-40B4-BE49-F238E27FC236}">
                <a16:creationId xmlns:a16="http://schemas.microsoft.com/office/drawing/2014/main" id="{E297751C-548D-84E4-19D0-53B52FDE758C}"/>
              </a:ext>
            </a:extLst>
          </p:cNvPr>
          <p:cNvSpPr>
            <a:spLocks noGrp="1"/>
          </p:cNvSpPr>
          <p:nvPr>
            <p:ph type="body" idx="1"/>
          </p:nvPr>
        </p:nvSpPr>
        <p:spPr/>
        <p:txBody>
          <a:bodyPr/>
          <a:lstStyle/>
          <a:p>
            <a:r>
              <a:rPr lang="en-GB" dirty="0">
                <a:hlinkClick r:id="rId2"/>
              </a:rPr>
              <a:t>https://javascriptbook.com/code/c07/form.html</a:t>
            </a:r>
            <a:endParaRPr lang="en-GB" dirty="0"/>
          </a:p>
          <a:p>
            <a:pPr marL="0" indent="0">
              <a:buNone/>
            </a:pPr>
            <a:endParaRPr lang="en-DK" dirty="0"/>
          </a:p>
        </p:txBody>
      </p:sp>
    </p:spTree>
    <p:extLst>
      <p:ext uri="{BB962C8B-B14F-4D97-AF65-F5344CB8AC3E}">
        <p14:creationId xmlns:p14="http://schemas.microsoft.com/office/powerpoint/2010/main" val="19525621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CA8D3-E18D-9DC2-CE3B-624CBD1713B8}"/>
              </a:ext>
            </a:extLst>
          </p:cNvPr>
          <p:cNvSpPr>
            <a:spLocks noGrp="1"/>
          </p:cNvSpPr>
          <p:nvPr>
            <p:ph type="ctrTitle"/>
          </p:nvPr>
        </p:nvSpPr>
        <p:spPr/>
        <p:txBody>
          <a:bodyPr/>
          <a:lstStyle/>
          <a:p>
            <a:r>
              <a:rPr lang="en-GB"/>
              <a:t>Introduction to Vue.js</a:t>
            </a:r>
            <a:endParaRPr lang="en-DK"/>
          </a:p>
        </p:txBody>
      </p:sp>
      <p:sp>
        <p:nvSpPr>
          <p:cNvPr id="3" name="Subtitle 2">
            <a:extLst>
              <a:ext uri="{FF2B5EF4-FFF2-40B4-BE49-F238E27FC236}">
                <a16:creationId xmlns:a16="http://schemas.microsoft.com/office/drawing/2014/main" id="{C820B042-0A08-48CE-149C-15CDAEE0E95B}"/>
              </a:ext>
            </a:extLst>
          </p:cNvPr>
          <p:cNvSpPr>
            <a:spLocks noGrp="1"/>
          </p:cNvSpPr>
          <p:nvPr>
            <p:ph type="subTitle" idx="1"/>
          </p:nvPr>
        </p:nvSpPr>
        <p:spPr/>
        <p:txBody>
          <a:bodyPr/>
          <a:lstStyle/>
          <a:p>
            <a:r>
              <a:rPr lang="en-GB"/>
              <a:t>Vue.js is a progressive JavaScript framework used for building user interfaces. It is designed from the ground up to be incrementally adoptable, making it easy to integrate into existing projects.</a:t>
            </a:r>
            <a:endParaRPr lang="en-DK"/>
          </a:p>
        </p:txBody>
      </p:sp>
    </p:spTree>
    <p:extLst>
      <p:ext uri="{BB962C8B-B14F-4D97-AF65-F5344CB8AC3E}">
        <p14:creationId xmlns:p14="http://schemas.microsoft.com/office/powerpoint/2010/main" val="205295352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E8352-53F5-89C5-7CA3-09815CC3BC36}"/>
              </a:ext>
            </a:extLst>
          </p:cNvPr>
          <p:cNvSpPr>
            <a:spLocks noGrp="1"/>
          </p:cNvSpPr>
          <p:nvPr>
            <p:ph type="title"/>
          </p:nvPr>
        </p:nvSpPr>
        <p:spPr/>
        <p:txBody>
          <a:bodyPr/>
          <a:lstStyle/>
          <a:p>
            <a:r>
              <a:rPr lang="en-GB"/>
              <a:t>What is Vue.js?</a:t>
            </a:r>
            <a:endParaRPr lang="en-DK"/>
          </a:p>
        </p:txBody>
      </p:sp>
      <p:sp>
        <p:nvSpPr>
          <p:cNvPr id="3" name="Text Placeholder 2">
            <a:extLst>
              <a:ext uri="{FF2B5EF4-FFF2-40B4-BE49-F238E27FC236}">
                <a16:creationId xmlns:a16="http://schemas.microsoft.com/office/drawing/2014/main" id="{C2DDA3F6-7798-2B29-F90E-2F84E125A01D}"/>
              </a:ext>
            </a:extLst>
          </p:cNvPr>
          <p:cNvSpPr>
            <a:spLocks noGrp="1"/>
          </p:cNvSpPr>
          <p:nvPr>
            <p:ph type="body" idx="1"/>
          </p:nvPr>
        </p:nvSpPr>
        <p:spPr/>
        <p:txBody>
          <a:bodyPr/>
          <a:lstStyle/>
          <a:p>
            <a:r>
              <a:rPr lang="en-GB"/>
              <a:t>Vue.js is a JavaScript framework for building interactive web interfaces. It focuses on the view layer of an application, providing tools for data binding, component-based architecture, and declarative rendering.</a:t>
            </a:r>
            <a:endParaRPr lang="en-DK"/>
          </a:p>
        </p:txBody>
      </p:sp>
    </p:spTree>
    <p:extLst>
      <p:ext uri="{BB962C8B-B14F-4D97-AF65-F5344CB8AC3E}">
        <p14:creationId xmlns:p14="http://schemas.microsoft.com/office/powerpoint/2010/main" val="144791293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0914D0-3D29-4638-1D35-AA7C06973612}"/>
              </a:ext>
            </a:extLst>
          </p:cNvPr>
          <p:cNvSpPr>
            <a:spLocks noGrp="1"/>
          </p:cNvSpPr>
          <p:nvPr>
            <p:ph type="title"/>
          </p:nvPr>
        </p:nvSpPr>
        <p:spPr/>
        <p:txBody>
          <a:bodyPr/>
          <a:lstStyle/>
          <a:p>
            <a:r>
              <a:rPr lang="en-GB"/>
              <a:t>Features of Vue.js</a:t>
            </a:r>
            <a:endParaRPr lang="en-DK"/>
          </a:p>
        </p:txBody>
      </p:sp>
      <p:sp>
        <p:nvSpPr>
          <p:cNvPr id="3" name="Text Placeholder 2">
            <a:extLst>
              <a:ext uri="{FF2B5EF4-FFF2-40B4-BE49-F238E27FC236}">
                <a16:creationId xmlns:a16="http://schemas.microsoft.com/office/drawing/2014/main" id="{6272E054-C57A-2215-72F5-3FA13C4118F7}"/>
              </a:ext>
            </a:extLst>
          </p:cNvPr>
          <p:cNvSpPr>
            <a:spLocks noGrp="1"/>
          </p:cNvSpPr>
          <p:nvPr>
            <p:ph type="body" idx="1"/>
          </p:nvPr>
        </p:nvSpPr>
        <p:spPr/>
        <p:txBody>
          <a:bodyPr>
            <a:normAutofit lnSpcReduction="10000"/>
          </a:bodyPr>
          <a:lstStyle/>
          <a:p>
            <a:r>
              <a:rPr lang="en-GB"/>
              <a:t>1. Reactive Data Binding: Automatically update the view when data changes.
</a:t>
            </a:r>
          </a:p>
          <a:p>
            <a:r>
              <a:rPr lang="en-GB"/>
              <a:t>2. Component-Based Architecture: Encapsulate UI functionality into reusable components.
</a:t>
            </a:r>
          </a:p>
          <a:p>
            <a:r>
              <a:rPr lang="en-GB"/>
              <a:t>3. Directives: Provide additional functionality to HTML elements.
</a:t>
            </a:r>
          </a:p>
          <a:p>
            <a:r>
              <a:rPr lang="en-GB"/>
              <a:t>4. Virtual DOM: Improve rendering performance by minimizing DOM manipulations.</a:t>
            </a:r>
            <a:endParaRPr lang="en-DK"/>
          </a:p>
        </p:txBody>
      </p:sp>
    </p:spTree>
    <p:extLst>
      <p:ext uri="{BB962C8B-B14F-4D97-AF65-F5344CB8AC3E}">
        <p14:creationId xmlns:p14="http://schemas.microsoft.com/office/powerpoint/2010/main" val="13495130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64F7E0-6FEB-C2FC-40DB-3D922DB1A853}"/>
              </a:ext>
            </a:extLst>
          </p:cNvPr>
          <p:cNvSpPr>
            <a:spLocks noGrp="1"/>
          </p:cNvSpPr>
          <p:nvPr>
            <p:ph type="title"/>
          </p:nvPr>
        </p:nvSpPr>
        <p:spPr/>
        <p:txBody>
          <a:bodyPr/>
          <a:lstStyle/>
          <a:p>
            <a:r>
              <a:rPr lang="en-GB"/>
              <a:t>Getting Started with Vue.js</a:t>
            </a:r>
            <a:endParaRPr lang="en-DK"/>
          </a:p>
        </p:txBody>
      </p:sp>
      <p:sp>
        <p:nvSpPr>
          <p:cNvPr id="3" name="Text Placeholder 2">
            <a:extLst>
              <a:ext uri="{FF2B5EF4-FFF2-40B4-BE49-F238E27FC236}">
                <a16:creationId xmlns:a16="http://schemas.microsoft.com/office/drawing/2014/main" id="{440258A3-1744-C0C6-8FB9-6902BF5B5A11}"/>
              </a:ext>
            </a:extLst>
          </p:cNvPr>
          <p:cNvSpPr>
            <a:spLocks noGrp="1"/>
          </p:cNvSpPr>
          <p:nvPr>
            <p:ph type="body" idx="1"/>
          </p:nvPr>
        </p:nvSpPr>
        <p:spPr/>
        <p:txBody>
          <a:bodyPr/>
          <a:lstStyle/>
          <a:p>
            <a:r>
              <a:rPr lang="en-GB" dirty="0"/>
              <a:t>1. Include </a:t>
            </a:r>
            <a:r>
              <a:rPr lang="en-GB" dirty="0" err="1"/>
              <a:t>Vue.js</a:t>
            </a:r>
            <a:r>
              <a:rPr lang="en-GB" dirty="0"/>
              <a:t> library in your HTML document.</a:t>
            </a:r>
          </a:p>
          <a:p>
            <a:r>
              <a:rPr lang="en-GB" dirty="0"/>
              <a:t>2. Create a Vue instance to bind data and methods to the view.</a:t>
            </a:r>
          </a:p>
          <a:p>
            <a:r>
              <a:rPr lang="en-GB" dirty="0"/>
              <a:t>3. Use Vue directives to add dynamic </a:t>
            </a:r>
            <a:r>
              <a:rPr lang="en-GB" dirty="0" err="1"/>
              <a:t>behavior</a:t>
            </a:r>
            <a:r>
              <a:rPr lang="en-GB" dirty="0"/>
              <a:t> to HTML elements.</a:t>
            </a:r>
            <a:endParaRPr lang="en-DK" dirty="0"/>
          </a:p>
        </p:txBody>
      </p:sp>
    </p:spTree>
    <p:extLst>
      <p:ext uri="{BB962C8B-B14F-4D97-AF65-F5344CB8AC3E}">
        <p14:creationId xmlns:p14="http://schemas.microsoft.com/office/powerpoint/2010/main" val="36791179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5A2D3E-FA09-4C1E-997D-4F938A9274F5}"/>
              </a:ext>
            </a:extLst>
          </p:cNvPr>
          <p:cNvSpPr>
            <a:spLocks noGrp="1"/>
          </p:cNvSpPr>
          <p:nvPr>
            <p:ph type="title"/>
          </p:nvPr>
        </p:nvSpPr>
        <p:spPr/>
        <p:txBody>
          <a:bodyPr/>
          <a:lstStyle/>
          <a:p>
            <a:r>
              <a:rPr lang="en-CA" dirty="0"/>
              <a:t>Key Terms</a:t>
            </a:r>
          </a:p>
        </p:txBody>
      </p:sp>
      <p:sp>
        <p:nvSpPr>
          <p:cNvPr id="3" name="Text Placeholder 2">
            <a:extLst>
              <a:ext uri="{FF2B5EF4-FFF2-40B4-BE49-F238E27FC236}">
                <a16:creationId xmlns:a16="http://schemas.microsoft.com/office/drawing/2014/main" id="{1AAC3BA1-B89D-4613-83E1-900D13535F1E}"/>
              </a:ext>
            </a:extLst>
          </p:cNvPr>
          <p:cNvSpPr>
            <a:spLocks noGrp="1"/>
          </p:cNvSpPr>
          <p:nvPr>
            <p:ph type="body" idx="1"/>
          </p:nvPr>
        </p:nvSpPr>
        <p:spPr/>
        <p:txBody>
          <a:bodyPr numCol="4"/>
          <a:lstStyle/>
          <a:p>
            <a:pPr marL="152396" indent="0">
              <a:buNone/>
            </a:pPr>
            <a:r>
              <a:rPr lang="zh-CN" altLang="en-US" sz="2400" dirty="0">
                <a:latin typeface="+mj-lt"/>
              </a:rPr>
              <a:t> </a:t>
            </a:r>
            <a:endParaRPr lang="en-CA" sz="2400" dirty="0">
              <a:latin typeface="+mj-lt"/>
            </a:endParaRPr>
          </a:p>
          <a:p>
            <a:pPr marL="152396" indent="0">
              <a:buNone/>
            </a:pPr>
            <a:r>
              <a:rPr lang="en-CA" sz="2400" dirty="0">
                <a:latin typeface="+mj-lt"/>
              </a:rPr>
              <a:t>Geolocation API</a:t>
            </a:r>
          </a:p>
          <a:p>
            <a:pPr marL="152396" indent="0">
              <a:buNone/>
            </a:pPr>
            <a:r>
              <a:rPr lang="en-CA" sz="2400" dirty="0" err="1">
                <a:latin typeface="+mj-lt"/>
              </a:rPr>
              <a:t>localStorage</a:t>
            </a:r>
            <a:endParaRPr lang="en-CA" sz="2400" dirty="0">
              <a:latin typeface="+mj-lt"/>
            </a:endParaRPr>
          </a:p>
          <a:p>
            <a:pPr marL="152396" indent="0">
              <a:buNone/>
            </a:pPr>
            <a:r>
              <a:rPr lang="zh-CN" altLang="en-US" sz="2400" dirty="0">
                <a:latin typeface="+mj-lt"/>
              </a:rPr>
              <a:t> </a:t>
            </a:r>
            <a:endParaRPr lang="en-CA" sz="2400" dirty="0">
              <a:latin typeface="+mj-lt"/>
            </a:endParaRPr>
          </a:p>
          <a:p>
            <a:pPr marL="152396" indent="0">
              <a:buNone/>
            </a:pPr>
            <a:r>
              <a:rPr lang="zh-CN" altLang="en-US" sz="2400" dirty="0">
                <a:latin typeface="+mj-lt"/>
              </a:rPr>
              <a:t> </a:t>
            </a:r>
            <a:r>
              <a:rPr lang="da-DK" altLang="zh-CN" sz="2400" dirty="0" err="1">
                <a:latin typeface="+mj-lt"/>
              </a:rPr>
              <a:t>Jquery</a:t>
            </a:r>
            <a:endParaRPr lang="da-DK" altLang="zh-CN" sz="2400" dirty="0">
              <a:latin typeface="+mj-lt"/>
            </a:endParaRPr>
          </a:p>
          <a:p>
            <a:pPr marL="152396" indent="0">
              <a:buNone/>
            </a:pPr>
            <a:r>
              <a:rPr lang="da-DK" sz="2400" dirty="0" err="1">
                <a:latin typeface="+mj-lt"/>
              </a:rPr>
              <a:t>Vue.js</a:t>
            </a:r>
            <a:endParaRPr lang="en-CA" sz="2400" dirty="0">
              <a:latin typeface="+mj-lt"/>
            </a:endParaRPr>
          </a:p>
          <a:p>
            <a:pPr marL="152396" indent="0">
              <a:buNone/>
            </a:pPr>
            <a:r>
              <a:rPr lang="en-CA" sz="2400" dirty="0">
                <a:latin typeface="+mj-lt"/>
              </a:rPr>
              <a:t>Progressive Web</a:t>
            </a:r>
          </a:p>
          <a:p>
            <a:pPr marL="152396" indent="0">
              <a:buNone/>
            </a:pPr>
            <a:r>
              <a:rPr lang="en-CA" sz="2400" dirty="0">
                <a:latin typeface="+mj-lt"/>
              </a:rPr>
              <a:t>Applications (PWA)</a:t>
            </a:r>
          </a:p>
          <a:p>
            <a:pPr marL="152396" indent="0">
              <a:buNone/>
            </a:pPr>
            <a:r>
              <a:rPr lang="zh-CN" altLang="en-US" sz="2400" dirty="0">
                <a:latin typeface="+mj-lt"/>
              </a:rPr>
              <a:t> </a:t>
            </a:r>
            <a:endParaRPr lang="en-CA" sz="2400" dirty="0">
              <a:latin typeface="+mj-lt"/>
            </a:endParaRPr>
          </a:p>
          <a:p>
            <a:pPr marL="152396" indent="0">
              <a:buNone/>
            </a:pPr>
            <a:r>
              <a:rPr lang="en-CA" sz="2400" dirty="0">
                <a:latin typeface="+mj-lt"/>
              </a:rPr>
              <a:t>TypeScript</a:t>
            </a:r>
          </a:p>
          <a:p>
            <a:pPr marL="152396" indent="0">
              <a:buNone/>
            </a:pPr>
            <a:r>
              <a:rPr lang="en-CA" sz="2400" dirty="0">
                <a:latin typeface="+mj-lt"/>
              </a:rPr>
              <a:t>web API</a:t>
            </a:r>
          </a:p>
          <a:p>
            <a:pPr marL="152396" indent="0">
              <a:buNone/>
            </a:pPr>
            <a:r>
              <a:rPr lang="en-CA" sz="2400" dirty="0">
                <a:latin typeface="+mj-lt"/>
              </a:rPr>
              <a:t>Web Storage API</a:t>
            </a:r>
            <a:endParaRPr lang="en-CA" dirty="0">
              <a:latin typeface="+mj-lt"/>
            </a:endParaRPr>
          </a:p>
        </p:txBody>
      </p:sp>
    </p:spTree>
    <p:extLst>
      <p:ext uri="{BB962C8B-B14F-4D97-AF65-F5344CB8AC3E}">
        <p14:creationId xmlns:p14="http://schemas.microsoft.com/office/powerpoint/2010/main" val="2862191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E5D5A5-341A-44F2-0101-A40030FA503F}"/>
              </a:ext>
            </a:extLst>
          </p:cNvPr>
          <p:cNvSpPr>
            <a:spLocks noGrp="1"/>
          </p:cNvSpPr>
          <p:nvPr>
            <p:ph type="ctrTitle"/>
          </p:nvPr>
        </p:nvSpPr>
        <p:spPr/>
        <p:txBody>
          <a:bodyPr>
            <a:normAutofit/>
          </a:bodyPr>
          <a:lstStyle/>
          <a:p>
            <a:r>
              <a:rPr lang="en-GB" sz="4800" dirty="0">
                <a:latin typeface="Arial" panose="020B0604020202020204" pitchFamily="34" charset="0"/>
                <a:cs typeface="Arial" panose="020B0604020202020204" pitchFamily="34" charset="0"/>
              </a:rPr>
              <a:t>Conclusion</a:t>
            </a:r>
            <a:endParaRPr lang="en-DK" sz="4800" dirty="0">
              <a:latin typeface="Arial" panose="020B0604020202020204" pitchFamily="34" charset="0"/>
              <a:cs typeface="Arial" panose="020B0604020202020204" pitchFamily="34" charset="0"/>
            </a:endParaRPr>
          </a:p>
        </p:txBody>
      </p:sp>
      <p:sp>
        <p:nvSpPr>
          <p:cNvPr id="3" name="Subtitle 2">
            <a:extLst>
              <a:ext uri="{FF2B5EF4-FFF2-40B4-BE49-F238E27FC236}">
                <a16:creationId xmlns:a16="http://schemas.microsoft.com/office/drawing/2014/main" id="{71768DE2-DA47-91E7-3822-CAF3C02DC5C2}"/>
              </a:ext>
            </a:extLst>
          </p:cNvPr>
          <p:cNvSpPr>
            <a:spLocks noGrp="1"/>
          </p:cNvSpPr>
          <p:nvPr>
            <p:ph type="subTitle" idx="1"/>
          </p:nvPr>
        </p:nvSpPr>
        <p:spPr/>
        <p:txBody>
          <a:bodyPr/>
          <a:lstStyle/>
          <a:p>
            <a:r>
              <a:rPr lang="en-GB"/>
              <a:t>JavaScript API is a powerful tool for creating dynamic and interactive web applications. By leveraging its functions and objects, developers can enhance user experience and streamline development processes.</a:t>
            </a:r>
            <a:endParaRPr lang="en-DK"/>
          </a:p>
        </p:txBody>
      </p:sp>
    </p:spTree>
    <p:extLst>
      <p:ext uri="{BB962C8B-B14F-4D97-AF65-F5344CB8AC3E}">
        <p14:creationId xmlns:p14="http://schemas.microsoft.com/office/powerpoint/2010/main" val="153222315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CA6537-DCE3-9CFF-FD38-D6DAC1CEF238}"/>
              </a:ext>
            </a:extLst>
          </p:cNvPr>
          <p:cNvSpPr>
            <a:spLocks noGrp="1"/>
          </p:cNvSpPr>
          <p:nvPr>
            <p:ph type="title"/>
          </p:nvPr>
        </p:nvSpPr>
        <p:spPr/>
        <p:txBody>
          <a:bodyPr/>
          <a:lstStyle/>
          <a:p>
            <a:r>
              <a:rPr lang="en-GB"/>
              <a:t>Benefits of Using JavaScript API</a:t>
            </a:r>
            <a:endParaRPr lang="en-DK"/>
          </a:p>
        </p:txBody>
      </p:sp>
      <p:sp>
        <p:nvSpPr>
          <p:cNvPr id="3" name="Text Placeholder 2">
            <a:extLst>
              <a:ext uri="{FF2B5EF4-FFF2-40B4-BE49-F238E27FC236}">
                <a16:creationId xmlns:a16="http://schemas.microsoft.com/office/drawing/2014/main" id="{E87027CF-9715-3C04-7F0E-D04C46B8B56F}"/>
              </a:ext>
            </a:extLst>
          </p:cNvPr>
          <p:cNvSpPr>
            <a:spLocks noGrp="1"/>
          </p:cNvSpPr>
          <p:nvPr>
            <p:ph type="body" idx="1"/>
          </p:nvPr>
        </p:nvSpPr>
        <p:spPr/>
        <p:txBody>
          <a:bodyPr/>
          <a:lstStyle/>
          <a:p>
            <a:r>
              <a:rPr lang="en-GB" dirty="0"/>
              <a:t>1. Enhanced Interactivity: JavaScript API allows for the creation of highly interactive and dynamic web applications.</a:t>
            </a:r>
          </a:p>
          <a:p>
            <a:r>
              <a:rPr lang="en-GB" dirty="0"/>
              <a:t>2. Simplified Development: Developers can access ready-made functions and objects, reducing development time and effort.</a:t>
            </a:r>
          </a:p>
          <a:p>
            <a:r>
              <a:rPr lang="en-GB" dirty="0"/>
              <a:t>3. Seamless Integration: JavaScript API can be easily integrated with existing web technologies like HTML and CSS.</a:t>
            </a:r>
            <a:endParaRPr lang="en-DK" dirty="0"/>
          </a:p>
        </p:txBody>
      </p:sp>
    </p:spTree>
    <p:extLst>
      <p:ext uri="{BB962C8B-B14F-4D97-AF65-F5344CB8AC3E}">
        <p14:creationId xmlns:p14="http://schemas.microsoft.com/office/powerpoint/2010/main" val="35962198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023B09-B09F-4AAA-AF26-38BE75A1B64A}"/>
              </a:ext>
            </a:extLst>
          </p:cNvPr>
          <p:cNvSpPr>
            <a:spLocks noGrp="1"/>
          </p:cNvSpPr>
          <p:nvPr>
            <p:ph type="title"/>
          </p:nvPr>
        </p:nvSpPr>
        <p:spPr/>
        <p:txBody>
          <a:bodyPr/>
          <a:lstStyle/>
          <a:p>
            <a:r>
              <a:rPr lang="en-CA" dirty="0"/>
              <a:t>Using Browser APIs</a:t>
            </a:r>
          </a:p>
        </p:txBody>
      </p:sp>
      <p:sp>
        <p:nvSpPr>
          <p:cNvPr id="3" name="Text Placeholder 2">
            <a:extLst>
              <a:ext uri="{FF2B5EF4-FFF2-40B4-BE49-F238E27FC236}">
                <a16:creationId xmlns:a16="http://schemas.microsoft.com/office/drawing/2014/main" id="{CB7BAAE2-D008-45DA-AB2C-8DE5681728C9}"/>
              </a:ext>
            </a:extLst>
          </p:cNvPr>
          <p:cNvSpPr>
            <a:spLocks noGrp="1"/>
          </p:cNvSpPr>
          <p:nvPr>
            <p:ph type="body" idx="1"/>
          </p:nvPr>
        </p:nvSpPr>
        <p:spPr/>
        <p:txBody>
          <a:bodyPr/>
          <a:lstStyle/>
          <a:p>
            <a:pPr algn="l">
              <a:buFont typeface="+mj-lt"/>
              <a:buAutoNum type="arabicPeriod"/>
            </a:pPr>
            <a:r>
              <a:rPr lang="en-GB" sz="1800" b="1" i="0" dirty="0">
                <a:solidFill>
                  <a:srgbClr val="0D0D0D"/>
                </a:solidFill>
                <a:effectLst/>
                <a:latin typeface="Söhne"/>
              </a:rPr>
              <a:t>DOM (Document Object Model) API</a:t>
            </a:r>
            <a:r>
              <a:rPr lang="en-GB" sz="1800" b="0" i="0" dirty="0">
                <a:solidFill>
                  <a:srgbClr val="0D0D0D"/>
                </a:solidFill>
                <a:effectLst/>
                <a:latin typeface="Söhne"/>
              </a:rPr>
              <a:t>: Allows manipulation of HTML and XML documents. Developers can dynamically access and modify the structure, style, and content of web pages using methods and properties provided by the DOM API.</a:t>
            </a:r>
          </a:p>
          <a:p>
            <a:pPr algn="l">
              <a:buFont typeface="+mj-lt"/>
              <a:buAutoNum type="arabicPeriod"/>
            </a:pPr>
            <a:r>
              <a:rPr lang="en-GB" sz="1800" b="1" i="0" dirty="0">
                <a:solidFill>
                  <a:srgbClr val="0D0D0D"/>
                </a:solidFill>
                <a:effectLst/>
                <a:latin typeface="Söhne"/>
              </a:rPr>
              <a:t>Fetch API</a:t>
            </a:r>
            <a:r>
              <a:rPr lang="en-GB" sz="1800" b="0" i="0" dirty="0">
                <a:solidFill>
                  <a:srgbClr val="0D0D0D"/>
                </a:solidFill>
                <a:effectLst/>
                <a:latin typeface="Söhne"/>
              </a:rPr>
              <a:t>: A modern replacement for XHR, Fetch API provides a more flexible and powerful interface for fetching resources asynchronously across the network. It supports promises, making it easier to work with than XHR.</a:t>
            </a:r>
          </a:p>
          <a:p>
            <a:pPr algn="l">
              <a:buFont typeface="+mj-lt"/>
              <a:buAutoNum type="arabicPeriod"/>
            </a:pPr>
            <a:r>
              <a:rPr lang="en-GB" sz="1800" b="1" i="0" dirty="0">
                <a:solidFill>
                  <a:srgbClr val="0D0D0D"/>
                </a:solidFill>
                <a:effectLst/>
                <a:latin typeface="Söhne"/>
              </a:rPr>
              <a:t>Canvas API</a:t>
            </a:r>
            <a:r>
              <a:rPr lang="en-GB" sz="1800" b="0" i="0" dirty="0">
                <a:solidFill>
                  <a:srgbClr val="0D0D0D"/>
                </a:solidFill>
                <a:effectLst/>
                <a:latin typeface="Söhne"/>
              </a:rPr>
              <a:t>: Allows dynamic, scriptable rendering of 2D shapes and bitmap images. Developers can use Canvas API to create graphics, animations, games, data visualizations, and other rich multimedia content directly within the browser.</a:t>
            </a:r>
          </a:p>
          <a:p>
            <a:pPr algn="l">
              <a:buFont typeface="+mj-lt"/>
              <a:buAutoNum type="arabicPeriod"/>
            </a:pPr>
            <a:r>
              <a:rPr lang="en-GB" sz="1800" b="1" i="0" dirty="0">
                <a:solidFill>
                  <a:srgbClr val="0D0D0D"/>
                </a:solidFill>
                <a:effectLst/>
                <a:latin typeface="Söhne"/>
              </a:rPr>
              <a:t>Web Audio API</a:t>
            </a:r>
            <a:r>
              <a:rPr lang="en-GB" sz="1800" b="0" i="0" dirty="0">
                <a:solidFill>
                  <a:srgbClr val="0D0D0D"/>
                </a:solidFill>
                <a:effectLst/>
                <a:latin typeface="Söhne"/>
              </a:rPr>
              <a:t>: Enables manipulation and synthesis of audio within the browser. Developers can create and control audio streams, apply effects, </a:t>
            </a:r>
            <a:r>
              <a:rPr lang="en-GB" sz="1800" b="0" i="0" dirty="0" err="1">
                <a:solidFill>
                  <a:srgbClr val="0D0D0D"/>
                </a:solidFill>
                <a:effectLst/>
                <a:latin typeface="Söhne"/>
              </a:rPr>
              <a:t>analyze</a:t>
            </a:r>
            <a:r>
              <a:rPr lang="en-GB" sz="1800" b="0" i="0" dirty="0">
                <a:solidFill>
                  <a:srgbClr val="0D0D0D"/>
                </a:solidFill>
                <a:effectLst/>
                <a:latin typeface="Söhne"/>
              </a:rPr>
              <a:t> audio data, and build interactive audio applications directly in the browser.</a:t>
            </a:r>
          </a:p>
          <a:p>
            <a:pPr algn="l">
              <a:buFont typeface="+mj-lt"/>
              <a:buAutoNum type="arabicPeriod"/>
            </a:pPr>
            <a:r>
              <a:rPr lang="zh-CN" altLang="en-US" sz="1800" b="0" i="0" dirty="0">
                <a:solidFill>
                  <a:srgbClr val="0D0D0D"/>
                </a:solidFill>
                <a:effectLst/>
                <a:latin typeface="Söhne"/>
              </a:rPr>
              <a:t>。。。  。。。</a:t>
            </a:r>
            <a:endParaRPr lang="en-GB" sz="1800" b="0" i="0" dirty="0">
              <a:solidFill>
                <a:srgbClr val="0D0D0D"/>
              </a:solidFill>
              <a:effectLst/>
              <a:latin typeface="Söhne"/>
            </a:endParaRPr>
          </a:p>
          <a:p>
            <a:pPr marL="152396" indent="0">
              <a:buNone/>
            </a:pPr>
            <a:endParaRPr lang="en-CA" sz="1800" dirty="0">
              <a:latin typeface="+mj-lt"/>
            </a:endParaRPr>
          </a:p>
        </p:txBody>
      </p:sp>
    </p:spTree>
    <p:extLst>
      <p:ext uri="{BB962C8B-B14F-4D97-AF65-F5344CB8AC3E}">
        <p14:creationId xmlns:p14="http://schemas.microsoft.com/office/powerpoint/2010/main" val="2234834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F62F07-8DC8-74FF-D7F2-2C4922E520C3}"/>
              </a:ext>
            </a:extLst>
          </p:cNvPr>
          <p:cNvSpPr>
            <a:spLocks noGrp="1"/>
          </p:cNvSpPr>
          <p:nvPr>
            <p:ph type="title"/>
          </p:nvPr>
        </p:nvSpPr>
        <p:spPr/>
        <p:txBody>
          <a:bodyPr/>
          <a:lstStyle/>
          <a:p>
            <a:r>
              <a:rPr lang="en-DK" dirty="0"/>
              <a:t>DOM API</a:t>
            </a:r>
          </a:p>
        </p:txBody>
      </p:sp>
      <p:sp>
        <p:nvSpPr>
          <p:cNvPr id="6" name="TextBox 5" descr="LISTING 4.2 Embedded styles example">
            <a:extLst>
              <a:ext uri="{FF2B5EF4-FFF2-40B4-BE49-F238E27FC236}">
                <a16:creationId xmlns:a16="http://schemas.microsoft.com/office/drawing/2014/main" id="{EAEDC5BA-0098-2F93-9978-2C48E42CB294}"/>
              </a:ext>
            </a:extLst>
          </p:cNvPr>
          <p:cNvSpPr txBox="1"/>
          <p:nvPr/>
        </p:nvSpPr>
        <p:spPr>
          <a:xfrm>
            <a:off x="609602" y="1312650"/>
            <a:ext cx="4248441" cy="5329979"/>
          </a:xfrm>
          <a:prstGeom prst="rect">
            <a:avLst/>
          </a:prstGeom>
          <a:solidFill>
            <a:srgbClr val="E6F0F5"/>
          </a:solidFill>
        </p:spPr>
        <p:txBody>
          <a:bodyPr wrap="square" numCol="1" rtlCol="0">
            <a:noAutofit/>
          </a:bodyPr>
          <a:lstStyle/>
          <a:p>
            <a:pPr marL="152396" indent="0">
              <a:buNone/>
            </a:pPr>
            <a:r>
              <a:rPr lang="da-DK" sz="1100" i="1" dirty="0">
                <a:latin typeface="Calibri" panose="020F0502020204030204" pitchFamily="34" charset="0"/>
                <a:cs typeface="Calibri" panose="020F0502020204030204" pitchFamily="34" charset="0"/>
              </a:rPr>
              <a:t> </a:t>
            </a:r>
            <a:r>
              <a:rPr lang="en-GB" sz="1600" i="1" dirty="0">
                <a:effectLst/>
                <a:latin typeface="Times"/>
              </a:rPr>
              <a:t>&lt;script&gt;</a:t>
            </a:r>
            <a:endParaRPr lang="en-GB" sz="1600" dirty="0">
              <a:effectLst/>
              <a:latin typeface="Times"/>
            </a:endParaRPr>
          </a:p>
          <a:p>
            <a:pPr marL="152396" indent="0">
              <a:buNone/>
            </a:pPr>
            <a:r>
              <a:rPr lang="en-GB" sz="1600" i="1" dirty="0" err="1">
                <a:effectLst/>
                <a:latin typeface="Times"/>
              </a:rPr>
              <a:t>document.getElementById</a:t>
            </a:r>
            <a:r>
              <a:rPr lang="en-GB" sz="1600" i="1" dirty="0">
                <a:effectLst/>
                <a:latin typeface="Times"/>
              </a:rPr>
              <a:t>('add').</a:t>
            </a:r>
            <a:r>
              <a:rPr lang="en-GB" sz="1600" i="1" dirty="0" err="1">
                <a:effectLst/>
                <a:latin typeface="Times"/>
              </a:rPr>
              <a:t>addEventListener</a:t>
            </a:r>
            <a:r>
              <a:rPr lang="en-GB" sz="1600" i="1" dirty="0">
                <a:effectLst/>
                <a:latin typeface="Times"/>
              </a:rPr>
              <a:t>('click', </a:t>
            </a:r>
            <a:r>
              <a:rPr lang="en-GB" sz="1600" i="1" dirty="0" err="1">
                <a:effectLst/>
                <a:latin typeface="Times"/>
              </a:rPr>
              <a:t>addItem</a:t>
            </a:r>
            <a:r>
              <a:rPr lang="en-GB" sz="1600" i="1" dirty="0">
                <a:effectLst/>
                <a:latin typeface="Times"/>
              </a:rPr>
              <a:t>);</a:t>
            </a:r>
            <a:endParaRPr lang="en-GB" sz="1600" dirty="0">
              <a:effectLst/>
              <a:latin typeface="Times"/>
            </a:endParaRPr>
          </a:p>
          <a:p>
            <a:pPr marL="152396" indent="0">
              <a:buNone/>
            </a:pPr>
            <a:r>
              <a:rPr lang="en-GB" sz="1600" i="1" dirty="0">
                <a:effectLst/>
                <a:latin typeface="Times"/>
              </a:rPr>
              <a:t>function </a:t>
            </a:r>
            <a:r>
              <a:rPr lang="en-GB" sz="1600" i="1" dirty="0" err="1">
                <a:effectLst/>
                <a:latin typeface="Times"/>
              </a:rPr>
              <a:t>addItem</a:t>
            </a:r>
            <a:r>
              <a:rPr lang="en-GB" sz="1600" i="1" dirty="0">
                <a:effectLst/>
                <a:latin typeface="Times"/>
              </a:rPr>
              <a:t>() {</a:t>
            </a:r>
            <a:endParaRPr lang="en-GB" sz="1600" dirty="0">
              <a:effectLst/>
              <a:latin typeface="Times"/>
            </a:endParaRPr>
          </a:p>
          <a:p>
            <a:pPr marL="152396" indent="0">
              <a:buNone/>
            </a:pPr>
            <a:r>
              <a:rPr lang="en-GB" sz="1600" i="1" dirty="0">
                <a:effectLst/>
                <a:latin typeface="Times"/>
              </a:rPr>
              <a:t>let </a:t>
            </a:r>
            <a:r>
              <a:rPr lang="en-GB" sz="1600" i="1" dirty="0" err="1">
                <a:effectLst/>
                <a:latin typeface="Times"/>
              </a:rPr>
              <a:t>itemInput</a:t>
            </a:r>
            <a:r>
              <a:rPr lang="en-GB" sz="1600" i="1" dirty="0">
                <a:effectLst/>
                <a:latin typeface="Times"/>
              </a:rPr>
              <a:t> = </a:t>
            </a:r>
            <a:r>
              <a:rPr lang="en-GB" sz="1600" i="1" dirty="0" err="1">
                <a:effectLst/>
                <a:latin typeface="Times"/>
              </a:rPr>
              <a:t>document.getElementById</a:t>
            </a:r>
            <a:r>
              <a:rPr lang="en-GB" sz="1600" i="1" dirty="0">
                <a:effectLst/>
                <a:latin typeface="Times"/>
              </a:rPr>
              <a:t>('</a:t>
            </a:r>
            <a:r>
              <a:rPr lang="en-GB" sz="1600" i="1" dirty="0" err="1">
                <a:effectLst/>
                <a:latin typeface="Times"/>
              </a:rPr>
              <a:t>itemToAdd</a:t>
            </a:r>
            <a:r>
              <a:rPr lang="en-GB" sz="1600" i="1" dirty="0">
                <a:effectLst/>
                <a:latin typeface="Times"/>
              </a:rPr>
              <a:t>');</a:t>
            </a:r>
            <a:endParaRPr lang="en-GB" sz="1600" dirty="0">
              <a:effectLst/>
              <a:latin typeface="Times"/>
            </a:endParaRPr>
          </a:p>
          <a:p>
            <a:pPr marL="152396" indent="0">
              <a:buNone/>
            </a:pPr>
            <a:r>
              <a:rPr lang="en-GB" sz="1600" i="1" dirty="0">
                <a:effectLst/>
                <a:latin typeface="Times"/>
              </a:rPr>
              <a:t>let </a:t>
            </a:r>
            <a:r>
              <a:rPr lang="en-GB" sz="1600" i="1" dirty="0" err="1">
                <a:effectLst/>
                <a:latin typeface="Times"/>
              </a:rPr>
              <a:t>toDoList</a:t>
            </a:r>
            <a:r>
              <a:rPr lang="en-GB" sz="1600" i="1" dirty="0">
                <a:effectLst/>
                <a:latin typeface="Times"/>
              </a:rPr>
              <a:t> = </a:t>
            </a:r>
            <a:r>
              <a:rPr lang="en-GB" sz="1600" i="1" dirty="0" err="1">
                <a:effectLst/>
                <a:latin typeface="Times"/>
              </a:rPr>
              <a:t>document.getElementById</a:t>
            </a:r>
            <a:r>
              <a:rPr lang="en-GB" sz="1600" i="1" dirty="0">
                <a:effectLst/>
                <a:latin typeface="Times"/>
              </a:rPr>
              <a:t>('</a:t>
            </a:r>
            <a:r>
              <a:rPr lang="en-GB" sz="1600" i="1" dirty="0" err="1">
                <a:effectLst/>
                <a:latin typeface="Times"/>
              </a:rPr>
              <a:t>toDoList</a:t>
            </a:r>
            <a:r>
              <a:rPr lang="en-GB" sz="1600" i="1" dirty="0">
                <a:effectLst/>
                <a:latin typeface="Times"/>
              </a:rPr>
              <a:t>');</a:t>
            </a:r>
            <a:endParaRPr lang="en-GB" sz="1600" dirty="0">
              <a:effectLst/>
              <a:latin typeface="Times"/>
            </a:endParaRPr>
          </a:p>
          <a:p>
            <a:pPr marL="152396" indent="0">
              <a:buNone/>
            </a:pPr>
            <a:r>
              <a:rPr lang="en-GB" sz="1600" i="1" dirty="0">
                <a:effectLst/>
                <a:latin typeface="Times"/>
              </a:rPr>
              <a:t>let </a:t>
            </a:r>
            <a:r>
              <a:rPr lang="en-GB" sz="1600" i="1" dirty="0" err="1">
                <a:effectLst/>
                <a:latin typeface="Times"/>
              </a:rPr>
              <a:t>newItem</a:t>
            </a:r>
            <a:r>
              <a:rPr lang="en-GB" sz="1600" i="1" dirty="0">
                <a:effectLst/>
                <a:latin typeface="Times"/>
              </a:rPr>
              <a:t> = </a:t>
            </a:r>
            <a:r>
              <a:rPr lang="en-GB" sz="1600" i="1" dirty="0" err="1">
                <a:effectLst/>
                <a:latin typeface="Times"/>
              </a:rPr>
              <a:t>document.createElement</a:t>
            </a:r>
            <a:r>
              <a:rPr lang="en-GB" sz="1600" i="1" dirty="0">
                <a:effectLst/>
                <a:latin typeface="Times"/>
              </a:rPr>
              <a:t>('li');</a:t>
            </a:r>
            <a:endParaRPr lang="en-GB" sz="1600" dirty="0">
              <a:effectLst/>
              <a:latin typeface="Times"/>
            </a:endParaRPr>
          </a:p>
          <a:p>
            <a:pPr marL="152396" indent="0">
              <a:buNone/>
            </a:pPr>
            <a:r>
              <a:rPr lang="en-GB" sz="1600" i="1" dirty="0" err="1">
                <a:effectLst/>
                <a:latin typeface="Times"/>
              </a:rPr>
              <a:t>newItem.innerHTML</a:t>
            </a:r>
            <a:r>
              <a:rPr lang="en-GB" sz="1600" i="1" dirty="0">
                <a:effectLst/>
                <a:latin typeface="Times"/>
              </a:rPr>
              <a:t> = </a:t>
            </a:r>
            <a:r>
              <a:rPr lang="en-GB" sz="1600" i="1" dirty="0" err="1">
                <a:effectLst/>
                <a:latin typeface="Times"/>
              </a:rPr>
              <a:t>itemInput.value</a:t>
            </a:r>
            <a:r>
              <a:rPr lang="en-GB" sz="1600" i="1" dirty="0">
                <a:effectLst/>
                <a:latin typeface="Times"/>
              </a:rPr>
              <a:t>;</a:t>
            </a:r>
            <a:endParaRPr lang="en-GB" sz="1600" dirty="0">
              <a:effectLst/>
              <a:latin typeface="Times"/>
            </a:endParaRPr>
          </a:p>
          <a:p>
            <a:pPr marL="152396" indent="0">
              <a:buNone/>
            </a:pPr>
            <a:r>
              <a:rPr lang="en-GB" sz="1600" i="1" dirty="0" err="1">
                <a:effectLst/>
                <a:latin typeface="Times"/>
              </a:rPr>
              <a:t>toDoList.append</a:t>
            </a:r>
            <a:r>
              <a:rPr lang="en-GB" sz="1600" i="1" dirty="0">
                <a:effectLst/>
                <a:latin typeface="Times"/>
              </a:rPr>
              <a:t>(</a:t>
            </a:r>
            <a:r>
              <a:rPr lang="en-GB" sz="1600" i="1" dirty="0" err="1">
                <a:effectLst/>
                <a:latin typeface="Times"/>
              </a:rPr>
              <a:t>newItem</a:t>
            </a:r>
            <a:r>
              <a:rPr lang="en-GB" sz="1600" i="1" dirty="0">
                <a:effectLst/>
                <a:latin typeface="Times"/>
              </a:rPr>
              <a:t>);</a:t>
            </a:r>
            <a:endParaRPr lang="en-GB" sz="1600" dirty="0">
              <a:effectLst/>
              <a:latin typeface="Times"/>
            </a:endParaRPr>
          </a:p>
          <a:p>
            <a:pPr marL="152396" indent="0">
              <a:buNone/>
            </a:pPr>
            <a:r>
              <a:rPr lang="en-GB" sz="1600" i="1" dirty="0" err="1">
                <a:effectLst/>
                <a:latin typeface="Times"/>
              </a:rPr>
              <a:t>itemInput.value</a:t>
            </a:r>
            <a:r>
              <a:rPr lang="en-GB" sz="1600" i="1" dirty="0">
                <a:effectLst/>
                <a:latin typeface="Times"/>
              </a:rPr>
              <a:t> = '';</a:t>
            </a:r>
            <a:endParaRPr lang="en-GB" sz="1600" dirty="0">
              <a:effectLst/>
              <a:latin typeface="Times"/>
            </a:endParaRPr>
          </a:p>
          <a:p>
            <a:pPr marL="152396" indent="0">
              <a:buNone/>
            </a:pPr>
            <a:r>
              <a:rPr lang="en-GB" sz="1600" i="1" dirty="0">
                <a:effectLst/>
                <a:latin typeface="Times"/>
              </a:rPr>
              <a:t>}</a:t>
            </a:r>
            <a:endParaRPr lang="en-GB" sz="1600" dirty="0">
              <a:effectLst/>
              <a:latin typeface="Times"/>
            </a:endParaRPr>
          </a:p>
          <a:p>
            <a:pPr marL="152396" indent="0">
              <a:buNone/>
            </a:pPr>
            <a:r>
              <a:rPr lang="en-GB" sz="1600" i="1" dirty="0">
                <a:effectLst/>
                <a:latin typeface="Times"/>
              </a:rPr>
              <a:t>&lt;/script&gt;</a:t>
            </a:r>
            <a:endParaRPr lang="en-GB" sz="1600" dirty="0">
              <a:effectLst/>
              <a:latin typeface="Times"/>
            </a:endParaRPr>
          </a:p>
          <a:p>
            <a:endParaRPr lang="en-DK" sz="1600" dirty="0"/>
          </a:p>
          <a:p>
            <a:pPr defTabSz="719982"/>
            <a:endParaRPr lang="en-CA" sz="1100" b="1" dirty="0">
              <a:solidFill>
                <a:srgbClr val="000000"/>
              </a:solidFill>
              <a:latin typeface="Calibri" panose="020F0502020204030204" pitchFamily="34" charset="0"/>
              <a:cs typeface="Calibri" panose="020F0502020204030204" pitchFamily="34" charset="0"/>
            </a:endParaRPr>
          </a:p>
        </p:txBody>
      </p:sp>
      <p:pic>
        <p:nvPicPr>
          <p:cNvPr id="2050" name="Picture 2" descr="0: 💃 Introduction - Todo List Tutorial">
            <a:extLst>
              <a:ext uri="{FF2B5EF4-FFF2-40B4-BE49-F238E27FC236}">
                <a16:creationId xmlns:a16="http://schemas.microsoft.com/office/drawing/2014/main" id="{D7D3B230-E8F0-42EA-422C-6361A00619E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0" y="1828800"/>
            <a:ext cx="4848261" cy="4419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735616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C415C7-C889-4FA2-ADC4-2BEB329F46FC}"/>
              </a:ext>
            </a:extLst>
          </p:cNvPr>
          <p:cNvSpPr>
            <a:spLocks noGrp="1"/>
          </p:cNvSpPr>
          <p:nvPr>
            <p:ph type="title"/>
          </p:nvPr>
        </p:nvSpPr>
        <p:spPr/>
        <p:txBody>
          <a:bodyPr/>
          <a:lstStyle/>
          <a:p>
            <a:r>
              <a:rPr lang="en-CA" dirty="0"/>
              <a:t>Web Storage API</a:t>
            </a:r>
          </a:p>
        </p:txBody>
      </p:sp>
      <p:sp>
        <p:nvSpPr>
          <p:cNvPr id="3" name="Text Placeholder 2">
            <a:extLst>
              <a:ext uri="{FF2B5EF4-FFF2-40B4-BE49-F238E27FC236}">
                <a16:creationId xmlns:a16="http://schemas.microsoft.com/office/drawing/2014/main" id="{B4BAC239-E359-4765-B9DB-051956B6C4B9}"/>
              </a:ext>
            </a:extLst>
          </p:cNvPr>
          <p:cNvSpPr>
            <a:spLocks noGrp="1"/>
          </p:cNvSpPr>
          <p:nvPr>
            <p:ph type="body" idx="1"/>
          </p:nvPr>
        </p:nvSpPr>
        <p:spPr/>
        <p:txBody>
          <a:bodyPr/>
          <a:lstStyle/>
          <a:p>
            <a:pPr marL="152396" indent="0">
              <a:buNone/>
            </a:pPr>
            <a:r>
              <a:rPr lang="en-US" sz="2400" dirty="0">
                <a:solidFill>
                  <a:srgbClr val="000000"/>
                </a:solidFill>
                <a:latin typeface="+mj-lt"/>
              </a:rPr>
              <a:t>The </a:t>
            </a:r>
            <a:r>
              <a:rPr lang="en-US" sz="2400" b="1" dirty="0">
                <a:solidFill>
                  <a:srgbClr val="009A9A"/>
                </a:solidFill>
                <a:latin typeface="+mj-lt"/>
              </a:rPr>
              <a:t>Web Storage API </a:t>
            </a:r>
            <a:r>
              <a:rPr lang="en-US" sz="2400" dirty="0">
                <a:solidFill>
                  <a:srgbClr val="000000"/>
                </a:solidFill>
                <a:latin typeface="+mj-lt"/>
              </a:rPr>
              <a:t>provides a mechanism for preserving non-essential state across requests and even across sessions. It comes in two varieties:</a:t>
            </a:r>
          </a:p>
          <a:p>
            <a:pPr algn="l"/>
            <a:r>
              <a:rPr lang="en-US" sz="2400" b="1" dirty="0" err="1">
                <a:solidFill>
                  <a:srgbClr val="009A9A"/>
                </a:solidFill>
                <a:latin typeface="+mj-lt"/>
              </a:rPr>
              <a:t>localStorage</a:t>
            </a:r>
            <a:r>
              <a:rPr lang="en-US" sz="2400" b="1" dirty="0">
                <a:solidFill>
                  <a:srgbClr val="009A9A"/>
                </a:solidFill>
                <a:latin typeface="+mj-lt"/>
              </a:rPr>
              <a:t> </a:t>
            </a:r>
            <a:r>
              <a:rPr lang="en-US" sz="2400" dirty="0">
                <a:solidFill>
                  <a:srgbClr val="000000"/>
                </a:solidFill>
                <a:latin typeface="+mj-lt"/>
              </a:rPr>
              <a:t>is a dictionary of strings that lasts until removed from the </a:t>
            </a:r>
            <a:r>
              <a:rPr lang="en-CA" sz="2400" dirty="0">
                <a:solidFill>
                  <a:srgbClr val="000000"/>
                </a:solidFill>
                <a:latin typeface="+mj-lt"/>
              </a:rPr>
              <a:t>browser.</a:t>
            </a:r>
          </a:p>
          <a:p>
            <a:pPr algn="l"/>
            <a:r>
              <a:rPr lang="en-US" sz="2400" b="1" dirty="0" err="1">
                <a:solidFill>
                  <a:srgbClr val="009A9A"/>
                </a:solidFill>
                <a:latin typeface="+mj-lt"/>
              </a:rPr>
              <a:t>sessionStorage</a:t>
            </a:r>
            <a:r>
              <a:rPr lang="en-US" sz="2400" dirty="0">
                <a:solidFill>
                  <a:srgbClr val="000000"/>
                </a:solidFill>
                <a:latin typeface="+mj-lt"/>
              </a:rPr>
              <a:t> is also a dictionary of strings but only lasts as long as the </a:t>
            </a:r>
            <a:r>
              <a:rPr lang="en-CA" sz="2400" dirty="0">
                <a:solidFill>
                  <a:srgbClr val="000000"/>
                </a:solidFill>
                <a:latin typeface="+mj-lt"/>
              </a:rPr>
              <a:t>browsing session.</a:t>
            </a:r>
          </a:p>
          <a:p>
            <a:pPr marL="152396" indent="0">
              <a:buNone/>
            </a:pPr>
            <a:r>
              <a:rPr lang="en-US" sz="2400" dirty="0">
                <a:solidFill>
                  <a:srgbClr val="000000"/>
                </a:solidFill>
                <a:latin typeface="+mj-lt"/>
              </a:rPr>
              <a:t>To add a string to either involves calling the </a:t>
            </a:r>
            <a:r>
              <a:rPr lang="en-US" sz="2400" b="1" dirty="0" err="1">
                <a:solidFill>
                  <a:srgbClr val="000000"/>
                </a:solidFill>
                <a:latin typeface="+mj-lt"/>
              </a:rPr>
              <a:t>setItem</a:t>
            </a:r>
            <a:r>
              <a:rPr lang="en-US" sz="2400" dirty="0">
                <a:solidFill>
                  <a:srgbClr val="000000"/>
                </a:solidFill>
                <a:latin typeface="+mj-lt"/>
              </a:rPr>
              <a:t>() method of the </a:t>
            </a:r>
            <a:r>
              <a:rPr lang="en-US" sz="2400" b="1" dirty="0" err="1">
                <a:solidFill>
                  <a:srgbClr val="000000"/>
                </a:solidFill>
                <a:latin typeface="+mj-lt"/>
              </a:rPr>
              <a:t>localStorage</a:t>
            </a:r>
            <a:r>
              <a:rPr lang="en-US" sz="2400" dirty="0">
                <a:solidFill>
                  <a:srgbClr val="000000"/>
                </a:solidFill>
                <a:latin typeface="+mj-lt"/>
              </a:rPr>
              <a:t> or </a:t>
            </a:r>
            <a:r>
              <a:rPr lang="en-US" sz="2400" b="1" dirty="0" err="1">
                <a:solidFill>
                  <a:srgbClr val="000000"/>
                </a:solidFill>
                <a:latin typeface="+mj-lt"/>
              </a:rPr>
              <a:t>sessionStorage</a:t>
            </a:r>
            <a:r>
              <a:rPr lang="en-US" sz="2400" dirty="0">
                <a:solidFill>
                  <a:srgbClr val="000000"/>
                </a:solidFill>
                <a:latin typeface="+mj-lt"/>
              </a:rPr>
              <a:t> objects.</a:t>
            </a:r>
          </a:p>
          <a:p>
            <a:pPr marL="152396" indent="0">
              <a:buNone/>
            </a:pPr>
            <a:r>
              <a:rPr lang="en-US" sz="2400" dirty="0">
                <a:latin typeface="+mj-lt"/>
              </a:rPr>
              <a:t>To retrieve a value from either simply requires using the </a:t>
            </a:r>
            <a:r>
              <a:rPr lang="en-US" sz="2400" b="1" dirty="0" err="1">
                <a:latin typeface="+mj-lt"/>
              </a:rPr>
              <a:t>getItem</a:t>
            </a:r>
            <a:r>
              <a:rPr lang="en-US" sz="2400" dirty="0">
                <a:latin typeface="+mj-lt"/>
              </a:rPr>
              <a:t>() method.</a:t>
            </a:r>
            <a:endParaRPr lang="en-CA" dirty="0">
              <a:latin typeface="+mj-lt"/>
            </a:endParaRPr>
          </a:p>
        </p:txBody>
      </p:sp>
      <p:sp>
        <p:nvSpPr>
          <p:cNvPr id="5" name="TextBox 4">
            <a:extLst>
              <a:ext uri="{FF2B5EF4-FFF2-40B4-BE49-F238E27FC236}">
                <a16:creationId xmlns:a16="http://schemas.microsoft.com/office/drawing/2014/main" id="{A7FAFFFB-A0FE-CEB5-AFA6-C1A3D094E61C}"/>
              </a:ext>
            </a:extLst>
          </p:cNvPr>
          <p:cNvSpPr txBox="1"/>
          <p:nvPr/>
        </p:nvSpPr>
        <p:spPr>
          <a:xfrm>
            <a:off x="5135880" y="6273297"/>
            <a:ext cx="6096000" cy="369332"/>
          </a:xfrm>
          <a:prstGeom prst="rect">
            <a:avLst/>
          </a:prstGeom>
          <a:noFill/>
        </p:spPr>
        <p:txBody>
          <a:bodyPr wrap="square">
            <a:spAutoFit/>
          </a:bodyPr>
          <a:lstStyle/>
          <a:p>
            <a:r>
              <a:rPr lang="en-DK" dirty="0"/>
              <a:t>https://www.w3schools.com/js/js_api_web_storage.asp</a:t>
            </a:r>
          </a:p>
        </p:txBody>
      </p:sp>
    </p:spTree>
    <p:extLst>
      <p:ext uri="{BB962C8B-B14F-4D97-AF65-F5344CB8AC3E}">
        <p14:creationId xmlns:p14="http://schemas.microsoft.com/office/powerpoint/2010/main" val="42377518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2E81D7-A3C6-4322-BCA2-EB74AB45455A}"/>
              </a:ext>
            </a:extLst>
          </p:cNvPr>
          <p:cNvSpPr>
            <a:spLocks noGrp="1"/>
          </p:cNvSpPr>
          <p:nvPr>
            <p:ph type="title"/>
          </p:nvPr>
        </p:nvSpPr>
        <p:spPr/>
        <p:txBody>
          <a:bodyPr/>
          <a:lstStyle/>
          <a:p>
            <a:r>
              <a:rPr lang="en-CA" dirty="0" err="1"/>
              <a:t>GeoLocation</a:t>
            </a:r>
            <a:endParaRPr lang="en-CA" dirty="0"/>
          </a:p>
        </p:txBody>
      </p:sp>
      <p:sp>
        <p:nvSpPr>
          <p:cNvPr id="3" name="Text Placeholder 2">
            <a:extLst>
              <a:ext uri="{FF2B5EF4-FFF2-40B4-BE49-F238E27FC236}">
                <a16:creationId xmlns:a16="http://schemas.microsoft.com/office/drawing/2014/main" id="{57C412E8-6E65-4744-9A26-B8141F76DA69}"/>
              </a:ext>
            </a:extLst>
          </p:cNvPr>
          <p:cNvSpPr>
            <a:spLocks noGrp="1"/>
          </p:cNvSpPr>
          <p:nvPr>
            <p:ph type="body" idx="1"/>
          </p:nvPr>
        </p:nvSpPr>
        <p:spPr>
          <a:xfrm>
            <a:off x="609601" y="1441451"/>
            <a:ext cx="10977033" cy="1097279"/>
          </a:xfrm>
        </p:spPr>
        <p:txBody>
          <a:bodyPr/>
          <a:lstStyle/>
          <a:p>
            <a:pPr marL="152396" indent="0">
              <a:buNone/>
            </a:pPr>
            <a:r>
              <a:rPr lang="en-US" sz="2400" dirty="0">
                <a:solidFill>
                  <a:srgbClr val="000000"/>
                </a:solidFill>
                <a:latin typeface="+mj-lt"/>
              </a:rPr>
              <a:t>The </a:t>
            </a:r>
            <a:r>
              <a:rPr lang="en-US" sz="2400" b="1" dirty="0">
                <a:solidFill>
                  <a:srgbClr val="009A9A"/>
                </a:solidFill>
                <a:latin typeface="+mj-lt"/>
              </a:rPr>
              <a:t>Geolocation API </a:t>
            </a:r>
            <a:r>
              <a:rPr lang="en-US" sz="2400" dirty="0">
                <a:solidFill>
                  <a:srgbClr val="000000"/>
                </a:solidFill>
                <a:latin typeface="+mj-lt"/>
              </a:rPr>
              <a:t>provides a way for JavaScript to obtain the user’s location (accuracy/availability dependent on permission and device)</a:t>
            </a:r>
            <a:endParaRPr lang="en-CA" dirty="0">
              <a:latin typeface="+mj-lt"/>
            </a:endParaRPr>
          </a:p>
        </p:txBody>
      </p:sp>
      <p:sp>
        <p:nvSpPr>
          <p:cNvPr id="4" name="TextBox 3" descr="LISTING 4.2 Embedded styles example">
            <a:extLst>
              <a:ext uri="{FF2B5EF4-FFF2-40B4-BE49-F238E27FC236}">
                <a16:creationId xmlns:a16="http://schemas.microsoft.com/office/drawing/2014/main" id="{84380AAA-4334-4AFA-9067-B48F3155D34C}"/>
              </a:ext>
            </a:extLst>
          </p:cNvPr>
          <p:cNvSpPr txBox="1"/>
          <p:nvPr/>
        </p:nvSpPr>
        <p:spPr>
          <a:xfrm>
            <a:off x="609600" y="2667531"/>
            <a:ext cx="10972800" cy="3372199"/>
          </a:xfrm>
          <a:prstGeom prst="rect">
            <a:avLst/>
          </a:prstGeom>
          <a:solidFill>
            <a:srgbClr val="E6F0F5"/>
          </a:solidFill>
        </p:spPr>
        <p:txBody>
          <a:bodyPr wrap="square" numCol="2" rtlCol="0">
            <a:noAutofit/>
          </a:bodyPr>
          <a:lstStyle/>
          <a:p>
            <a:pPr defTabSz="239994"/>
            <a:r>
              <a:rPr lang="en-CA" sz="2133" dirty="0">
                <a:solidFill>
                  <a:srgbClr val="000000"/>
                </a:solidFill>
                <a:latin typeface="Calibri" panose="020F0502020204030204" pitchFamily="34" charset="0"/>
                <a:cs typeface="Calibri" panose="020F0502020204030204" pitchFamily="34" charset="0"/>
              </a:rPr>
              <a:t>if (</a:t>
            </a:r>
            <a:r>
              <a:rPr lang="en-CA" sz="2133" dirty="0" err="1">
                <a:solidFill>
                  <a:srgbClr val="000000"/>
                </a:solidFill>
                <a:latin typeface="Calibri" panose="020F0502020204030204" pitchFamily="34" charset="0"/>
                <a:cs typeface="Calibri" panose="020F0502020204030204" pitchFamily="34" charset="0"/>
              </a:rPr>
              <a:t>navigator.geolocation</a:t>
            </a:r>
            <a:r>
              <a:rPr lang="en-CA" sz="2133" dirty="0">
                <a:solidFill>
                  <a:srgbClr val="000000"/>
                </a:solidFill>
                <a:latin typeface="Calibri" panose="020F0502020204030204" pitchFamily="34" charset="0"/>
                <a:cs typeface="Calibri" panose="020F0502020204030204" pitchFamily="34" charset="0"/>
              </a:rPr>
              <a:t>) {</a:t>
            </a:r>
          </a:p>
          <a:p>
            <a:pPr defTabSz="239994"/>
            <a:r>
              <a:rPr lang="en-CA" sz="2133" dirty="0">
                <a:solidFill>
                  <a:srgbClr val="000000"/>
                </a:solidFill>
                <a:latin typeface="Calibri" panose="020F0502020204030204" pitchFamily="34" charset="0"/>
                <a:cs typeface="Calibri" panose="020F0502020204030204" pitchFamily="34" charset="0"/>
              </a:rPr>
              <a:t>	</a:t>
            </a:r>
            <a:r>
              <a:rPr lang="en-CA" sz="2133" dirty="0" err="1">
                <a:solidFill>
                  <a:srgbClr val="000000"/>
                </a:solidFill>
                <a:latin typeface="Calibri" panose="020F0502020204030204" pitchFamily="34" charset="0"/>
                <a:cs typeface="Calibri" panose="020F0502020204030204" pitchFamily="34" charset="0"/>
              </a:rPr>
              <a:t>navigator.geolocation.getCurrentPosition</a:t>
            </a:r>
            <a:r>
              <a:rPr lang="en-CA" sz="2133" dirty="0">
                <a:solidFill>
                  <a:srgbClr val="000000"/>
                </a:solidFill>
                <a:latin typeface="Calibri" panose="020F0502020204030204" pitchFamily="34" charset="0"/>
                <a:cs typeface="Calibri" panose="020F0502020204030204" pitchFamily="34" charset="0"/>
              </a:rPr>
              <a:t>(</a:t>
            </a:r>
            <a:r>
              <a:rPr lang="en-CA" sz="2133" dirty="0" err="1">
                <a:solidFill>
                  <a:srgbClr val="000000"/>
                </a:solidFill>
                <a:latin typeface="Calibri" panose="020F0502020204030204" pitchFamily="34" charset="0"/>
                <a:cs typeface="Calibri" panose="020F0502020204030204" pitchFamily="34" charset="0"/>
              </a:rPr>
              <a:t>hav</a:t>
            </a:r>
            <a:r>
              <a:rPr lang="en-CA" sz="2133" dirty="0">
                <a:solidFill>
                  <a:srgbClr val="000000"/>
                </a:solidFill>
                <a:latin typeface="Calibri" panose="020F0502020204030204" pitchFamily="34" charset="0"/>
                <a:cs typeface="Calibri" panose="020F0502020204030204" pitchFamily="34" charset="0"/>
              </a:rPr>
              <a:t>	</a:t>
            </a:r>
            <a:r>
              <a:rPr lang="en-CA" sz="2133" dirty="0" err="1">
                <a:solidFill>
                  <a:srgbClr val="000000"/>
                </a:solidFill>
                <a:latin typeface="Calibri" panose="020F0502020204030204" pitchFamily="34" charset="0"/>
                <a:cs typeface="Calibri" panose="020F0502020204030204" pitchFamily="34" charset="0"/>
              </a:rPr>
              <a:t>eLocation</a:t>
            </a:r>
            <a:r>
              <a:rPr lang="en-CA" sz="2133" dirty="0" err="1">
                <a:latin typeface="Calibri" panose="020F0502020204030204" pitchFamily="34" charset="0"/>
                <a:cs typeface="Calibri" panose="020F0502020204030204" pitchFamily="34" charset="0"/>
              </a:rPr>
              <a:t>,</a:t>
            </a:r>
            <a:r>
              <a:rPr lang="en-CA" sz="2133" dirty="0" err="1">
                <a:solidFill>
                  <a:srgbClr val="000000"/>
                </a:solidFill>
                <a:latin typeface="Calibri" panose="020F0502020204030204" pitchFamily="34" charset="0"/>
                <a:cs typeface="Calibri" panose="020F0502020204030204" pitchFamily="34" charset="0"/>
              </a:rPr>
              <a:t>geoError</a:t>
            </a:r>
            <a:r>
              <a:rPr lang="en-CA" sz="2133" dirty="0">
                <a:solidFill>
                  <a:srgbClr val="000000"/>
                </a:solidFill>
                <a:latin typeface="Calibri" panose="020F0502020204030204" pitchFamily="34" charset="0"/>
                <a:cs typeface="Calibri" panose="020F0502020204030204" pitchFamily="34" charset="0"/>
              </a:rPr>
              <a:t>);</a:t>
            </a:r>
          </a:p>
          <a:p>
            <a:pPr defTabSz="239994"/>
            <a:r>
              <a:rPr lang="en-CA" sz="2133" dirty="0">
                <a:solidFill>
                  <a:srgbClr val="000000"/>
                </a:solidFill>
                <a:latin typeface="Calibri" panose="020F0502020204030204" pitchFamily="34" charset="0"/>
                <a:cs typeface="Calibri" panose="020F0502020204030204" pitchFamily="34" charset="0"/>
              </a:rPr>
              <a:t>} else {</a:t>
            </a:r>
          </a:p>
          <a:p>
            <a:pPr defTabSz="239994"/>
            <a:r>
              <a:rPr lang="en-US" sz="2133" i="1" dirty="0">
                <a:latin typeface="Calibri" panose="020F0502020204030204" pitchFamily="34" charset="0"/>
                <a:cs typeface="Calibri" panose="020F0502020204030204" pitchFamily="34" charset="0"/>
              </a:rPr>
              <a:t>// geolocation not supported or accepted</a:t>
            </a:r>
          </a:p>
          <a:p>
            <a:pPr defTabSz="239994"/>
            <a:r>
              <a:rPr lang="en-CA" sz="2133" dirty="0">
                <a:solidFill>
                  <a:srgbClr val="000000"/>
                </a:solidFill>
                <a:latin typeface="Calibri" panose="020F0502020204030204" pitchFamily="34" charset="0"/>
                <a:cs typeface="Calibri" panose="020F0502020204030204" pitchFamily="34" charset="0"/>
              </a:rPr>
              <a:t>...</a:t>
            </a:r>
          </a:p>
          <a:p>
            <a:pPr defTabSz="239994"/>
            <a:r>
              <a:rPr lang="en-CA" sz="2133" dirty="0">
                <a:solidFill>
                  <a:srgbClr val="000000"/>
                </a:solidFill>
                <a:latin typeface="Calibri" panose="020F0502020204030204" pitchFamily="34" charset="0"/>
                <a:cs typeface="Calibri" panose="020F0502020204030204" pitchFamily="34" charset="0"/>
              </a:rPr>
              <a:t>}</a:t>
            </a:r>
          </a:p>
          <a:p>
            <a:pPr defTabSz="239994"/>
            <a:endParaRPr lang="en-CA" sz="2133" dirty="0">
              <a:solidFill>
                <a:srgbClr val="000000"/>
              </a:solidFill>
              <a:latin typeface="Calibri" panose="020F0502020204030204" pitchFamily="34" charset="0"/>
              <a:cs typeface="Calibri" panose="020F0502020204030204" pitchFamily="34" charset="0"/>
            </a:endParaRPr>
          </a:p>
          <a:p>
            <a:pPr defTabSz="239994"/>
            <a:endParaRPr lang="en-CA" sz="2133" dirty="0">
              <a:solidFill>
                <a:srgbClr val="000000"/>
              </a:solidFill>
              <a:latin typeface="Calibri" panose="020F0502020204030204" pitchFamily="34" charset="0"/>
              <a:cs typeface="Calibri" panose="020F0502020204030204" pitchFamily="34" charset="0"/>
            </a:endParaRPr>
          </a:p>
          <a:p>
            <a:pPr defTabSz="239994"/>
            <a:r>
              <a:rPr lang="en-CA" sz="2133" dirty="0">
                <a:solidFill>
                  <a:srgbClr val="000000"/>
                </a:solidFill>
                <a:latin typeface="Calibri" panose="020F0502020204030204" pitchFamily="34" charset="0"/>
                <a:cs typeface="Calibri" panose="020F0502020204030204" pitchFamily="34" charset="0"/>
              </a:rPr>
              <a:t>function </a:t>
            </a:r>
            <a:r>
              <a:rPr lang="en-CA" sz="2133" dirty="0" err="1">
                <a:solidFill>
                  <a:srgbClr val="000000"/>
                </a:solidFill>
                <a:latin typeface="Calibri" panose="020F0502020204030204" pitchFamily="34" charset="0"/>
                <a:cs typeface="Calibri" panose="020F0502020204030204" pitchFamily="34" charset="0"/>
              </a:rPr>
              <a:t>haveLocation</a:t>
            </a:r>
            <a:r>
              <a:rPr lang="en-CA" sz="2133" dirty="0">
                <a:solidFill>
                  <a:srgbClr val="000000"/>
                </a:solidFill>
                <a:latin typeface="Calibri" panose="020F0502020204030204" pitchFamily="34" charset="0"/>
                <a:cs typeface="Calibri" panose="020F0502020204030204" pitchFamily="34" charset="0"/>
              </a:rPr>
              <a:t>(position) {</a:t>
            </a:r>
          </a:p>
          <a:p>
            <a:pPr defTabSz="239994"/>
            <a:r>
              <a:rPr lang="fr-FR" sz="2133" dirty="0">
                <a:solidFill>
                  <a:srgbClr val="000000"/>
                </a:solidFill>
                <a:latin typeface="Calibri" panose="020F0502020204030204" pitchFamily="34" charset="0"/>
                <a:cs typeface="Calibri" panose="020F0502020204030204" pitchFamily="34" charset="0"/>
              </a:rPr>
              <a:t>	const latitude = position.coords.latitude;</a:t>
            </a:r>
          </a:p>
          <a:p>
            <a:pPr defTabSz="239994"/>
            <a:r>
              <a:rPr lang="fr-FR" sz="2133" dirty="0">
                <a:solidFill>
                  <a:srgbClr val="000000"/>
                </a:solidFill>
                <a:latin typeface="Calibri" panose="020F0502020204030204" pitchFamily="34" charset="0"/>
                <a:cs typeface="Calibri" panose="020F0502020204030204" pitchFamily="34" charset="0"/>
              </a:rPr>
              <a:t>	const longitude = position.coords.longitude;</a:t>
            </a:r>
          </a:p>
          <a:p>
            <a:pPr defTabSz="239994"/>
            <a:r>
              <a:rPr lang="fr-FR" sz="2133" dirty="0">
                <a:solidFill>
                  <a:srgbClr val="000000"/>
                </a:solidFill>
                <a:latin typeface="Calibri" panose="020F0502020204030204" pitchFamily="34" charset="0"/>
                <a:cs typeface="Calibri" panose="020F0502020204030204" pitchFamily="34" charset="0"/>
              </a:rPr>
              <a:t>	const altitude = position.coords.altitude;</a:t>
            </a:r>
          </a:p>
          <a:p>
            <a:pPr defTabSz="239994"/>
            <a:r>
              <a:rPr lang="en-US" sz="2133" dirty="0">
                <a:solidFill>
                  <a:srgbClr val="000000"/>
                </a:solidFill>
                <a:latin typeface="Calibri" panose="020F0502020204030204" pitchFamily="34" charset="0"/>
                <a:cs typeface="Calibri" panose="020F0502020204030204" pitchFamily="34" charset="0"/>
              </a:rPr>
              <a:t>	const accuracy = </a:t>
            </a:r>
            <a:r>
              <a:rPr lang="en-US" sz="2133" dirty="0" err="1">
                <a:solidFill>
                  <a:srgbClr val="000000"/>
                </a:solidFill>
                <a:latin typeface="Calibri" panose="020F0502020204030204" pitchFamily="34" charset="0"/>
                <a:cs typeface="Calibri" panose="020F0502020204030204" pitchFamily="34" charset="0"/>
              </a:rPr>
              <a:t>position.coords.accuracy</a:t>
            </a:r>
            <a:r>
              <a:rPr lang="en-US" sz="2133" dirty="0">
                <a:solidFill>
                  <a:srgbClr val="000000"/>
                </a:solidFill>
                <a:latin typeface="Calibri" panose="020F0502020204030204" pitchFamily="34" charset="0"/>
                <a:cs typeface="Calibri" panose="020F0502020204030204" pitchFamily="34" charset="0"/>
              </a:rPr>
              <a:t>;</a:t>
            </a:r>
          </a:p>
          <a:p>
            <a:pPr defTabSz="239994"/>
            <a:r>
              <a:rPr lang="en-US" sz="2133" i="1" dirty="0">
                <a:latin typeface="Calibri" panose="020F0502020204030204" pitchFamily="34" charset="0"/>
                <a:cs typeface="Calibri" panose="020F0502020204030204" pitchFamily="34" charset="0"/>
              </a:rPr>
              <a:t>	// now do something with this information</a:t>
            </a:r>
          </a:p>
          <a:p>
            <a:pPr defTabSz="239994"/>
            <a:r>
              <a:rPr lang="en-CA" sz="2133" dirty="0">
                <a:solidFill>
                  <a:srgbClr val="000000"/>
                </a:solidFill>
                <a:latin typeface="Calibri" panose="020F0502020204030204" pitchFamily="34" charset="0"/>
                <a:cs typeface="Calibri" panose="020F0502020204030204" pitchFamily="34" charset="0"/>
              </a:rPr>
              <a:t>	...</a:t>
            </a:r>
          </a:p>
          <a:p>
            <a:pPr defTabSz="239994"/>
            <a:r>
              <a:rPr lang="en-CA" sz="2133" dirty="0">
                <a:solidFill>
                  <a:srgbClr val="000000"/>
                </a:solidFill>
                <a:latin typeface="Calibri" panose="020F0502020204030204" pitchFamily="34" charset="0"/>
                <a:cs typeface="Calibri" panose="020F0502020204030204" pitchFamily="34" charset="0"/>
              </a:rPr>
              <a:t>}</a:t>
            </a:r>
          </a:p>
          <a:p>
            <a:pPr defTabSz="239994"/>
            <a:r>
              <a:rPr lang="en-CA" sz="2133" dirty="0">
                <a:solidFill>
                  <a:srgbClr val="000000"/>
                </a:solidFill>
                <a:latin typeface="Calibri" panose="020F0502020204030204" pitchFamily="34" charset="0"/>
                <a:cs typeface="Calibri" panose="020F0502020204030204" pitchFamily="34" charset="0"/>
              </a:rPr>
              <a:t>function </a:t>
            </a:r>
            <a:r>
              <a:rPr lang="en-CA" sz="2133" dirty="0" err="1">
                <a:solidFill>
                  <a:srgbClr val="000000"/>
                </a:solidFill>
                <a:latin typeface="Calibri" panose="020F0502020204030204" pitchFamily="34" charset="0"/>
                <a:cs typeface="Calibri" panose="020F0502020204030204" pitchFamily="34" charset="0"/>
              </a:rPr>
              <a:t>geoError</a:t>
            </a:r>
            <a:r>
              <a:rPr lang="en-CA" sz="2133" dirty="0">
                <a:solidFill>
                  <a:srgbClr val="000000"/>
                </a:solidFill>
                <a:latin typeface="Calibri" panose="020F0502020204030204" pitchFamily="34" charset="0"/>
                <a:cs typeface="Calibri" panose="020F0502020204030204" pitchFamily="34" charset="0"/>
              </a:rPr>
              <a:t>(error) { ... }</a:t>
            </a:r>
            <a:endParaRPr lang="en-CA" sz="1467" dirty="0">
              <a:solidFill>
                <a:srgbClr val="000000"/>
              </a:solidFill>
              <a:latin typeface="Calibri" panose="020F0502020204030204" pitchFamily="34" charset="0"/>
              <a:cs typeface="Calibri" panose="020F0502020204030204" pitchFamily="34" charset="0"/>
            </a:endParaRPr>
          </a:p>
        </p:txBody>
      </p:sp>
      <p:sp>
        <p:nvSpPr>
          <p:cNvPr id="5" name="TextBox 4">
            <a:extLst>
              <a:ext uri="{FF2B5EF4-FFF2-40B4-BE49-F238E27FC236}">
                <a16:creationId xmlns:a16="http://schemas.microsoft.com/office/drawing/2014/main" id="{2D0E6851-38FB-426D-80F2-7E18B4D84BD0}"/>
              </a:ext>
            </a:extLst>
          </p:cNvPr>
          <p:cNvSpPr txBox="1"/>
          <p:nvPr/>
        </p:nvSpPr>
        <p:spPr>
          <a:xfrm>
            <a:off x="609600" y="6039731"/>
            <a:ext cx="10972800" cy="338554"/>
          </a:xfrm>
          <a:prstGeom prst="rect">
            <a:avLst/>
          </a:prstGeom>
          <a:noFill/>
        </p:spPr>
        <p:txBody>
          <a:bodyPr wrap="square" rtlCol="0">
            <a:spAutoFit/>
          </a:bodyPr>
          <a:lstStyle/>
          <a:p>
            <a:r>
              <a:rPr lang="en-US" sz="1600" b="1" dirty="0">
                <a:solidFill>
                  <a:srgbClr val="009A9A"/>
                </a:solidFill>
                <a:latin typeface="+mj-lt"/>
              </a:rPr>
              <a:t>https://www.w3schools.com/</a:t>
            </a:r>
            <a:r>
              <a:rPr lang="en-US" sz="1600" b="1" dirty="0" err="1">
                <a:solidFill>
                  <a:srgbClr val="009A9A"/>
                </a:solidFill>
                <a:latin typeface="+mj-lt"/>
              </a:rPr>
              <a:t>js</a:t>
            </a:r>
            <a:r>
              <a:rPr lang="en-US" sz="1600" b="1" dirty="0">
                <a:solidFill>
                  <a:srgbClr val="009A9A"/>
                </a:solidFill>
                <a:latin typeface="+mj-lt"/>
              </a:rPr>
              <a:t>/</a:t>
            </a:r>
            <a:r>
              <a:rPr lang="en-US" sz="1600" b="1" dirty="0" err="1">
                <a:solidFill>
                  <a:srgbClr val="009A9A"/>
                </a:solidFill>
                <a:latin typeface="+mj-lt"/>
              </a:rPr>
              <a:t>tryit.asp?filename</a:t>
            </a:r>
            <a:r>
              <a:rPr lang="en-US" sz="1600" b="1" dirty="0">
                <a:solidFill>
                  <a:srgbClr val="009A9A"/>
                </a:solidFill>
                <a:latin typeface="+mj-lt"/>
              </a:rPr>
              <a:t>=</a:t>
            </a:r>
            <a:r>
              <a:rPr lang="en-US" sz="1600" b="1" dirty="0" err="1">
                <a:solidFill>
                  <a:srgbClr val="009A9A"/>
                </a:solidFill>
                <a:latin typeface="+mj-lt"/>
              </a:rPr>
              <a:t>tryjs_api_geolocation</a:t>
            </a:r>
            <a:endParaRPr lang="en-CA" sz="1600" dirty="0">
              <a:latin typeface="+mj-lt"/>
            </a:endParaRPr>
          </a:p>
        </p:txBody>
      </p:sp>
    </p:spTree>
    <p:extLst>
      <p:ext uri="{BB962C8B-B14F-4D97-AF65-F5344CB8AC3E}">
        <p14:creationId xmlns:p14="http://schemas.microsoft.com/office/powerpoint/2010/main" val="5789751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7B2A3D-DEA9-4D99-8DC5-436BF884819E}"/>
              </a:ext>
            </a:extLst>
          </p:cNvPr>
          <p:cNvSpPr>
            <a:spLocks noGrp="1"/>
          </p:cNvSpPr>
          <p:nvPr>
            <p:ph type="title"/>
          </p:nvPr>
        </p:nvSpPr>
        <p:spPr/>
        <p:txBody>
          <a:bodyPr/>
          <a:lstStyle/>
          <a:p>
            <a:r>
              <a:rPr lang="en-CA" dirty="0">
                <a:latin typeface="+mj-lt"/>
              </a:rPr>
              <a:t>Using External APIs</a:t>
            </a:r>
          </a:p>
        </p:txBody>
      </p:sp>
      <p:sp>
        <p:nvSpPr>
          <p:cNvPr id="3" name="Text Placeholder 2">
            <a:extLst>
              <a:ext uri="{FF2B5EF4-FFF2-40B4-BE49-F238E27FC236}">
                <a16:creationId xmlns:a16="http://schemas.microsoft.com/office/drawing/2014/main" id="{09A4D211-DE95-47D8-B449-29B639FC423B}"/>
              </a:ext>
            </a:extLst>
          </p:cNvPr>
          <p:cNvSpPr>
            <a:spLocks noGrp="1"/>
          </p:cNvSpPr>
          <p:nvPr>
            <p:ph type="body" idx="1"/>
          </p:nvPr>
        </p:nvSpPr>
        <p:spPr/>
        <p:txBody>
          <a:bodyPr/>
          <a:lstStyle/>
          <a:p>
            <a:pPr marL="152396" indent="0">
              <a:buNone/>
            </a:pPr>
            <a:r>
              <a:rPr lang="en-US" sz="2400" dirty="0">
                <a:solidFill>
                  <a:srgbClr val="000000"/>
                </a:solidFill>
                <a:latin typeface="+mj-lt"/>
              </a:rPr>
              <a:t>An </a:t>
            </a:r>
            <a:r>
              <a:rPr lang="en-US" sz="2400" b="1" dirty="0">
                <a:solidFill>
                  <a:srgbClr val="009A9A"/>
                </a:solidFill>
                <a:latin typeface="+mj-lt"/>
              </a:rPr>
              <a:t>external API </a:t>
            </a:r>
            <a:r>
              <a:rPr lang="en-US" sz="2400" dirty="0">
                <a:solidFill>
                  <a:srgbClr val="000000"/>
                </a:solidFill>
                <a:latin typeface="+mj-lt"/>
              </a:rPr>
              <a:t>refers to objects with events and properties that perform a specific task that you can use in your pages.</a:t>
            </a:r>
          </a:p>
          <a:p>
            <a:pPr marL="152396" indent="0">
              <a:buNone/>
            </a:pPr>
            <a:r>
              <a:rPr lang="en-CA" sz="2400" dirty="0">
                <a:latin typeface="+mj-lt"/>
              </a:rPr>
              <a:t>Unlike </a:t>
            </a:r>
            <a:r>
              <a:rPr lang="en-US" sz="2400" dirty="0">
                <a:latin typeface="+mj-lt"/>
              </a:rPr>
              <a:t>browser APIs, these external APIs are </a:t>
            </a:r>
            <a:r>
              <a:rPr lang="en-US" sz="2400" b="1" dirty="0">
                <a:latin typeface="+mj-lt"/>
              </a:rPr>
              <a:t>not </a:t>
            </a:r>
            <a:r>
              <a:rPr lang="en-US" sz="2400" dirty="0">
                <a:latin typeface="+mj-lt"/>
              </a:rPr>
              <a:t>built into the browser but are external JavaScript libraries that need to be downloaded or referenced and added to a page </a:t>
            </a:r>
            <a:r>
              <a:rPr lang="en-CA" sz="2400" dirty="0">
                <a:latin typeface="+mj-lt"/>
              </a:rPr>
              <a:t>via a &lt;script&gt; tag.</a:t>
            </a:r>
          </a:p>
          <a:p>
            <a:pPr marL="152396" indent="0">
              <a:buNone/>
            </a:pPr>
            <a:r>
              <a:rPr lang="en-US" sz="2400" dirty="0">
                <a:latin typeface="+mj-lt"/>
              </a:rPr>
              <a:t>In this section, we will look at two of the most popular ones: the Google Maps API</a:t>
            </a:r>
            <a:endParaRPr lang="en-CA" dirty="0">
              <a:latin typeface="+mj-lt"/>
            </a:endParaRPr>
          </a:p>
        </p:txBody>
      </p:sp>
    </p:spTree>
    <p:extLst>
      <p:ext uri="{BB962C8B-B14F-4D97-AF65-F5344CB8AC3E}">
        <p14:creationId xmlns:p14="http://schemas.microsoft.com/office/powerpoint/2010/main" val="266719376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5C51AF-C473-475F-A6D9-AED42C2E64BC}"/>
              </a:ext>
            </a:extLst>
          </p:cNvPr>
          <p:cNvSpPr>
            <a:spLocks noGrp="1"/>
          </p:cNvSpPr>
          <p:nvPr>
            <p:ph type="title"/>
          </p:nvPr>
        </p:nvSpPr>
        <p:spPr/>
        <p:txBody>
          <a:bodyPr/>
          <a:lstStyle/>
          <a:p>
            <a:r>
              <a:rPr lang="en-CA" dirty="0"/>
              <a:t>Google Maps API</a:t>
            </a:r>
          </a:p>
        </p:txBody>
      </p:sp>
      <p:sp>
        <p:nvSpPr>
          <p:cNvPr id="3" name="Text Placeholder 2">
            <a:extLst>
              <a:ext uri="{FF2B5EF4-FFF2-40B4-BE49-F238E27FC236}">
                <a16:creationId xmlns:a16="http://schemas.microsoft.com/office/drawing/2014/main" id="{A8111D1E-7499-4EEB-9EBD-37584DA43AE0}"/>
              </a:ext>
            </a:extLst>
          </p:cNvPr>
          <p:cNvSpPr>
            <a:spLocks noGrp="1"/>
          </p:cNvSpPr>
          <p:nvPr>
            <p:ph type="body" idx="1"/>
          </p:nvPr>
        </p:nvSpPr>
        <p:spPr>
          <a:xfrm>
            <a:off x="609601" y="1441451"/>
            <a:ext cx="3854547" cy="4709968"/>
          </a:xfrm>
        </p:spPr>
        <p:txBody>
          <a:bodyPr/>
          <a:lstStyle/>
          <a:p>
            <a:pPr marL="152396" indent="0">
              <a:buNone/>
            </a:pPr>
            <a:r>
              <a:rPr lang="en-US" sz="2400" dirty="0">
                <a:latin typeface="+mj-lt"/>
              </a:rPr>
              <a:t>Notice that this API </a:t>
            </a:r>
            <a:r>
              <a:rPr lang="da-DK" sz="2400" dirty="0" err="1">
                <a:latin typeface="+mj-lt"/>
              </a:rPr>
              <a:t>cost</a:t>
            </a:r>
            <a:r>
              <a:rPr lang="da-DK" sz="2400" dirty="0">
                <a:latin typeface="+mj-lt"/>
              </a:rPr>
              <a:t> </a:t>
            </a:r>
            <a:r>
              <a:rPr lang="da-DK" sz="2400" dirty="0" err="1">
                <a:latin typeface="+mj-lt"/>
              </a:rPr>
              <a:t>fees</a:t>
            </a:r>
            <a:endParaRPr lang="en-CA" dirty="0">
              <a:latin typeface="+mj-lt"/>
            </a:endParaRPr>
          </a:p>
        </p:txBody>
      </p:sp>
      <p:sp>
        <p:nvSpPr>
          <p:cNvPr id="4" name="TextBox 3" descr="LISTING 4.2 Embedded styles example">
            <a:extLst>
              <a:ext uri="{FF2B5EF4-FFF2-40B4-BE49-F238E27FC236}">
                <a16:creationId xmlns:a16="http://schemas.microsoft.com/office/drawing/2014/main" id="{DA8390A7-4932-4204-A40E-FED68BC9EF3D}"/>
              </a:ext>
            </a:extLst>
          </p:cNvPr>
          <p:cNvSpPr txBox="1"/>
          <p:nvPr/>
        </p:nvSpPr>
        <p:spPr>
          <a:xfrm>
            <a:off x="4464149" y="1441451"/>
            <a:ext cx="7118252" cy="4598279"/>
          </a:xfrm>
          <a:prstGeom prst="rect">
            <a:avLst/>
          </a:prstGeom>
          <a:solidFill>
            <a:srgbClr val="E6F0F5"/>
          </a:solidFill>
        </p:spPr>
        <p:txBody>
          <a:bodyPr wrap="square" numCol="2" rtlCol="0">
            <a:noAutofit/>
          </a:bodyPr>
          <a:lstStyle/>
          <a:p>
            <a:pPr defTabSz="239994"/>
            <a:r>
              <a:rPr lang="en-CA" sz="1600" dirty="0">
                <a:solidFill>
                  <a:srgbClr val="000000"/>
                </a:solidFill>
                <a:latin typeface="Calibri" panose="020F0502020204030204" pitchFamily="34" charset="0"/>
                <a:cs typeface="Calibri" panose="020F0502020204030204" pitchFamily="34" charset="0"/>
              </a:rPr>
              <a:t>&lt;head&gt;</a:t>
            </a:r>
          </a:p>
          <a:p>
            <a:pPr defTabSz="239994"/>
            <a:r>
              <a:rPr lang="en-CA" sz="1600" dirty="0">
                <a:solidFill>
                  <a:srgbClr val="000000"/>
                </a:solidFill>
                <a:latin typeface="Calibri" panose="020F0502020204030204" pitchFamily="34" charset="0"/>
                <a:cs typeface="Calibri" panose="020F0502020204030204" pitchFamily="34" charset="0"/>
              </a:rPr>
              <a:t>…</a:t>
            </a:r>
          </a:p>
          <a:p>
            <a:pPr defTabSz="239994"/>
            <a:r>
              <a:rPr lang="en-CA" sz="1600" dirty="0">
                <a:solidFill>
                  <a:srgbClr val="000000"/>
                </a:solidFill>
                <a:latin typeface="Calibri" panose="020F0502020204030204" pitchFamily="34" charset="0"/>
                <a:cs typeface="Calibri" panose="020F0502020204030204" pitchFamily="34" charset="0"/>
              </a:rPr>
              <a:t>&lt;style&gt;</a:t>
            </a:r>
          </a:p>
          <a:p>
            <a:pPr defTabSz="239994"/>
            <a:r>
              <a:rPr lang="en-CA" sz="1600" dirty="0">
                <a:solidFill>
                  <a:srgbClr val="9A0000"/>
                </a:solidFill>
                <a:latin typeface="Calibri" panose="020F0502020204030204" pitchFamily="34" charset="0"/>
                <a:cs typeface="Calibri" panose="020F0502020204030204" pitchFamily="34" charset="0"/>
              </a:rPr>
              <a:t>	#map {</a:t>
            </a:r>
          </a:p>
          <a:p>
            <a:pPr defTabSz="239994"/>
            <a:r>
              <a:rPr lang="en-CA" sz="1600" dirty="0">
                <a:solidFill>
                  <a:srgbClr val="9A0000"/>
                </a:solidFill>
                <a:latin typeface="Calibri" panose="020F0502020204030204" pitchFamily="34" charset="0"/>
                <a:cs typeface="Calibri" panose="020F0502020204030204" pitchFamily="34" charset="0"/>
              </a:rPr>
              <a:t>		height: 500px;</a:t>
            </a:r>
          </a:p>
          <a:p>
            <a:pPr defTabSz="239994"/>
            <a:r>
              <a:rPr lang="en-CA" sz="1600" dirty="0">
                <a:solidFill>
                  <a:srgbClr val="9A0000"/>
                </a:solidFill>
                <a:latin typeface="Calibri" panose="020F0502020204030204" pitchFamily="34" charset="0"/>
                <a:cs typeface="Calibri" panose="020F0502020204030204" pitchFamily="34" charset="0"/>
              </a:rPr>
              <a:t>	}</a:t>
            </a:r>
          </a:p>
          <a:p>
            <a:pPr defTabSz="239994"/>
            <a:r>
              <a:rPr lang="en-CA" sz="1600" dirty="0">
                <a:solidFill>
                  <a:srgbClr val="000000"/>
                </a:solidFill>
                <a:latin typeface="Calibri" panose="020F0502020204030204" pitchFamily="34" charset="0"/>
                <a:cs typeface="Calibri" panose="020F0502020204030204" pitchFamily="34" charset="0"/>
              </a:rPr>
              <a:t>&lt;/style&gt;</a:t>
            </a:r>
          </a:p>
          <a:p>
            <a:pPr defTabSz="239994"/>
            <a:r>
              <a:rPr lang="en-CA" sz="1600" dirty="0">
                <a:solidFill>
                  <a:srgbClr val="000000"/>
                </a:solidFill>
                <a:latin typeface="Calibri" panose="020F0502020204030204" pitchFamily="34" charset="0"/>
                <a:cs typeface="Calibri" panose="020F0502020204030204" pitchFamily="34" charset="0"/>
              </a:rPr>
              <a:t>&lt;script&gt;</a:t>
            </a:r>
          </a:p>
          <a:p>
            <a:pPr defTabSz="239994"/>
            <a:r>
              <a:rPr lang="en-CA" sz="1600" dirty="0">
                <a:solidFill>
                  <a:srgbClr val="9A0000"/>
                </a:solidFill>
                <a:latin typeface="Calibri" panose="020F0502020204030204" pitchFamily="34" charset="0"/>
                <a:cs typeface="Calibri" panose="020F0502020204030204" pitchFamily="34" charset="0"/>
              </a:rPr>
              <a:t>function </a:t>
            </a:r>
            <a:r>
              <a:rPr lang="en-CA" sz="1600" dirty="0" err="1">
                <a:solidFill>
                  <a:srgbClr val="9A0000"/>
                </a:solidFill>
                <a:latin typeface="Calibri" panose="020F0502020204030204" pitchFamily="34" charset="0"/>
                <a:cs typeface="Calibri" panose="020F0502020204030204" pitchFamily="34" charset="0"/>
              </a:rPr>
              <a:t>initMap</a:t>
            </a:r>
            <a:r>
              <a:rPr lang="en-CA" sz="1600" dirty="0">
                <a:solidFill>
                  <a:srgbClr val="9A0000"/>
                </a:solidFill>
                <a:latin typeface="Calibri" panose="020F0502020204030204" pitchFamily="34" charset="0"/>
                <a:cs typeface="Calibri" panose="020F0502020204030204" pitchFamily="34" charset="0"/>
              </a:rPr>
              <a:t>() {</a:t>
            </a:r>
          </a:p>
          <a:p>
            <a:pPr defTabSz="239994"/>
            <a:r>
              <a:rPr lang="en-CA" sz="1600" dirty="0">
                <a:solidFill>
                  <a:srgbClr val="9A0000"/>
                </a:solidFill>
                <a:latin typeface="Calibri" panose="020F0502020204030204" pitchFamily="34" charset="0"/>
                <a:cs typeface="Calibri" panose="020F0502020204030204" pitchFamily="34" charset="0"/>
              </a:rPr>
              <a:t>	const map = new 	</a:t>
            </a:r>
            <a:r>
              <a:rPr lang="en-CA" sz="1600" dirty="0" err="1">
                <a:solidFill>
                  <a:srgbClr val="9A0000"/>
                </a:solidFill>
                <a:latin typeface="Calibri" panose="020F0502020204030204" pitchFamily="34" charset="0"/>
                <a:cs typeface="Calibri" panose="020F0502020204030204" pitchFamily="34" charset="0"/>
              </a:rPr>
              <a:t>google.maps.Map</a:t>
            </a:r>
            <a:r>
              <a:rPr lang="en-CA" sz="1600" dirty="0">
                <a:solidFill>
                  <a:srgbClr val="9A0000"/>
                </a:solidFill>
                <a:latin typeface="Calibri" panose="020F0502020204030204" pitchFamily="34" charset="0"/>
                <a:cs typeface="Calibri" panose="020F0502020204030204" pitchFamily="34" charset="0"/>
              </a:rPr>
              <a:t>(</a:t>
            </a:r>
            <a:r>
              <a:rPr lang="en-CA" sz="1600" dirty="0" err="1">
                <a:solidFill>
                  <a:srgbClr val="9A0000"/>
                </a:solidFill>
                <a:latin typeface="Calibri" panose="020F0502020204030204" pitchFamily="34" charset="0"/>
                <a:cs typeface="Calibri" panose="020F0502020204030204" pitchFamily="34" charset="0"/>
              </a:rPr>
              <a:t>document.querySelector</a:t>
            </a:r>
            <a:r>
              <a:rPr lang="en-CA" sz="1600" dirty="0">
                <a:solidFill>
                  <a:srgbClr val="9A0000"/>
                </a:solidFill>
                <a:latin typeface="Calibri" panose="020F0502020204030204" pitchFamily="34" charset="0"/>
                <a:cs typeface="Calibri" panose="020F0502020204030204" pitchFamily="34" charset="0"/>
              </a:rPr>
              <a:t>('#map'), {</a:t>
            </a:r>
          </a:p>
          <a:p>
            <a:pPr defTabSz="239994"/>
            <a:r>
              <a:rPr lang="en-CA" sz="1600" dirty="0">
                <a:solidFill>
                  <a:srgbClr val="9A0000"/>
                </a:solidFill>
                <a:latin typeface="Calibri" panose="020F0502020204030204" pitchFamily="34" charset="0"/>
                <a:cs typeface="Calibri" panose="020F0502020204030204" pitchFamily="34" charset="0"/>
              </a:rPr>
              <a:t>	center: {</a:t>
            </a:r>
            <a:r>
              <a:rPr lang="en-CA" sz="1600" dirty="0" err="1">
                <a:solidFill>
                  <a:srgbClr val="9A0000"/>
                </a:solidFill>
                <a:latin typeface="Calibri" panose="020F0502020204030204" pitchFamily="34" charset="0"/>
                <a:cs typeface="Calibri" panose="020F0502020204030204" pitchFamily="34" charset="0"/>
              </a:rPr>
              <a:t>lat</a:t>
            </a:r>
            <a:r>
              <a:rPr lang="en-CA" sz="1600" dirty="0">
                <a:solidFill>
                  <a:srgbClr val="9A0000"/>
                </a:solidFill>
                <a:latin typeface="Calibri" panose="020F0502020204030204" pitchFamily="34" charset="0"/>
                <a:cs typeface="Calibri" panose="020F0502020204030204" pitchFamily="34" charset="0"/>
              </a:rPr>
              <a:t>: 51.011179, </a:t>
            </a:r>
          </a:p>
          <a:p>
            <a:pPr defTabSz="239994"/>
            <a:r>
              <a:rPr lang="en-CA" sz="1600" dirty="0">
                <a:solidFill>
                  <a:srgbClr val="9A0000"/>
                </a:solidFill>
                <a:latin typeface="Calibri" panose="020F0502020204030204" pitchFamily="34" charset="0"/>
                <a:cs typeface="Calibri" panose="020F0502020204030204" pitchFamily="34" charset="0"/>
              </a:rPr>
              <a:t>					</a:t>
            </a:r>
            <a:r>
              <a:rPr lang="en-CA" sz="1600" dirty="0" err="1">
                <a:solidFill>
                  <a:srgbClr val="9A0000"/>
                </a:solidFill>
                <a:latin typeface="Calibri" panose="020F0502020204030204" pitchFamily="34" charset="0"/>
                <a:cs typeface="Calibri" panose="020F0502020204030204" pitchFamily="34" charset="0"/>
              </a:rPr>
              <a:t>lng</a:t>
            </a:r>
            <a:r>
              <a:rPr lang="en-CA" sz="1600" dirty="0">
                <a:solidFill>
                  <a:srgbClr val="9A0000"/>
                </a:solidFill>
                <a:latin typeface="Calibri" panose="020F0502020204030204" pitchFamily="34" charset="0"/>
                <a:cs typeface="Calibri" panose="020F0502020204030204" pitchFamily="34" charset="0"/>
              </a:rPr>
              <a:t>: -114.132866},</a:t>
            </a:r>
          </a:p>
          <a:p>
            <a:pPr defTabSz="239994"/>
            <a:r>
              <a:rPr lang="en-CA" sz="1600" dirty="0">
                <a:solidFill>
                  <a:srgbClr val="9A0000"/>
                </a:solidFill>
                <a:latin typeface="Calibri" panose="020F0502020204030204" pitchFamily="34" charset="0"/>
                <a:cs typeface="Calibri" panose="020F0502020204030204" pitchFamily="34" charset="0"/>
              </a:rPr>
              <a:t>					zoom: 14</a:t>
            </a:r>
          </a:p>
          <a:p>
            <a:pPr defTabSz="239994"/>
            <a:r>
              <a:rPr lang="en-CA" sz="1600" dirty="0">
                <a:solidFill>
                  <a:srgbClr val="9A0000"/>
                </a:solidFill>
                <a:latin typeface="Calibri" panose="020F0502020204030204" pitchFamily="34" charset="0"/>
                <a:cs typeface="Calibri" panose="020F0502020204030204" pitchFamily="34" charset="0"/>
              </a:rPr>
              <a:t>	});</a:t>
            </a:r>
          </a:p>
          <a:p>
            <a:pPr defTabSz="239994"/>
            <a:r>
              <a:rPr lang="en-CA" sz="1600" dirty="0">
                <a:solidFill>
                  <a:srgbClr val="9A0000"/>
                </a:solidFill>
                <a:latin typeface="Calibri" panose="020F0502020204030204" pitchFamily="34" charset="0"/>
                <a:cs typeface="Calibri" panose="020F0502020204030204" pitchFamily="34" charset="0"/>
              </a:rPr>
              <a:t>}</a:t>
            </a:r>
          </a:p>
          <a:p>
            <a:pPr defTabSz="239994"/>
            <a:r>
              <a:rPr lang="en-CA" sz="1600" dirty="0">
                <a:solidFill>
                  <a:srgbClr val="000000"/>
                </a:solidFill>
                <a:latin typeface="Calibri" panose="020F0502020204030204" pitchFamily="34" charset="0"/>
                <a:cs typeface="Calibri" panose="020F0502020204030204" pitchFamily="34" charset="0"/>
              </a:rPr>
              <a:t>&lt;/script&gt;</a:t>
            </a:r>
          </a:p>
          <a:p>
            <a:pPr defTabSz="239994"/>
            <a:r>
              <a:rPr lang="en-CA" sz="1600" dirty="0">
                <a:solidFill>
                  <a:srgbClr val="000000"/>
                </a:solidFill>
                <a:latin typeface="Calibri" panose="020F0502020204030204" pitchFamily="34" charset="0"/>
                <a:cs typeface="Calibri" panose="020F0502020204030204" pitchFamily="34" charset="0"/>
              </a:rPr>
              <a:t>&lt;script </a:t>
            </a:r>
            <a:r>
              <a:rPr lang="en-CA" sz="1600" dirty="0" err="1">
                <a:solidFill>
                  <a:srgbClr val="000000"/>
                </a:solidFill>
                <a:latin typeface="Calibri" panose="020F0502020204030204" pitchFamily="34" charset="0"/>
                <a:cs typeface="Calibri" panose="020F0502020204030204" pitchFamily="34" charset="0"/>
              </a:rPr>
              <a:t>src</a:t>
            </a:r>
            <a:r>
              <a:rPr lang="en-CA" sz="1600" dirty="0">
                <a:solidFill>
                  <a:srgbClr val="000000"/>
                </a:solidFill>
                <a:latin typeface="Calibri" panose="020F0502020204030204" pitchFamily="34" charset="0"/>
                <a:cs typeface="Calibri" panose="020F0502020204030204" pitchFamily="34" charset="0"/>
              </a:rPr>
              <a:t>="https://maps.googleapis.com/maps/</a:t>
            </a:r>
            <a:r>
              <a:rPr lang="en-CA" sz="1600" dirty="0" err="1">
                <a:solidFill>
                  <a:srgbClr val="000000"/>
                </a:solidFill>
                <a:latin typeface="Calibri" panose="020F0502020204030204" pitchFamily="34" charset="0"/>
                <a:cs typeface="Calibri" panose="020F0502020204030204" pitchFamily="34" charset="0"/>
              </a:rPr>
              <a:t>api</a:t>
            </a:r>
            <a:r>
              <a:rPr lang="en-CA" sz="1600" dirty="0">
                <a:solidFill>
                  <a:srgbClr val="000000"/>
                </a:solidFill>
                <a:latin typeface="Calibri" panose="020F0502020204030204" pitchFamily="34" charset="0"/>
                <a:cs typeface="Calibri" panose="020F0502020204030204" pitchFamily="34" charset="0"/>
              </a:rPr>
              <a:t>/</a:t>
            </a:r>
            <a:r>
              <a:rPr lang="en-CA" sz="1600" dirty="0" err="1">
                <a:solidFill>
                  <a:srgbClr val="000000"/>
                </a:solidFill>
                <a:latin typeface="Calibri" panose="020F0502020204030204" pitchFamily="34" charset="0"/>
                <a:cs typeface="Calibri" panose="020F0502020204030204" pitchFamily="34" charset="0"/>
              </a:rPr>
              <a:t>js?key</a:t>
            </a:r>
            <a:r>
              <a:rPr lang="en-CA" sz="1600" dirty="0">
                <a:solidFill>
                  <a:srgbClr val="000000"/>
                </a:solidFill>
                <a:latin typeface="Calibri" panose="020F0502020204030204" pitchFamily="34" charset="0"/>
                <a:cs typeface="Calibri" panose="020F0502020204030204" pitchFamily="34" charset="0"/>
              </a:rPr>
              <a:t>=</a:t>
            </a:r>
            <a:r>
              <a:rPr lang="en-CA" sz="1600" dirty="0" err="1">
                <a:solidFill>
                  <a:srgbClr val="9A0000"/>
                </a:solidFill>
                <a:latin typeface="Calibri" panose="020F0502020204030204" pitchFamily="34" charset="0"/>
                <a:cs typeface="Calibri" panose="020F0502020204030204" pitchFamily="34" charset="0"/>
              </a:rPr>
              <a:t>YOUR-API-KEY</a:t>
            </a:r>
            <a:r>
              <a:rPr lang="en-CA" sz="1600" dirty="0" err="1">
                <a:solidFill>
                  <a:srgbClr val="000000"/>
                </a:solidFill>
                <a:latin typeface="Calibri" panose="020F0502020204030204" pitchFamily="34" charset="0"/>
                <a:cs typeface="Calibri" panose="020F0502020204030204" pitchFamily="34" charset="0"/>
              </a:rPr>
              <a:t>&amp;callback</a:t>
            </a:r>
            <a:r>
              <a:rPr lang="en-CA" sz="1600" dirty="0">
                <a:solidFill>
                  <a:srgbClr val="000000"/>
                </a:solidFill>
                <a:latin typeface="Calibri" panose="020F0502020204030204" pitchFamily="34" charset="0"/>
                <a:cs typeface="Calibri" panose="020F0502020204030204" pitchFamily="34" charset="0"/>
              </a:rPr>
              <a:t>=</a:t>
            </a:r>
            <a:r>
              <a:rPr lang="en-CA" sz="1600" dirty="0" err="1">
                <a:solidFill>
                  <a:srgbClr val="9A0000"/>
                </a:solidFill>
                <a:latin typeface="Calibri" panose="020F0502020204030204" pitchFamily="34" charset="0"/>
                <a:cs typeface="Calibri" panose="020F0502020204030204" pitchFamily="34" charset="0"/>
              </a:rPr>
              <a:t>initMap</a:t>
            </a:r>
            <a:r>
              <a:rPr lang="en-CA" sz="1600" dirty="0">
                <a:solidFill>
                  <a:srgbClr val="000000"/>
                </a:solidFill>
                <a:latin typeface="Calibri" panose="020F0502020204030204" pitchFamily="34" charset="0"/>
                <a:cs typeface="Calibri" panose="020F0502020204030204" pitchFamily="34" charset="0"/>
              </a:rPr>
              <a:t>" async defer&gt;</a:t>
            </a:r>
          </a:p>
          <a:p>
            <a:pPr defTabSz="239994"/>
            <a:r>
              <a:rPr lang="en-CA" sz="1600" dirty="0">
                <a:solidFill>
                  <a:srgbClr val="000000"/>
                </a:solidFill>
                <a:latin typeface="Calibri" panose="020F0502020204030204" pitchFamily="34" charset="0"/>
                <a:cs typeface="Calibri" panose="020F0502020204030204" pitchFamily="34" charset="0"/>
              </a:rPr>
              <a:t>&lt;/script&gt;</a:t>
            </a:r>
          </a:p>
          <a:p>
            <a:pPr defTabSz="239994"/>
            <a:r>
              <a:rPr lang="en-CA" sz="1600" dirty="0">
                <a:solidFill>
                  <a:srgbClr val="000000"/>
                </a:solidFill>
                <a:latin typeface="Calibri" panose="020F0502020204030204" pitchFamily="34" charset="0"/>
                <a:cs typeface="Calibri" panose="020F0502020204030204" pitchFamily="34" charset="0"/>
              </a:rPr>
              <a:t>&lt;/head&gt;</a:t>
            </a:r>
          </a:p>
          <a:p>
            <a:pPr defTabSz="239994"/>
            <a:r>
              <a:rPr lang="en-CA" sz="1600" dirty="0">
                <a:solidFill>
                  <a:srgbClr val="000000"/>
                </a:solidFill>
                <a:latin typeface="Calibri" panose="020F0502020204030204" pitchFamily="34" charset="0"/>
                <a:cs typeface="Calibri" panose="020F0502020204030204" pitchFamily="34" charset="0"/>
              </a:rPr>
              <a:t>&lt;body&gt;</a:t>
            </a:r>
          </a:p>
          <a:p>
            <a:pPr defTabSz="239994"/>
            <a:r>
              <a:rPr lang="en-CA" sz="1600" dirty="0">
                <a:solidFill>
                  <a:srgbClr val="000000"/>
                </a:solidFill>
                <a:latin typeface="Calibri" panose="020F0502020204030204" pitchFamily="34" charset="0"/>
                <a:cs typeface="Calibri" panose="020F0502020204030204" pitchFamily="34" charset="0"/>
              </a:rPr>
              <a:t>	Populating a Google Map</a:t>
            </a:r>
          </a:p>
          <a:p>
            <a:pPr defTabSz="239994"/>
            <a:r>
              <a:rPr lang="en-CA" sz="1600" dirty="0">
                <a:solidFill>
                  <a:srgbClr val="9A0000"/>
                </a:solidFill>
                <a:latin typeface="Calibri" panose="020F0502020204030204" pitchFamily="34" charset="0"/>
                <a:cs typeface="Calibri" panose="020F0502020204030204" pitchFamily="34" charset="0"/>
              </a:rPr>
              <a:t>	&lt;div id="map"&gt;&lt;/div&gt;</a:t>
            </a:r>
          </a:p>
          <a:p>
            <a:pPr defTabSz="239994"/>
            <a:r>
              <a:rPr lang="en-CA" sz="1600" dirty="0">
                <a:solidFill>
                  <a:srgbClr val="000000"/>
                </a:solidFill>
                <a:latin typeface="Calibri" panose="020F0502020204030204" pitchFamily="34" charset="0"/>
                <a:cs typeface="Calibri" panose="020F0502020204030204" pitchFamily="34" charset="0"/>
              </a:rPr>
              <a:t>&lt;/body&gt;</a:t>
            </a:r>
          </a:p>
          <a:p>
            <a:pPr defTabSz="239994"/>
            <a:r>
              <a:rPr lang="en-CA" sz="1600" dirty="0">
                <a:solidFill>
                  <a:srgbClr val="000000"/>
                </a:solidFill>
                <a:latin typeface="Calibri" panose="020F0502020204030204" pitchFamily="34" charset="0"/>
                <a:cs typeface="Calibri" panose="020F0502020204030204" pitchFamily="34" charset="0"/>
              </a:rPr>
              <a:t>&lt;/html&gt;</a:t>
            </a:r>
          </a:p>
        </p:txBody>
      </p:sp>
      <p:sp>
        <p:nvSpPr>
          <p:cNvPr id="5" name="TextBox 4">
            <a:extLst>
              <a:ext uri="{FF2B5EF4-FFF2-40B4-BE49-F238E27FC236}">
                <a16:creationId xmlns:a16="http://schemas.microsoft.com/office/drawing/2014/main" id="{B86FC9E9-C26A-44CB-B99C-35516B99CE98}"/>
              </a:ext>
            </a:extLst>
          </p:cNvPr>
          <p:cNvSpPr txBox="1"/>
          <p:nvPr/>
        </p:nvSpPr>
        <p:spPr>
          <a:xfrm>
            <a:off x="4464149" y="6039731"/>
            <a:ext cx="7118252" cy="338554"/>
          </a:xfrm>
          <a:prstGeom prst="rect">
            <a:avLst/>
          </a:prstGeom>
          <a:noFill/>
        </p:spPr>
        <p:txBody>
          <a:bodyPr wrap="square" rtlCol="0">
            <a:spAutoFit/>
          </a:bodyPr>
          <a:lstStyle/>
          <a:p>
            <a:r>
              <a:rPr lang="en-US" sz="1600" b="1" dirty="0">
                <a:solidFill>
                  <a:srgbClr val="009A9A"/>
                </a:solidFill>
                <a:latin typeface="+mj-lt"/>
              </a:rPr>
              <a:t>LISTING 10.14 </a:t>
            </a:r>
            <a:r>
              <a:rPr lang="en-US" sz="1600" dirty="0">
                <a:solidFill>
                  <a:srgbClr val="000000"/>
                </a:solidFill>
                <a:latin typeface="+mj-lt"/>
              </a:rPr>
              <a:t>Webpage to output map centered on a location</a:t>
            </a:r>
            <a:endParaRPr lang="en-CA" sz="1600" dirty="0">
              <a:latin typeface="+mj-lt"/>
            </a:endParaRPr>
          </a:p>
        </p:txBody>
      </p:sp>
    </p:spTree>
    <p:extLst>
      <p:ext uri="{BB962C8B-B14F-4D97-AF65-F5344CB8AC3E}">
        <p14:creationId xmlns:p14="http://schemas.microsoft.com/office/powerpoint/2010/main" val="14933225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114</TotalTime>
  <Words>1530</Words>
  <Application>Microsoft Macintosh PowerPoint</Application>
  <PresentationFormat>Widescreen</PresentationFormat>
  <Paragraphs>140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Söhne</vt:lpstr>
      <vt:lpstr>Times</vt:lpstr>
      <vt:lpstr>Aptos</vt:lpstr>
      <vt:lpstr>Aptos Display</vt:lpstr>
      <vt:lpstr>Arial</vt:lpstr>
      <vt:lpstr>Calibri</vt:lpstr>
      <vt:lpstr>Times New Roman</vt:lpstr>
      <vt:lpstr>Office Theme</vt:lpstr>
      <vt:lpstr>Introduction to JavaScript API</vt:lpstr>
      <vt:lpstr>What is JavaScript API?</vt:lpstr>
      <vt:lpstr>Benefits of Using JavaScript API</vt:lpstr>
      <vt:lpstr>Using Browser APIs</vt:lpstr>
      <vt:lpstr>DOM API</vt:lpstr>
      <vt:lpstr>Web Storage API</vt:lpstr>
      <vt:lpstr>GeoLocation</vt:lpstr>
      <vt:lpstr>Using External APIs</vt:lpstr>
      <vt:lpstr>Google Maps API</vt:lpstr>
      <vt:lpstr>Google Maps at work</vt:lpstr>
      <vt:lpstr>Google Chart</vt:lpstr>
      <vt:lpstr>Lightbox 2</vt:lpstr>
      <vt:lpstr>Other JS Frameworks</vt:lpstr>
      <vt:lpstr>Introduction to jQuery</vt:lpstr>
      <vt:lpstr>What is jQuery?</vt:lpstr>
      <vt:lpstr>Features of jQuery</vt:lpstr>
      <vt:lpstr>How to Use jQuery</vt:lpstr>
      <vt:lpstr>Basic jQuery Syntax</vt:lpstr>
      <vt:lpstr>jQuery Event Handling</vt:lpstr>
      <vt:lpstr>Example</vt:lpstr>
      <vt:lpstr>Introduction to Vue.js</vt:lpstr>
      <vt:lpstr>What is Vue.js?</vt:lpstr>
      <vt:lpstr>Features of Vue.js</vt:lpstr>
      <vt:lpstr>Getting Started with Vue.js</vt:lpstr>
      <vt:lpstr>Key Terms</vt:lpstr>
      <vt:lpstr>Conclusion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JavaScript API</dc:title>
  <dc:creator>Xiaolei Bi</dc:creator>
  <cp:lastModifiedBy>Xiaolei Bi</cp:lastModifiedBy>
  <cp:revision>8</cp:revision>
  <dcterms:created xsi:type="dcterms:W3CDTF">2024-03-27T12:43:34Z</dcterms:created>
  <dcterms:modified xsi:type="dcterms:W3CDTF">2024-03-27T14:38:33Z</dcterms:modified>
</cp:coreProperties>
</file>