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2" r:id="rId1"/>
    <p:sldMasterId id="2147483673" r:id="rId2"/>
    <p:sldMasterId id="2147483674" r:id="rId3"/>
  </p:sldMasterIdLst>
  <p:notesMasterIdLst>
    <p:notesMasterId r:id="rId27"/>
  </p:notesMasterIdLst>
  <p:handoutMasterIdLst>
    <p:handoutMasterId r:id="rId28"/>
  </p:handoutMasterIdLst>
  <p:sldIdLst>
    <p:sldId id="256" r:id="rId4"/>
    <p:sldId id="257" r:id="rId5"/>
    <p:sldId id="339" r:id="rId6"/>
    <p:sldId id="337" r:id="rId7"/>
    <p:sldId id="309" r:id="rId8"/>
    <p:sldId id="311" r:id="rId9"/>
    <p:sldId id="338" r:id="rId10"/>
    <p:sldId id="323" r:id="rId11"/>
    <p:sldId id="324" r:id="rId12"/>
    <p:sldId id="340" r:id="rId13"/>
    <p:sldId id="347" r:id="rId14"/>
    <p:sldId id="341" r:id="rId15"/>
    <p:sldId id="332" r:id="rId16"/>
    <p:sldId id="342" r:id="rId17"/>
    <p:sldId id="343" r:id="rId18"/>
    <p:sldId id="344" r:id="rId19"/>
    <p:sldId id="345" r:id="rId20"/>
    <p:sldId id="287" r:id="rId21"/>
    <p:sldId id="288" r:id="rId22"/>
    <p:sldId id="289" r:id="rId23"/>
    <p:sldId id="290" r:id="rId24"/>
    <p:sldId id="291" r:id="rId25"/>
    <p:sldId id="346" r:id="rId2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E1D3"/>
    <a:srgbClr val="E6F0F5"/>
    <a:srgbClr val="7F6106"/>
    <a:srgbClr val="F3F2DF"/>
    <a:srgbClr val="985777"/>
    <a:srgbClr val="FEF4F8"/>
    <a:srgbClr val="E7E7FF"/>
    <a:srgbClr val="FBF0C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autoAdjust="0"/>
    <p:restoredTop sz="94237" autoAdjust="0"/>
  </p:normalViewPr>
  <p:slideViewPr>
    <p:cSldViewPr snapToGrid="0">
      <p:cViewPr varScale="1">
        <p:scale>
          <a:sx n="139" d="100"/>
          <a:sy n="139" d="100"/>
        </p:scale>
        <p:origin x="896" y="168"/>
      </p:cViewPr>
      <p:guideLst>
        <p:guide orient="horz" pos="1620"/>
        <p:guide pos="2880"/>
      </p:guideLst>
    </p:cSldViewPr>
  </p:slideViewPr>
  <p:outlineViewPr>
    <p:cViewPr>
      <p:scale>
        <a:sx n="33" d="100"/>
        <a:sy n="33" d="100"/>
      </p:scale>
      <p:origin x="0" y="-6114"/>
    </p:cViewPr>
  </p:outlineViewPr>
  <p:notesTextViewPr>
    <p:cViewPr>
      <p:scale>
        <a:sx n="1" d="1"/>
        <a:sy n="1" d="1"/>
      </p:scale>
      <p:origin x="0" y="0"/>
    </p:cViewPr>
  </p:notesTextViewPr>
  <p:notesViewPr>
    <p:cSldViewPr snapToGrid="0" showGuides="1">
      <p:cViewPr varScale="1">
        <p:scale>
          <a:sx n="52" d="100"/>
          <a:sy n="52" d="100"/>
        </p:scale>
        <p:origin x="2394"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tableStyles" Target="tableStyle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handoutMaster" Target="handoutMasters/handout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B001AF8-C985-4905-BFCE-F9372584726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a:extLst>
              <a:ext uri="{FF2B5EF4-FFF2-40B4-BE49-F238E27FC236}">
                <a16:creationId xmlns:a16="http://schemas.microsoft.com/office/drawing/2014/main" id="{090AB333-44B5-4C3C-8ACA-D628282F0B0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2A87A73-31F0-48EC-A8E8-5D7B334567DC}" type="datetimeFigureOut">
              <a:rPr lang="en-CA" smtClean="0"/>
              <a:t>2025-02-26</a:t>
            </a:fld>
            <a:endParaRPr lang="en-CA"/>
          </a:p>
        </p:txBody>
      </p:sp>
      <p:sp>
        <p:nvSpPr>
          <p:cNvPr id="4" name="Footer Placeholder 3">
            <a:extLst>
              <a:ext uri="{FF2B5EF4-FFF2-40B4-BE49-F238E27FC236}">
                <a16:creationId xmlns:a16="http://schemas.microsoft.com/office/drawing/2014/main" id="{0A870138-B636-4D8D-8858-FC251EAC3F7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5" name="Slide Number Placeholder 4">
            <a:extLst>
              <a:ext uri="{FF2B5EF4-FFF2-40B4-BE49-F238E27FC236}">
                <a16:creationId xmlns:a16="http://schemas.microsoft.com/office/drawing/2014/main" id="{4A33AA1B-045C-4E3E-9F61-C52FE44C25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8A5B16B-00BA-4A97-B620-702CFA3172E0}" type="slidenum">
              <a:rPr lang="en-CA" smtClean="0"/>
              <a:t>‹#›</a:t>
            </a:fld>
            <a:endParaRPr lang="en-CA"/>
          </a:p>
        </p:txBody>
      </p:sp>
    </p:spTree>
    <p:extLst>
      <p:ext uri="{BB962C8B-B14F-4D97-AF65-F5344CB8AC3E}">
        <p14:creationId xmlns:p14="http://schemas.microsoft.com/office/powerpoint/2010/main" val="1164317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c9e4af8306_2_23:notes"/>
          <p:cNvSpPr txBox="1">
            <a:spLocks noGrp="1"/>
          </p:cNvSpPr>
          <p:nvPr>
            <p:ph type="body" idx="1"/>
          </p:nvPr>
        </p:nvSpPr>
        <p:spPr>
          <a:xfrm>
            <a:off x="685800" y="4343400"/>
            <a:ext cx="5486399"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5" name="Google Shape;165;gc9e4af8306_2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4"/>
        <p:cNvGrpSpPr/>
        <p:nvPr/>
      </p:nvGrpSpPr>
      <p:grpSpPr>
        <a:xfrm>
          <a:off x="0" y="0"/>
          <a:ext cx="0" cy="0"/>
          <a:chOff x="0" y="0"/>
          <a:chExt cx="0" cy="0"/>
        </a:xfrm>
      </p:grpSpPr>
      <p:sp>
        <p:nvSpPr>
          <p:cNvPr id="175" name="Google Shape;175;gc9e4af8306_2_1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6" name="Google Shape;176;gc9e4af8306_2_124:notes"/>
          <p:cNvSpPr txBox="1">
            <a:spLocks noGrp="1"/>
          </p:cNvSpPr>
          <p:nvPr>
            <p:ph type="body" idx="1"/>
          </p:nvPr>
        </p:nvSpPr>
        <p:spPr>
          <a:xfrm>
            <a:off x="685800" y="4343400"/>
            <a:ext cx="54863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chemeClr val="dk1"/>
              </a:buClr>
              <a:buSzPts val="300"/>
              <a:buFont typeface="Arial"/>
              <a:buNone/>
            </a:pPr>
            <a:endParaRPr sz="1200" b="0" i="0" u="none" strike="noStrike" cap="none">
              <a:solidFill>
                <a:schemeClr val="dk1"/>
              </a:solidFill>
              <a:latin typeface="Arial"/>
              <a:ea typeface="Arial"/>
              <a:cs typeface="Arial"/>
              <a:sym typeface="Arial"/>
            </a:endParaRPr>
          </a:p>
        </p:txBody>
      </p:sp>
      <p:sp>
        <p:nvSpPr>
          <p:cNvPr id="177" name="Google Shape;177;gc9e4af8306_2_124:notes"/>
          <p:cNvSpPr txBox="1">
            <a:spLocks noGrp="1"/>
          </p:cNvSpPr>
          <p:nvPr>
            <p:ph type="sldNum" idx="12"/>
          </p:nvPr>
        </p:nvSpPr>
        <p:spPr>
          <a:xfrm>
            <a:off x="3884612" y="8685213"/>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300"/>
              <a:buFont typeface="Arial"/>
              <a:buNone/>
            </a:pPr>
            <a:fld id="{00000000-1234-1234-1234-123412341234}" type="slidenum">
              <a:rPr lang="en"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sp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add copyright">
  <p:cSld name="Title Slide-add copyright">
    <p:spTree>
      <p:nvGrpSpPr>
        <p:cNvPr id="1" name="Shape 55"/>
        <p:cNvGrpSpPr/>
        <p:nvPr/>
      </p:nvGrpSpPr>
      <p:grpSpPr>
        <a:xfrm>
          <a:off x="0" y="0"/>
          <a:ext cx="0" cy="0"/>
          <a:chOff x="0" y="0"/>
          <a:chExt cx="0" cy="0"/>
        </a:xfrm>
      </p:grpSpPr>
      <p:sp>
        <p:nvSpPr>
          <p:cNvPr id="56" name="Google Shape;56;p14"/>
          <p:cNvSpPr/>
          <p:nvPr/>
        </p:nvSpPr>
        <p:spPr>
          <a:xfrm>
            <a:off x="0" y="0"/>
            <a:ext cx="9144000" cy="2914650"/>
          </a:xfrm>
          <a:prstGeom prst="rect">
            <a:avLst/>
          </a:prstGeom>
          <a:solidFill>
            <a:srgbClr val="007FA3"/>
          </a:solidFill>
          <a:ln w="25400" cap="flat" cmpd="sng">
            <a:solidFill>
              <a:srgbClr val="007FA3"/>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rgbClr val="FFFFFF"/>
              </a:solidFill>
              <a:latin typeface="Arial"/>
              <a:ea typeface="Arial"/>
              <a:cs typeface="Arial"/>
              <a:sym typeface="Arial"/>
            </a:endParaRPr>
          </a:p>
        </p:txBody>
      </p:sp>
      <p:sp>
        <p:nvSpPr>
          <p:cNvPr id="57" name="Google Shape;57;p14"/>
          <p:cNvSpPr txBox="1">
            <a:spLocks noGrp="1"/>
          </p:cNvSpPr>
          <p:nvPr>
            <p:ph type="ctrTitle"/>
          </p:nvPr>
        </p:nvSpPr>
        <p:spPr>
          <a:xfrm>
            <a:off x="685800" y="571500"/>
            <a:ext cx="7772400" cy="212883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600"/>
              <a:buFont typeface="Times New Roman"/>
              <a:buNone/>
              <a:defRPr sz="3600" b="1" i="0" u="none" strike="noStrike" cap="none">
                <a:solidFill>
                  <a:schemeClr val="lt1"/>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58" name="Google Shape;58;p14"/>
          <p:cNvSpPr txBox="1">
            <a:spLocks noGrp="1"/>
          </p:cNvSpPr>
          <p:nvPr>
            <p:ph type="subTitle" idx="1"/>
          </p:nvPr>
        </p:nvSpPr>
        <p:spPr>
          <a:xfrm>
            <a:off x="674687" y="2971800"/>
            <a:ext cx="7794625" cy="131445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7FA3"/>
              </a:buClr>
              <a:buSzPts val="2400"/>
              <a:buFont typeface="Arial"/>
              <a:buNone/>
              <a:defRPr sz="2400" b="0" i="0" u="none" strike="noStrike" cap="none">
                <a:solidFill>
                  <a:schemeClr val="dk1"/>
                </a:solidFill>
                <a:latin typeface="Arial"/>
                <a:ea typeface="Arial"/>
                <a:cs typeface="Arial"/>
                <a:sym typeface="Arial"/>
              </a:defRPr>
            </a:lvl1pPr>
            <a:lvl2pPr marR="0" lvl="1"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2pPr>
            <a:lvl3pPr marR="0" lvl="2" algn="ctr">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R="0" lvl="3"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4pPr>
            <a:lvl5pPr marR="0" lvl="4" algn="ctr">
              <a:lnSpc>
                <a:spcPct val="100000"/>
              </a:lnSpc>
              <a:spcBef>
                <a:spcPts val="6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5pPr>
            <a:lvl6pPr marR="0" lvl="5"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6pPr>
            <a:lvl7pPr marR="0" lvl="6"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7pPr>
            <a:lvl8pPr marR="0" lvl="7"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8pPr>
            <a:lvl9pPr marR="0" lvl="8" algn="ctr">
              <a:lnSpc>
                <a:spcPct val="100000"/>
              </a:lnSpc>
              <a:spcBef>
                <a:spcPts val="300"/>
              </a:spcBef>
              <a:spcAft>
                <a:spcPts val="0"/>
              </a:spcAft>
              <a:buClr>
                <a:srgbClr val="007FA3"/>
              </a:buClr>
              <a:buSzPts val="1600"/>
              <a:buFont typeface="Arial"/>
              <a:buNone/>
              <a:defRPr sz="1600" b="0" i="0" u="none" strike="noStrike" cap="none">
                <a:solidFill>
                  <a:srgbClr val="888888"/>
                </a:solidFill>
                <a:latin typeface="Arial"/>
                <a:ea typeface="Arial"/>
                <a:cs typeface="Arial"/>
                <a:sym typeface="Arial"/>
              </a:defRPr>
            </a:lvl9pPr>
          </a:lstStyle>
          <a:p>
            <a:endParaRPr/>
          </a:p>
        </p:txBody>
      </p:sp>
      <p:sp>
        <p:nvSpPr>
          <p:cNvPr id="59" name="Google Shape;59;p1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60" name="Google Shape;60;p1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1pPr>
            <a:lvl2pPr marL="0" marR="0" lvl="1"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2pPr>
            <a:lvl3pPr marL="0" marR="0" lvl="2"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3pPr>
            <a:lvl4pPr marL="0" marR="0" lvl="3"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4pPr>
            <a:lvl5pPr marL="0" marR="0" lvl="4"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5pPr>
            <a:lvl6pPr marL="0" marR="0" lvl="5"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6pPr>
            <a:lvl7pPr marL="0" marR="0" lvl="6"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7pPr>
            <a:lvl8pPr marL="0" marR="0" lvl="7"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8pPr>
            <a:lvl9pPr marL="0" marR="0" lvl="8" indent="0" algn="r">
              <a:lnSpc>
                <a:spcPct val="100000"/>
              </a:lnSpc>
              <a:spcBef>
                <a:spcPts val="0"/>
              </a:spcBef>
              <a:spcAft>
                <a:spcPts val="0"/>
              </a:spcAft>
              <a:buClr>
                <a:srgbClr val="FFFFFF"/>
              </a:buClr>
              <a:buSzPts val="225"/>
              <a:buFont typeface="Arial"/>
              <a:buNone/>
              <a:defRPr sz="900" b="0" i="0" u="none" strike="noStrike" cap="none">
                <a:solidFill>
                  <a:srgbClr val="FFFFFF"/>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a:spLocks noGrp="1"/>
          </p:cNvSpPr>
          <p:nvPr>
            <p:ph type="pic" idx="2"/>
          </p:nvPr>
        </p:nvSpPr>
        <p:spPr>
          <a:xfrm>
            <a:off x="457200" y="4800601"/>
            <a:ext cx="1001713" cy="1714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500"/>
              </a:spcBef>
              <a:spcAft>
                <a:spcPts val="0"/>
              </a:spcAft>
              <a:buClr>
                <a:srgbClr val="007FA3"/>
              </a:buClr>
              <a:buSzPts val="12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62" name="Google Shape;62;p14"/>
          <p:cNvSpPr txBox="1">
            <a:spLocks noGrp="1"/>
          </p:cNvSpPr>
          <p:nvPr>
            <p:ph type="body" idx="3"/>
          </p:nvPr>
        </p:nvSpPr>
        <p:spPr>
          <a:xfrm>
            <a:off x="1836402" y="4800601"/>
            <a:ext cx="6908800" cy="171450"/>
          </a:xfrm>
          <a:prstGeom prst="rect">
            <a:avLst/>
          </a:prstGeom>
          <a:noFill/>
          <a:ln>
            <a:noFill/>
          </a:ln>
        </p:spPr>
        <p:txBody>
          <a:bodyPr spcFirstLastPara="1" wrap="square" lIns="91425" tIns="91425" rIns="91425" bIns="91425" anchor="ctr" anchorCtr="0">
            <a:noAutofit/>
          </a:bodyPr>
          <a:lstStyle>
            <a:lvl1pPr marL="457200" lvl="0" indent="-228600" algn="r">
              <a:lnSpc>
                <a:spcPct val="100000"/>
              </a:lnSpc>
              <a:spcBef>
                <a:spcPts val="1500"/>
              </a:spcBef>
              <a:spcAft>
                <a:spcPts val="0"/>
              </a:spcAft>
              <a:buSzPts val="1200"/>
              <a:buNone/>
              <a:defRPr sz="1200">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hapter Opener-add copyright">
  <p:cSld name="Chapter Opener-add copyright">
    <p:spTree>
      <p:nvGrpSpPr>
        <p:cNvPr id="1" name="Shape 63"/>
        <p:cNvGrpSpPr/>
        <p:nvPr/>
      </p:nvGrpSpPr>
      <p:grpSpPr>
        <a:xfrm>
          <a:off x="0" y="0"/>
          <a:ext cx="0" cy="0"/>
          <a:chOff x="0" y="0"/>
          <a:chExt cx="0" cy="0"/>
        </a:xfrm>
      </p:grpSpPr>
      <p:sp>
        <p:nvSpPr>
          <p:cNvPr id="64" name="Google Shape;64;p15"/>
          <p:cNvSpPr txBox="1">
            <a:spLocks noGrp="1"/>
          </p:cNvSpPr>
          <p:nvPr>
            <p:ph type="title"/>
          </p:nvPr>
        </p:nvSpPr>
        <p:spPr>
          <a:xfrm>
            <a:off x="457200" y="161528"/>
            <a:ext cx="8229600" cy="467121"/>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65" name="Google Shape;65;p15"/>
          <p:cNvSpPr txBox="1">
            <a:spLocks noGrp="1"/>
          </p:cNvSpPr>
          <p:nvPr>
            <p:ph type="body" idx="1"/>
          </p:nvPr>
        </p:nvSpPr>
        <p:spPr>
          <a:xfrm>
            <a:off x="457200" y="612322"/>
            <a:ext cx="8229600" cy="359228"/>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007FA3"/>
              </a:buClr>
              <a:buSzPts val="2000"/>
              <a:buFont typeface="Arial"/>
              <a:buNone/>
              <a:defRPr sz="2000" b="0" i="0" u="none" strike="noStrike" cap="none">
                <a:solidFill>
                  <a:srgbClr val="007FA3"/>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2400"/>
              <a:buFont typeface="Noto Sans Symbols"/>
              <a:buNone/>
              <a:defRPr sz="2400" b="0" i="0" u="none" strike="noStrike" cap="none">
                <a:solidFill>
                  <a:schemeClr val="lt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2400"/>
              <a:buFont typeface="Arial"/>
              <a:buNone/>
              <a:defRPr sz="2400" b="0" i="0" u="none" strike="noStrike" cap="none">
                <a:solidFill>
                  <a:schemeClr val="lt1"/>
                </a:solidFill>
                <a:latin typeface="Arial"/>
                <a:ea typeface="Arial"/>
                <a:cs typeface="Arial"/>
                <a:sym typeface="Arial"/>
              </a:defRPr>
            </a:lvl9pPr>
          </a:lstStyle>
          <a:p>
            <a:endParaRPr/>
          </a:p>
        </p:txBody>
      </p:sp>
      <p:sp>
        <p:nvSpPr>
          <p:cNvPr id="66" name="Google Shape;66;p15"/>
          <p:cNvSpPr txBox="1">
            <a:spLocks noGrp="1"/>
          </p:cNvSpPr>
          <p:nvPr>
            <p:ph type="body" idx="2"/>
          </p:nvPr>
        </p:nvSpPr>
        <p:spPr>
          <a:xfrm>
            <a:off x="457200" y="1200150"/>
            <a:ext cx="4397375" cy="3394472"/>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7" name="Google Shape;67;p15"/>
          <p:cNvSpPr txBox="1">
            <a:spLocks noGrp="1"/>
          </p:cNvSpPr>
          <p:nvPr>
            <p:ph type="body" idx="3"/>
          </p:nvPr>
        </p:nvSpPr>
        <p:spPr>
          <a:xfrm>
            <a:off x="5029200" y="1200150"/>
            <a:ext cx="3657600" cy="1119188"/>
          </a:xfrm>
          <a:prstGeom prst="rect">
            <a:avLst/>
          </a:prstGeom>
          <a:noFill/>
          <a:ln>
            <a:noFill/>
          </a:ln>
        </p:spPr>
        <p:txBody>
          <a:bodyPr spcFirstLastPara="1" wrap="square" lIns="91425" tIns="91425" rIns="91425" bIns="91425" anchor="b" anchorCtr="0">
            <a:noAutofit/>
          </a:bodyPr>
          <a:lstStyle>
            <a:lvl1pPr marL="457200" lvl="0" indent="-228600" algn="l">
              <a:lnSpc>
                <a:spcPct val="100000"/>
              </a:lnSpc>
              <a:spcBef>
                <a:spcPts val="1500"/>
              </a:spcBef>
              <a:spcAft>
                <a:spcPts val="0"/>
              </a:spcAft>
              <a:buSzPts val="3000"/>
              <a:buNone/>
              <a:defRPr sz="3000"/>
            </a:lvl1pPr>
            <a:lvl2pPr marL="914400" lvl="1" indent="-228600" algn="l">
              <a:lnSpc>
                <a:spcPct val="100000"/>
              </a:lnSpc>
              <a:spcBef>
                <a:spcPts val="600"/>
              </a:spcBef>
              <a:spcAft>
                <a:spcPts val="0"/>
              </a:spcAft>
              <a:buSzPts val="1600"/>
              <a:buNone/>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8" name="Google Shape;68;p15"/>
          <p:cNvSpPr txBox="1">
            <a:spLocks noGrp="1"/>
          </p:cNvSpPr>
          <p:nvPr>
            <p:ph type="body" idx="4"/>
          </p:nvPr>
        </p:nvSpPr>
        <p:spPr>
          <a:xfrm>
            <a:off x="5029200" y="2439591"/>
            <a:ext cx="3657600" cy="2155031"/>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2200"/>
              <a:buNone/>
              <a:defRPr sz="2200"/>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69" name="Google Shape;69;p15"/>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70" name="Google Shape;70;p15"/>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5"/>
          <p:cNvSpPr>
            <a:spLocks noGrp="1"/>
          </p:cNvSpPr>
          <p:nvPr>
            <p:ph type="pic" idx="5"/>
          </p:nvPr>
        </p:nvSpPr>
        <p:spPr>
          <a:xfrm>
            <a:off x="457200" y="4800601"/>
            <a:ext cx="1001713" cy="171450"/>
          </a:xfrm>
          <a:prstGeom prst="rect">
            <a:avLst/>
          </a:prstGeom>
          <a:noFill/>
          <a:ln>
            <a:noFill/>
          </a:ln>
        </p:spPr>
        <p:txBody>
          <a:bodyPr spcFirstLastPara="1" wrap="square" lIns="91425" tIns="91425" rIns="91425" bIns="91425" anchor="ctr" anchorCtr="0">
            <a:noAutofit/>
          </a:bodyPr>
          <a:lstStyle>
            <a:lvl1pPr marR="0" lvl="0" algn="l" rtl="0">
              <a:lnSpc>
                <a:spcPct val="100000"/>
              </a:lnSpc>
              <a:spcBef>
                <a:spcPts val="1500"/>
              </a:spcBef>
              <a:spcAft>
                <a:spcPts val="0"/>
              </a:spcAft>
              <a:buClr>
                <a:srgbClr val="007FA3"/>
              </a:buClr>
              <a:buSzPts val="1200"/>
              <a:buFont typeface="Arial"/>
              <a:buNone/>
              <a:defRPr sz="1200" b="0" i="0" u="none" strike="noStrike" cap="none">
                <a:solidFill>
                  <a:schemeClr val="dk1"/>
                </a:solidFill>
                <a:latin typeface="Verdana"/>
                <a:ea typeface="Verdana"/>
                <a:cs typeface="Verdana"/>
                <a:sym typeface="Verdana"/>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2" name="Google Shape;72;p15"/>
          <p:cNvSpPr txBox="1">
            <a:spLocks noGrp="1"/>
          </p:cNvSpPr>
          <p:nvPr>
            <p:ph type="body" idx="6"/>
          </p:nvPr>
        </p:nvSpPr>
        <p:spPr>
          <a:xfrm>
            <a:off x="2097088" y="4800600"/>
            <a:ext cx="6589712" cy="171450"/>
          </a:xfrm>
          <a:prstGeom prst="rect">
            <a:avLst/>
          </a:prstGeom>
          <a:noFill/>
          <a:ln>
            <a:noFill/>
          </a:ln>
        </p:spPr>
        <p:txBody>
          <a:bodyPr spcFirstLastPara="1" wrap="square" lIns="91425" tIns="91425" rIns="91425" bIns="91425" anchor="ctr" anchorCtr="0">
            <a:noAutofit/>
          </a:bodyPr>
          <a:lstStyle>
            <a:lvl1pPr marL="457200" lvl="0" indent="-228600" algn="r">
              <a:lnSpc>
                <a:spcPct val="100000"/>
              </a:lnSpc>
              <a:spcBef>
                <a:spcPts val="1500"/>
              </a:spcBef>
              <a:spcAft>
                <a:spcPts val="0"/>
              </a:spcAft>
              <a:buSzPts val="1200"/>
              <a:buNone/>
              <a:defRPr sz="1200">
                <a:latin typeface="Verdana"/>
                <a:ea typeface="Verdana"/>
                <a:cs typeface="Verdana"/>
                <a:sym typeface="Verdana"/>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Tree>
  </p:cSld>
  <p:clrMapOvr>
    <a:masterClrMapping/>
  </p:clrMapOvr>
  <p:extLst>
    <p:ext uri="{DCECCB84-F9BA-43D5-87BE-67443E8EF086}">
      <p15:sldGuideLst xmlns:p15="http://schemas.microsoft.com/office/powerpoint/2012/main">
        <p15:guide id="1" orient="horz" pos="3132">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2" name="Google Shape;82;p17"/>
          <p:cNvSpPr txBox="1">
            <a:spLocks noGrp="1"/>
          </p:cNvSpPr>
          <p:nvPr>
            <p:ph type="body" idx="1"/>
          </p:nvPr>
        </p:nvSpPr>
        <p:spPr>
          <a:xfrm>
            <a:off x="457200" y="1081088"/>
            <a:ext cx="8232775" cy="353247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3" name="Google Shape;83;p1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84" name="Google Shape;84;p1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ntent">
  <p:cSld name="Title and Two Content">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87" name="Google Shape;87;p18"/>
          <p:cNvSpPr txBox="1">
            <a:spLocks noGrp="1"/>
          </p:cNvSpPr>
          <p:nvPr>
            <p:ph type="body" idx="1"/>
          </p:nvPr>
        </p:nvSpPr>
        <p:spPr>
          <a:xfrm>
            <a:off x="457200" y="1167245"/>
            <a:ext cx="8229600"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8" name="Google Shape;88;p18"/>
          <p:cNvSpPr txBox="1">
            <a:spLocks noGrp="1"/>
          </p:cNvSpPr>
          <p:nvPr>
            <p:ph type="body" idx="2"/>
          </p:nvPr>
        </p:nvSpPr>
        <p:spPr>
          <a:xfrm>
            <a:off x="457200" y="2978944"/>
            <a:ext cx="8229600"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89" name="Google Shape;89;p18"/>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0" name="Google Shape;90;p18"/>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hree Columns">
  <p:cSld name="Title and Three Columns">
    <p:spTree>
      <p:nvGrpSpPr>
        <p:cNvPr id="1" name="Shape 91"/>
        <p:cNvGrpSpPr/>
        <p:nvPr/>
      </p:nvGrpSpPr>
      <p:grpSpPr>
        <a:xfrm>
          <a:off x="0" y="0"/>
          <a:ext cx="0" cy="0"/>
          <a:chOff x="0" y="0"/>
          <a:chExt cx="0" cy="0"/>
        </a:xfrm>
      </p:grpSpPr>
      <p:sp>
        <p:nvSpPr>
          <p:cNvPr id="92" name="Google Shape;92;p1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93" name="Google Shape;93;p19"/>
          <p:cNvSpPr txBox="1">
            <a:spLocks noGrp="1"/>
          </p:cNvSpPr>
          <p:nvPr>
            <p:ph type="body" idx="1"/>
          </p:nvPr>
        </p:nvSpPr>
        <p:spPr>
          <a:xfrm>
            <a:off x="457201"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4" name="Google Shape;94;p19"/>
          <p:cNvSpPr txBox="1">
            <a:spLocks noGrp="1"/>
          </p:cNvSpPr>
          <p:nvPr>
            <p:ph type="body" idx="2"/>
          </p:nvPr>
        </p:nvSpPr>
        <p:spPr>
          <a:xfrm>
            <a:off x="3274199" y="1164431"/>
            <a:ext cx="2595602"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5" name="Google Shape;95;p19"/>
          <p:cNvSpPr txBox="1">
            <a:spLocks noGrp="1"/>
          </p:cNvSpPr>
          <p:nvPr>
            <p:ph type="body" idx="3"/>
          </p:nvPr>
        </p:nvSpPr>
        <p:spPr>
          <a:xfrm>
            <a:off x="6091197" y="1164431"/>
            <a:ext cx="2595603"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96" name="Google Shape;96;p19"/>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97" name="Google Shape;97;p19"/>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Four Content">
  <p:cSld name="Title and Four Content">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0" name="Google Shape;100;p20"/>
          <p:cNvSpPr txBox="1">
            <a:spLocks noGrp="1"/>
          </p:cNvSpPr>
          <p:nvPr>
            <p:ph type="body" idx="1"/>
          </p:nvPr>
        </p:nvSpPr>
        <p:spPr>
          <a:xfrm>
            <a:off x="457200" y="1164431"/>
            <a:ext cx="1885950" cy="332898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1" name="Google Shape;101;p20"/>
          <p:cNvSpPr txBox="1">
            <a:spLocks noGrp="1"/>
          </p:cNvSpPr>
          <p:nvPr>
            <p:ph type="body" idx="2"/>
          </p:nvPr>
        </p:nvSpPr>
        <p:spPr>
          <a:xfrm>
            <a:off x="2572593"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2" name="Google Shape;102;p20"/>
          <p:cNvSpPr txBox="1">
            <a:spLocks noGrp="1"/>
          </p:cNvSpPr>
          <p:nvPr>
            <p:ph type="body" idx="3"/>
          </p:nvPr>
        </p:nvSpPr>
        <p:spPr>
          <a:xfrm>
            <a:off x="4687986"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3" name="Google Shape;103;p20"/>
          <p:cNvSpPr txBox="1">
            <a:spLocks noGrp="1"/>
          </p:cNvSpPr>
          <p:nvPr>
            <p:ph type="body" idx="4"/>
          </p:nvPr>
        </p:nvSpPr>
        <p:spPr>
          <a:xfrm>
            <a:off x="6803378" y="1164431"/>
            <a:ext cx="1885950" cy="332898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04" name="Google Shape;104;p20"/>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05" name="Google Shape;105;p20"/>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1_Figure + Caption">
  <p:cSld name="1_Figure + Caption">
    <p:spTree>
      <p:nvGrpSpPr>
        <p:cNvPr id="1" name="Shape 106"/>
        <p:cNvGrpSpPr/>
        <p:nvPr/>
      </p:nvGrpSpPr>
      <p:grpSpPr>
        <a:xfrm>
          <a:off x="0" y="0"/>
          <a:ext cx="0" cy="0"/>
          <a:chOff x="0" y="0"/>
          <a:chExt cx="0" cy="0"/>
        </a:xfrm>
      </p:grpSpPr>
      <p:sp>
        <p:nvSpPr>
          <p:cNvPr id="107" name="Google Shape;107;p21"/>
          <p:cNvSpPr txBox="1">
            <a:spLocks noGrp="1"/>
          </p:cNvSpPr>
          <p:nvPr>
            <p:ph type="title"/>
          </p:nvPr>
        </p:nvSpPr>
        <p:spPr>
          <a:xfrm>
            <a:off x="457200" y="171450"/>
            <a:ext cx="8229600" cy="80009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08" name="Google Shape;108;p21"/>
          <p:cNvSpPr>
            <a:spLocks noGrp="1"/>
          </p:cNvSpPr>
          <p:nvPr>
            <p:ph type="pic" idx="2"/>
          </p:nvPr>
        </p:nvSpPr>
        <p:spPr>
          <a:xfrm>
            <a:off x="457200" y="1134666"/>
            <a:ext cx="8232775" cy="2563415"/>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09" name="Google Shape;109;p21"/>
          <p:cNvSpPr txBox="1">
            <a:spLocks noGrp="1"/>
          </p:cNvSpPr>
          <p:nvPr>
            <p:ph type="body" idx="1"/>
          </p:nvPr>
        </p:nvSpPr>
        <p:spPr>
          <a:xfrm>
            <a:off x="457200" y="3788228"/>
            <a:ext cx="8229600" cy="763775"/>
          </a:xfrm>
          <a:prstGeom prst="rect">
            <a:avLst/>
          </a:prstGeom>
          <a:noFill/>
          <a:ln>
            <a:noFill/>
          </a:ln>
        </p:spPr>
        <p:txBody>
          <a:bodyPr spcFirstLastPara="1" wrap="square" lIns="91425" tIns="91425" rIns="91425" bIns="91425" anchor="b" anchorCtr="0">
            <a:noAutofit/>
          </a:bodyPr>
          <a:lstStyle>
            <a:lvl1pPr marL="457200" marR="0" lvl="0" indent="-228600" algn="l">
              <a:lnSpc>
                <a:spcPct val="100000"/>
              </a:lnSpc>
              <a:spcBef>
                <a:spcPts val="0"/>
              </a:spcBef>
              <a:spcAft>
                <a:spcPts val="0"/>
              </a:spcAft>
              <a:buClr>
                <a:srgbClr val="007FA3"/>
              </a:buClr>
              <a:buSzPts val="1200"/>
              <a:buFont typeface="Arial"/>
              <a:buNone/>
              <a:defRPr sz="1200" b="0" i="0" u="none" strike="noStrike" cap="none">
                <a:solidFill>
                  <a:schemeClr val="dk1"/>
                </a:solidFill>
                <a:latin typeface="Arial"/>
                <a:ea typeface="Arial"/>
                <a:cs typeface="Arial"/>
                <a:sym typeface="Arial"/>
              </a:defRPr>
            </a:lvl1pPr>
            <a:lvl2pPr marL="914400" marR="0" lvl="1"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2pPr>
            <a:lvl3pPr marL="1371600" marR="0" lvl="2" indent="-228600" algn="l">
              <a:lnSpc>
                <a:spcPct val="100000"/>
              </a:lnSpc>
              <a:spcBef>
                <a:spcPts val="0"/>
              </a:spcBef>
              <a:spcAft>
                <a:spcPts val="0"/>
              </a:spcAft>
              <a:buClr>
                <a:srgbClr val="007FA3"/>
              </a:buClr>
              <a:buSzPts val="1600"/>
              <a:buFont typeface="Noto Sans Symbols"/>
              <a:buNone/>
              <a:defRPr sz="1600" b="0" i="0" u="none" strike="noStrike" cap="none">
                <a:solidFill>
                  <a:schemeClr val="dk1"/>
                </a:solidFill>
                <a:latin typeface="Arial"/>
                <a:ea typeface="Arial"/>
                <a:cs typeface="Arial"/>
                <a:sym typeface="Arial"/>
              </a:defRPr>
            </a:lvl3pPr>
            <a:lvl4pPr marL="1828800" marR="0" lvl="3"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4pPr>
            <a:lvl5pPr marL="2286000" marR="0" lvl="4"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5pPr>
            <a:lvl6pPr marL="2743200" marR="0" lvl="5"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6pPr>
            <a:lvl7pPr marL="3200400" marR="0" lvl="6"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7pPr>
            <a:lvl8pPr marL="3657600" marR="0" lvl="7"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8pPr>
            <a:lvl9pPr marL="4114800" marR="0" lvl="8" indent="-228600" algn="l">
              <a:lnSpc>
                <a:spcPct val="100000"/>
              </a:lnSpc>
              <a:spcBef>
                <a:spcPts val="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9pPr>
          </a:lstStyle>
          <a:p>
            <a:endParaRPr/>
          </a:p>
        </p:txBody>
      </p:sp>
      <p:sp>
        <p:nvSpPr>
          <p:cNvPr id="110" name="Google Shape;110;p21"/>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11" name="Google Shape;111;p21"/>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2_Figure + Caption">
  <p:cSld name="2_Figure + Caption">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14" name="Google Shape;114;p22"/>
          <p:cNvSpPr txBox="1">
            <a:spLocks noGrp="1"/>
          </p:cNvSpPr>
          <p:nvPr>
            <p:ph type="body" idx="1"/>
          </p:nvPr>
        </p:nvSpPr>
        <p:spPr>
          <a:xfrm>
            <a:off x="457200" y="1110853"/>
            <a:ext cx="4484688" cy="2815828"/>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5" name="Google Shape;115;p22"/>
          <p:cNvSpPr txBox="1">
            <a:spLocks noGrp="1"/>
          </p:cNvSpPr>
          <p:nvPr>
            <p:ph type="body" idx="2"/>
          </p:nvPr>
        </p:nvSpPr>
        <p:spPr>
          <a:xfrm>
            <a:off x="5048250" y="1110853"/>
            <a:ext cx="3638550" cy="2815828"/>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6" name="Google Shape;116;p22"/>
          <p:cNvSpPr txBox="1">
            <a:spLocks noGrp="1"/>
          </p:cNvSpPr>
          <p:nvPr>
            <p:ph type="body" idx="3"/>
          </p:nvPr>
        </p:nvSpPr>
        <p:spPr>
          <a:xfrm>
            <a:off x="457200" y="4007644"/>
            <a:ext cx="8229600" cy="400050"/>
          </a:xfrm>
          <a:prstGeom prst="rect">
            <a:avLst/>
          </a:prstGeom>
          <a:noFill/>
          <a:ln>
            <a:noFill/>
          </a:ln>
        </p:spPr>
        <p:txBody>
          <a:bodyPr spcFirstLastPara="1" wrap="square" lIns="91425" tIns="91425" rIns="91425" bIns="91425" anchor="t" anchorCtr="0">
            <a:noAutofit/>
          </a:bodyPr>
          <a:lstStyle>
            <a:lvl1pPr marL="457200" lvl="0" indent="-330200" algn="l">
              <a:lnSpc>
                <a:spcPct val="100000"/>
              </a:lnSpc>
              <a:spcBef>
                <a:spcPts val="1500"/>
              </a:spcBef>
              <a:spcAft>
                <a:spcPts val="0"/>
              </a:spcAft>
              <a:buSzPts val="16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17" name="Google Shape;117;p22"/>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18" name="Google Shape;118;p22"/>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Label Layout 1">
  <p:cSld name="Label Layout 1">
    <p:spTree>
      <p:nvGrpSpPr>
        <p:cNvPr id="1" name="Shape 119"/>
        <p:cNvGrpSpPr/>
        <p:nvPr/>
      </p:nvGrpSpPr>
      <p:grpSpPr>
        <a:xfrm>
          <a:off x="0" y="0"/>
          <a:ext cx="0" cy="0"/>
          <a:chOff x="0" y="0"/>
          <a:chExt cx="0" cy="0"/>
        </a:xfrm>
      </p:grpSpPr>
      <p:sp>
        <p:nvSpPr>
          <p:cNvPr id="120" name="Google Shape;120;p2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21" name="Google Shape;121;p23"/>
          <p:cNvSpPr txBox="1">
            <a:spLocks noGrp="1"/>
          </p:cNvSpPr>
          <p:nvPr>
            <p:ph type="body" idx="1"/>
          </p:nvPr>
        </p:nvSpPr>
        <p:spPr>
          <a:xfrm>
            <a:off x="2982913" y="3269456"/>
            <a:ext cx="3482975" cy="45005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2" name="Google Shape;122;p23"/>
          <p:cNvSpPr>
            <a:spLocks noGrp="1"/>
          </p:cNvSpPr>
          <p:nvPr>
            <p:ph type="pic" idx="2"/>
          </p:nvPr>
        </p:nvSpPr>
        <p:spPr>
          <a:xfrm>
            <a:off x="2982912" y="1260872"/>
            <a:ext cx="3482975" cy="1919288"/>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23" name="Google Shape;123;p23"/>
          <p:cNvSpPr txBox="1">
            <a:spLocks noGrp="1"/>
          </p:cNvSpPr>
          <p:nvPr>
            <p:ph type="body" idx="3"/>
          </p:nvPr>
        </p:nvSpPr>
        <p:spPr>
          <a:xfrm>
            <a:off x="808109" y="1260872"/>
            <a:ext cx="1220716"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4" name="Google Shape;124;p23"/>
          <p:cNvSpPr txBox="1">
            <a:spLocks noGrp="1"/>
          </p:cNvSpPr>
          <p:nvPr>
            <p:ph type="body" idx="4"/>
          </p:nvPr>
        </p:nvSpPr>
        <p:spPr>
          <a:xfrm>
            <a:off x="808109" y="1985368"/>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5" name="Google Shape;125;p23"/>
          <p:cNvSpPr txBox="1">
            <a:spLocks noGrp="1"/>
          </p:cNvSpPr>
          <p:nvPr>
            <p:ph type="body" idx="5"/>
          </p:nvPr>
        </p:nvSpPr>
        <p:spPr>
          <a:xfrm>
            <a:off x="808109" y="2709863"/>
            <a:ext cx="1206500"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6" name="Google Shape;126;p23"/>
          <p:cNvSpPr txBox="1">
            <a:spLocks noGrp="1"/>
          </p:cNvSpPr>
          <p:nvPr>
            <p:ph type="body" idx="6"/>
          </p:nvPr>
        </p:nvSpPr>
        <p:spPr>
          <a:xfrm>
            <a:off x="7381874" y="1260872"/>
            <a:ext cx="1304925" cy="470296"/>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7" name="Google Shape;127;p23"/>
          <p:cNvSpPr txBox="1">
            <a:spLocks noGrp="1"/>
          </p:cNvSpPr>
          <p:nvPr>
            <p:ph type="body" idx="7"/>
          </p:nvPr>
        </p:nvSpPr>
        <p:spPr>
          <a:xfrm>
            <a:off x="7381874" y="1988693"/>
            <a:ext cx="1304925" cy="46364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8" name="Google Shape;128;p23"/>
          <p:cNvSpPr txBox="1">
            <a:spLocks noGrp="1"/>
          </p:cNvSpPr>
          <p:nvPr>
            <p:ph type="body" idx="8"/>
          </p:nvPr>
        </p:nvSpPr>
        <p:spPr>
          <a:xfrm>
            <a:off x="7381874" y="2709863"/>
            <a:ext cx="1304925" cy="470297"/>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29" name="Google Shape;129;p2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30" name="Google Shape;130;p2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Label Layout 2">
  <p:cSld name="Label Layout 2">
    <p:spTree>
      <p:nvGrpSpPr>
        <p:cNvPr id="1" name="Shape 131"/>
        <p:cNvGrpSpPr/>
        <p:nvPr/>
      </p:nvGrpSpPr>
      <p:grpSpPr>
        <a:xfrm>
          <a:off x="0" y="0"/>
          <a:ext cx="0" cy="0"/>
          <a:chOff x="0" y="0"/>
          <a:chExt cx="0" cy="0"/>
        </a:xfrm>
      </p:grpSpPr>
      <p:sp>
        <p:nvSpPr>
          <p:cNvPr id="132" name="Google Shape;132;p24"/>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3600"/>
              <a:buNone/>
              <a:defRPr sz="3600">
                <a:latin typeface="Arial"/>
                <a:ea typeface="Arial"/>
                <a:cs typeface="Arial"/>
                <a:sym typeface="Arial"/>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33" name="Google Shape;133;p24"/>
          <p:cNvSpPr txBox="1">
            <a:spLocks noGrp="1"/>
          </p:cNvSpPr>
          <p:nvPr>
            <p:ph type="body" idx="1"/>
          </p:nvPr>
        </p:nvSpPr>
        <p:spPr>
          <a:xfrm>
            <a:off x="457201" y="3294460"/>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4" name="Google Shape;134;p24"/>
          <p:cNvSpPr>
            <a:spLocks noGrp="1"/>
          </p:cNvSpPr>
          <p:nvPr>
            <p:ph type="pic" idx="2"/>
          </p:nvPr>
        </p:nvSpPr>
        <p:spPr>
          <a:xfrm>
            <a:off x="457200" y="1363266"/>
            <a:ext cx="2107324" cy="1789509"/>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35" name="Google Shape;135;p24"/>
          <p:cNvSpPr txBox="1">
            <a:spLocks noGrp="1"/>
          </p:cNvSpPr>
          <p:nvPr>
            <p:ph type="body" idx="3"/>
          </p:nvPr>
        </p:nvSpPr>
        <p:spPr>
          <a:xfrm>
            <a:off x="2774622" y="1346210"/>
            <a:ext cx="1534619" cy="443891"/>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6" name="Google Shape;136;p24"/>
          <p:cNvSpPr txBox="1">
            <a:spLocks noGrp="1"/>
          </p:cNvSpPr>
          <p:nvPr>
            <p:ph type="body" idx="4"/>
          </p:nvPr>
        </p:nvSpPr>
        <p:spPr>
          <a:xfrm>
            <a:off x="2774622" y="2030611"/>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7" name="Google Shape;137;p24"/>
          <p:cNvSpPr txBox="1">
            <a:spLocks noGrp="1"/>
          </p:cNvSpPr>
          <p:nvPr>
            <p:ph type="body" idx="5"/>
          </p:nvPr>
        </p:nvSpPr>
        <p:spPr>
          <a:xfrm>
            <a:off x="2774622" y="2697956"/>
            <a:ext cx="1534619" cy="4548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8" name="Google Shape;138;p24"/>
          <p:cNvSpPr txBox="1">
            <a:spLocks noGrp="1"/>
          </p:cNvSpPr>
          <p:nvPr>
            <p:ph type="body" idx="6"/>
          </p:nvPr>
        </p:nvSpPr>
        <p:spPr>
          <a:xfrm>
            <a:off x="4931596" y="3260579"/>
            <a:ext cx="2107323" cy="378619"/>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39" name="Google Shape;139;p24"/>
          <p:cNvSpPr>
            <a:spLocks noGrp="1"/>
          </p:cNvSpPr>
          <p:nvPr>
            <p:ph type="pic" idx="7"/>
          </p:nvPr>
        </p:nvSpPr>
        <p:spPr>
          <a:xfrm>
            <a:off x="4931596" y="1354903"/>
            <a:ext cx="2107323" cy="1797873"/>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1500"/>
              </a:spcBef>
              <a:spcAft>
                <a:spcPts val="0"/>
              </a:spcAft>
              <a:buClr>
                <a:srgbClr val="007FA3"/>
              </a:buClr>
              <a:buSzPts val="1600"/>
              <a:buFont typeface="Arial"/>
              <a:buNone/>
              <a:defRPr sz="1600" b="0" i="0" u="none" strike="noStrike" cap="none">
                <a:solidFill>
                  <a:schemeClr val="dk1"/>
                </a:solidFill>
                <a:latin typeface="Arial"/>
                <a:ea typeface="Arial"/>
                <a:cs typeface="Arial"/>
                <a:sym typeface="Arial"/>
              </a:defRPr>
            </a:lvl1pPr>
            <a:lvl2pPr marR="0" lvl="1"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R="0" lvl="2"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R="0" lvl="3"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R="0" lvl="4"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R="0" lvl="5"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R="0" lvl="6"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R="0" lvl="7"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R="0" lvl="8"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140" name="Google Shape;140;p24"/>
          <p:cNvSpPr txBox="1">
            <a:spLocks noGrp="1"/>
          </p:cNvSpPr>
          <p:nvPr>
            <p:ph type="body" idx="8"/>
          </p:nvPr>
        </p:nvSpPr>
        <p:spPr>
          <a:xfrm>
            <a:off x="7304580" y="1346210"/>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1" name="Google Shape;141;p24"/>
          <p:cNvSpPr txBox="1">
            <a:spLocks noGrp="1"/>
          </p:cNvSpPr>
          <p:nvPr>
            <p:ph type="body" idx="9"/>
          </p:nvPr>
        </p:nvSpPr>
        <p:spPr>
          <a:xfrm>
            <a:off x="7304579" y="2030611"/>
            <a:ext cx="1534619"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2" name="Google Shape;142;p24"/>
          <p:cNvSpPr txBox="1">
            <a:spLocks noGrp="1"/>
          </p:cNvSpPr>
          <p:nvPr>
            <p:ph type="body" idx="13"/>
          </p:nvPr>
        </p:nvSpPr>
        <p:spPr>
          <a:xfrm>
            <a:off x="7304579" y="2684863"/>
            <a:ext cx="1534620" cy="456393"/>
          </a:xfrm>
          <a:prstGeom prst="rect">
            <a:avLst/>
          </a:prstGeom>
          <a:noFill/>
          <a:ln>
            <a:noFill/>
          </a:ln>
        </p:spPr>
        <p:txBody>
          <a:bodyPr spcFirstLastPara="1" wrap="square" lIns="91425" tIns="91425" rIns="91425" bIns="91425" anchor="t" anchorCtr="0">
            <a:noAutofit/>
          </a:bodyPr>
          <a:lstStyle>
            <a:lvl1pPr marL="457200" lvl="0" indent="-228600" algn="l">
              <a:lnSpc>
                <a:spcPct val="100000"/>
              </a:lnSpc>
              <a:spcBef>
                <a:spcPts val="1500"/>
              </a:spcBef>
              <a:spcAft>
                <a:spcPts val="0"/>
              </a:spcAft>
              <a:buSzPts val="1600"/>
              <a:buNone/>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3" name="Google Shape;143;p24"/>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lvl="0" algn="r">
              <a:lnSpc>
                <a:spcPct val="100000"/>
              </a:lnSpc>
              <a:spcBef>
                <a:spcPts val="0"/>
              </a:spcBef>
              <a:spcAft>
                <a:spcPts val="0"/>
              </a:spcAft>
              <a:buClr>
                <a:schemeClr val="lt1"/>
              </a:buClr>
              <a:buSzPts val="1800"/>
              <a:buNone/>
              <a:defRPr/>
            </a:lvl1pPr>
            <a:lvl2pPr lvl="1" algn="l">
              <a:lnSpc>
                <a:spcPct val="100000"/>
              </a:lnSpc>
              <a:spcBef>
                <a:spcPts val="0"/>
              </a:spcBef>
              <a:spcAft>
                <a:spcPts val="0"/>
              </a:spcAft>
              <a:buClr>
                <a:schemeClr val="dk1"/>
              </a:buClr>
              <a:buSzPts val="1800"/>
              <a:buNone/>
              <a:defRPr/>
            </a:lvl2pPr>
            <a:lvl3pPr lvl="2" algn="l">
              <a:lnSpc>
                <a:spcPct val="100000"/>
              </a:lnSpc>
              <a:spcBef>
                <a:spcPts val="0"/>
              </a:spcBef>
              <a:spcAft>
                <a:spcPts val="0"/>
              </a:spcAft>
              <a:buClr>
                <a:schemeClr val="dk1"/>
              </a:buClr>
              <a:buSzPts val="1800"/>
              <a:buNone/>
              <a:defRPr/>
            </a:lvl3pPr>
            <a:lvl4pPr lvl="3" algn="l">
              <a:lnSpc>
                <a:spcPct val="100000"/>
              </a:lnSpc>
              <a:spcBef>
                <a:spcPts val="0"/>
              </a:spcBef>
              <a:spcAft>
                <a:spcPts val="0"/>
              </a:spcAft>
              <a:buClr>
                <a:schemeClr val="dk1"/>
              </a:buClr>
              <a:buSzPts val="1800"/>
              <a:buNone/>
              <a:defRPr/>
            </a:lvl4pPr>
            <a:lvl5pPr lvl="4" algn="l">
              <a:lnSpc>
                <a:spcPct val="100000"/>
              </a:lnSpc>
              <a:spcBef>
                <a:spcPts val="0"/>
              </a:spcBef>
              <a:spcAft>
                <a:spcPts val="0"/>
              </a:spcAft>
              <a:buClr>
                <a:schemeClr val="dk1"/>
              </a:buClr>
              <a:buSzPts val="1800"/>
              <a:buNone/>
              <a:defRPr/>
            </a:lvl5pPr>
            <a:lvl6pPr lvl="5" algn="l">
              <a:lnSpc>
                <a:spcPct val="100000"/>
              </a:lnSpc>
              <a:spcBef>
                <a:spcPts val="0"/>
              </a:spcBef>
              <a:spcAft>
                <a:spcPts val="0"/>
              </a:spcAft>
              <a:buClr>
                <a:schemeClr val="dk1"/>
              </a:buClr>
              <a:buSzPts val="1800"/>
              <a:buNone/>
              <a:defRPr/>
            </a:lvl6pPr>
            <a:lvl7pPr lvl="6" algn="l">
              <a:lnSpc>
                <a:spcPct val="100000"/>
              </a:lnSpc>
              <a:spcBef>
                <a:spcPts val="0"/>
              </a:spcBef>
              <a:spcAft>
                <a:spcPts val="0"/>
              </a:spcAft>
              <a:buClr>
                <a:schemeClr val="dk1"/>
              </a:buClr>
              <a:buSzPts val="1800"/>
              <a:buNone/>
              <a:defRPr/>
            </a:lvl7pPr>
            <a:lvl8pPr lvl="7" algn="l">
              <a:lnSpc>
                <a:spcPct val="100000"/>
              </a:lnSpc>
              <a:spcBef>
                <a:spcPts val="0"/>
              </a:spcBef>
              <a:spcAft>
                <a:spcPts val="0"/>
              </a:spcAft>
              <a:buClr>
                <a:schemeClr val="dk1"/>
              </a:buClr>
              <a:buSzPts val="1800"/>
              <a:buNone/>
              <a:defRPr/>
            </a:lvl8pPr>
            <a:lvl9pPr lvl="8" algn="l">
              <a:lnSpc>
                <a:spcPct val="100000"/>
              </a:lnSpc>
              <a:spcBef>
                <a:spcPts val="0"/>
              </a:spcBef>
              <a:spcAft>
                <a:spcPts val="0"/>
              </a:spcAft>
              <a:buClr>
                <a:schemeClr val="dk1"/>
              </a:buClr>
              <a:buSzPts val="1800"/>
              <a:buNone/>
              <a:defRPr/>
            </a:lvl9pPr>
          </a:lstStyle>
          <a:p>
            <a:endParaRPr/>
          </a:p>
        </p:txBody>
      </p:sp>
      <p:sp>
        <p:nvSpPr>
          <p:cNvPr id="144" name="Google Shape;144;p24"/>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ntent">
  <p:cSld name="Title and Three Content">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47" name="Google Shape;147;p25"/>
          <p:cNvSpPr txBox="1">
            <a:spLocks noGrp="1"/>
          </p:cNvSpPr>
          <p:nvPr>
            <p:ph type="body" idx="1"/>
          </p:nvPr>
        </p:nvSpPr>
        <p:spPr>
          <a:xfrm>
            <a:off x="457200" y="1167245"/>
            <a:ext cx="3635375" cy="3390467"/>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8" name="Google Shape;148;p25"/>
          <p:cNvSpPr txBox="1">
            <a:spLocks noGrp="1"/>
          </p:cNvSpPr>
          <p:nvPr>
            <p:ph type="body" idx="2"/>
          </p:nvPr>
        </p:nvSpPr>
        <p:spPr>
          <a:xfrm>
            <a:off x="4234542" y="1167245"/>
            <a:ext cx="4452257" cy="1700646"/>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49" name="Google Shape;149;p25"/>
          <p:cNvSpPr txBox="1">
            <a:spLocks noGrp="1"/>
          </p:cNvSpPr>
          <p:nvPr>
            <p:ph type="body" idx="3"/>
          </p:nvPr>
        </p:nvSpPr>
        <p:spPr>
          <a:xfrm>
            <a:off x="4234542" y="2978944"/>
            <a:ext cx="4452258" cy="1578769"/>
          </a:xfrm>
          <a:prstGeom prst="rect">
            <a:avLst/>
          </a:prstGeom>
          <a:noFill/>
          <a:ln>
            <a:noFill/>
          </a:ln>
        </p:spPr>
        <p:txBody>
          <a:bodyPr spcFirstLastPara="1" wrap="square" lIns="91425" tIns="91425" rIns="91425" bIns="91425" anchor="t" anchorCtr="0">
            <a:noAutofit/>
          </a:bodyPr>
          <a:lstStyle>
            <a:lvl1pPr marL="457200" lvl="0" indent="-342900" algn="l">
              <a:lnSpc>
                <a:spcPct val="100000"/>
              </a:lnSpc>
              <a:spcBef>
                <a:spcPts val="1500"/>
              </a:spcBef>
              <a:spcAft>
                <a:spcPts val="0"/>
              </a:spcAft>
              <a:buSzPts val="1800"/>
              <a:buChar char="•"/>
              <a:defRPr/>
            </a:lvl1pPr>
            <a:lvl2pPr marL="914400" lvl="1" indent="-342900" algn="l">
              <a:lnSpc>
                <a:spcPct val="100000"/>
              </a:lnSpc>
              <a:spcBef>
                <a:spcPts val="600"/>
              </a:spcBef>
              <a:spcAft>
                <a:spcPts val="0"/>
              </a:spcAft>
              <a:buSzPts val="1800"/>
              <a:buChar char="–"/>
              <a:defRPr/>
            </a:lvl2pPr>
            <a:lvl3pPr marL="1371600" lvl="2" indent="-342900" algn="l">
              <a:lnSpc>
                <a:spcPct val="100000"/>
              </a:lnSpc>
              <a:spcBef>
                <a:spcPts val="600"/>
              </a:spcBef>
              <a:spcAft>
                <a:spcPts val="0"/>
              </a:spcAft>
              <a:buSzPts val="1800"/>
              <a:buChar char="▪"/>
              <a:defRPr/>
            </a:lvl3pPr>
            <a:lvl4pPr marL="1828800" lvl="3" indent="-342900" algn="l">
              <a:lnSpc>
                <a:spcPct val="100000"/>
              </a:lnSpc>
              <a:spcBef>
                <a:spcPts val="600"/>
              </a:spcBef>
              <a:spcAft>
                <a:spcPts val="0"/>
              </a:spcAft>
              <a:buSzPts val="1800"/>
              <a:buChar char="–"/>
              <a:defRPr/>
            </a:lvl4pPr>
            <a:lvl5pPr marL="2286000" lvl="4" indent="-342900" algn="l">
              <a:lnSpc>
                <a:spcPct val="100000"/>
              </a:lnSpc>
              <a:spcBef>
                <a:spcPts val="600"/>
              </a:spcBef>
              <a:spcAft>
                <a:spcPts val="0"/>
              </a:spcAft>
              <a:buSzPts val="1800"/>
              <a:buChar char="•"/>
              <a:defRPr/>
            </a:lvl5pPr>
            <a:lvl6pPr marL="2743200" lvl="5" indent="-342900" algn="l">
              <a:lnSpc>
                <a:spcPct val="100000"/>
              </a:lnSpc>
              <a:spcBef>
                <a:spcPts val="300"/>
              </a:spcBef>
              <a:spcAft>
                <a:spcPts val="0"/>
              </a:spcAft>
              <a:buSzPts val="1800"/>
              <a:buChar char="•"/>
              <a:defRPr/>
            </a:lvl6pPr>
            <a:lvl7pPr marL="3200400" lvl="6" indent="-342900" algn="l">
              <a:lnSpc>
                <a:spcPct val="100000"/>
              </a:lnSpc>
              <a:spcBef>
                <a:spcPts val="300"/>
              </a:spcBef>
              <a:spcAft>
                <a:spcPts val="0"/>
              </a:spcAft>
              <a:buSzPts val="1800"/>
              <a:buChar char="•"/>
              <a:defRPr/>
            </a:lvl7pPr>
            <a:lvl8pPr marL="3657600" lvl="7" indent="-342900" algn="l">
              <a:lnSpc>
                <a:spcPct val="100000"/>
              </a:lnSpc>
              <a:spcBef>
                <a:spcPts val="300"/>
              </a:spcBef>
              <a:spcAft>
                <a:spcPts val="0"/>
              </a:spcAft>
              <a:buSzPts val="1800"/>
              <a:buChar char="•"/>
              <a:defRPr/>
            </a:lvl8pPr>
            <a:lvl9pPr marL="4114800" lvl="8" indent="-342900" algn="l">
              <a:lnSpc>
                <a:spcPct val="100000"/>
              </a:lnSpc>
              <a:spcBef>
                <a:spcPts val="300"/>
              </a:spcBef>
              <a:spcAft>
                <a:spcPts val="0"/>
              </a:spcAft>
              <a:buSzPts val="1800"/>
              <a:buChar char="•"/>
              <a:defRPr/>
            </a:lvl9pPr>
          </a:lstStyle>
          <a:p>
            <a:endParaRPr/>
          </a:p>
        </p:txBody>
      </p:sp>
      <p:sp>
        <p:nvSpPr>
          <p:cNvPr id="150" name="Google Shape;150;p25"/>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51" name="Google Shape;151;p25"/>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685800" y="1085850"/>
            <a:ext cx="7772400" cy="1614488"/>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3600" b="1" i="0" u="none" strike="noStrike" cap="none">
                <a:solidFill>
                  <a:srgbClr val="007FA3"/>
                </a:solidFill>
                <a:latin typeface="Arial"/>
                <a:ea typeface="Arial"/>
                <a:cs typeface="Arial"/>
                <a:sym typeface="Arial"/>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160" name="Google Shape;160;p27"/>
          <p:cNvSpPr txBox="1">
            <a:spLocks noGrp="1"/>
          </p:cNvSpPr>
          <p:nvPr>
            <p:ph type="body" idx="1"/>
          </p:nvPr>
        </p:nvSpPr>
        <p:spPr>
          <a:xfrm>
            <a:off x="674687" y="2971800"/>
            <a:ext cx="7794626" cy="1314450"/>
          </a:xfrm>
          <a:prstGeom prst="rect">
            <a:avLst/>
          </a:prstGeom>
          <a:noFill/>
          <a:ln>
            <a:noFill/>
          </a:ln>
        </p:spPr>
        <p:txBody>
          <a:bodyPr spcFirstLastPara="1" wrap="square" lIns="91425" tIns="91425" rIns="91425" bIns="91425" anchor="t" anchorCtr="0">
            <a:noAutofit/>
          </a:bodyPr>
          <a:lstStyle>
            <a:lvl1pPr marL="457200" marR="0" lvl="0" indent="-228600" algn="l">
              <a:lnSpc>
                <a:spcPct val="100000"/>
              </a:lnSpc>
              <a:spcBef>
                <a:spcPts val="0"/>
              </a:spcBef>
              <a:spcAft>
                <a:spcPts val="0"/>
              </a:spcAft>
              <a:buClr>
                <a:srgbClr val="007FA3"/>
              </a:buClr>
              <a:buSzPts val="1600"/>
              <a:buFont typeface="Arial"/>
              <a:buNone/>
              <a:defRPr sz="1600" b="0" i="0" u="none" strike="noStrike" cap="none">
                <a:solidFill>
                  <a:srgbClr val="007FA3"/>
                </a:solidFill>
                <a:latin typeface="Arial"/>
                <a:ea typeface="Arial"/>
                <a:cs typeface="Arial"/>
                <a:sym typeface="Arial"/>
              </a:defRPr>
            </a:lvl1pPr>
            <a:lvl2pPr marL="914400" marR="0" lvl="1" indent="-228600" algn="l">
              <a:lnSpc>
                <a:spcPct val="100000"/>
              </a:lnSpc>
              <a:spcBef>
                <a:spcPts val="600"/>
              </a:spcBef>
              <a:spcAft>
                <a:spcPts val="0"/>
              </a:spcAft>
              <a:buClr>
                <a:srgbClr val="007FA3"/>
              </a:buClr>
              <a:buSzPts val="1800"/>
              <a:buFont typeface="Arial"/>
              <a:buNone/>
              <a:defRPr sz="1800" b="0" i="0" u="none" strike="noStrike" cap="none">
                <a:solidFill>
                  <a:srgbClr val="888888"/>
                </a:solidFill>
                <a:latin typeface="Arial"/>
                <a:ea typeface="Arial"/>
                <a:cs typeface="Arial"/>
                <a:sym typeface="Arial"/>
              </a:defRPr>
            </a:lvl2pPr>
            <a:lvl3pPr marL="1371600" marR="0" lvl="2" indent="-228600" algn="l">
              <a:lnSpc>
                <a:spcPct val="100000"/>
              </a:lnSpc>
              <a:spcBef>
                <a:spcPts val="600"/>
              </a:spcBef>
              <a:spcAft>
                <a:spcPts val="0"/>
              </a:spcAft>
              <a:buClr>
                <a:srgbClr val="007FA3"/>
              </a:buClr>
              <a:buSzPts val="1600"/>
              <a:buFont typeface="Noto Sans Symbols"/>
              <a:buNone/>
              <a:defRPr sz="1600" b="0" i="0" u="none" strike="noStrike" cap="none">
                <a:solidFill>
                  <a:srgbClr val="888888"/>
                </a:solidFill>
                <a:latin typeface="Arial"/>
                <a:ea typeface="Arial"/>
                <a:cs typeface="Arial"/>
                <a:sym typeface="Arial"/>
              </a:defRPr>
            </a:lvl3pPr>
            <a:lvl4pPr marL="1828800" marR="0" lvl="3"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4pPr>
            <a:lvl5pPr marL="2286000" marR="0" lvl="4" indent="-228600" algn="l">
              <a:lnSpc>
                <a:spcPct val="100000"/>
              </a:lnSpc>
              <a:spcBef>
                <a:spcPts val="6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5pPr>
            <a:lvl6pPr marL="2743200" marR="0" lvl="5"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6pPr>
            <a:lvl7pPr marL="3200400" marR="0" lvl="6"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7pPr>
            <a:lvl8pPr marL="3657600" marR="0" lvl="7"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8pPr>
            <a:lvl9pPr marL="4114800" marR="0" lvl="8" indent="-228600" algn="l">
              <a:lnSpc>
                <a:spcPct val="100000"/>
              </a:lnSpc>
              <a:spcBef>
                <a:spcPts val="300"/>
              </a:spcBef>
              <a:spcAft>
                <a:spcPts val="0"/>
              </a:spcAft>
              <a:buClr>
                <a:srgbClr val="007FA3"/>
              </a:buClr>
              <a:buSzPts val="1400"/>
              <a:buFont typeface="Arial"/>
              <a:buNone/>
              <a:defRPr sz="1400" b="0" i="0" u="none" strike="noStrike" cap="none">
                <a:solidFill>
                  <a:srgbClr val="888888"/>
                </a:solidFill>
                <a:latin typeface="Arial"/>
                <a:ea typeface="Arial"/>
                <a:cs typeface="Arial"/>
                <a:sym typeface="Arial"/>
              </a:defRPr>
            </a:lvl9pPr>
          </a:lstStyle>
          <a:p>
            <a:endParaRPr/>
          </a:p>
        </p:txBody>
      </p:sp>
      <p:sp>
        <p:nvSpPr>
          <p:cNvPr id="161" name="Google Shape;161;p27"/>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162" name="Google Shape;162;p27"/>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sp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sp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sp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sp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sp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1.xml"/><Relationship Id="rId3" Type="http://schemas.openxmlformats.org/officeDocument/2006/relationships/slideLayout" Target="../slideLayouts/slideLayout16.xml"/><Relationship Id="rId7" Type="http://schemas.openxmlformats.org/officeDocument/2006/relationships/slideLayout" Target="../slideLayouts/slideLayout20.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theme" Target="../theme/theme3.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sp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sp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sp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52" name="Google Shape;52;p13"/>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53" name="Google Shape;53;p13"/>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dk1"/>
              </a:buClr>
              <a:buSzPts val="900"/>
              <a:buFont typeface="Arial"/>
              <a:buNone/>
              <a:defRPr sz="9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54" name="Google Shape;54;p13"/>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225"/>
              <a:buFont typeface="Arial"/>
              <a:buNone/>
              <a:defRPr sz="9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3"/>
        <p:cNvGrpSpPr/>
        <p:nvPr/>
      </p:nvGrpSpPr>
      <p:grpSpPr>
        <a:xfrm>
          <a:off x="0" y="0"/>
          <a:ext cx="0" cy="0"/>
          <a:chOff x="0" y="0"/>
          <a:chExt cx="0" cy="0"/>
        </a:xfrm>
      </p:grpSpPr>
      <p:sp>
        <p:nvSpPr>
          <p:cNvPr id="74" name="Google Shape;74;p16"/>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rgbClr val="007FA3"/>
              </a:buClr>
              <a:buSzPts val="3400"/>
              <a:buFont typeface="Times New Roman"/>
              <a:buNone/>
              <a:defRPr sz="3400" b="1" i="0" u="none" strike="noStrike" cap="none">
                <a:solidFill>
                  <a:srgbClr val="007FA3"/>
                </a:solidFill>
                <a:latin typeface="Times New Roman"/>
                <a:ea typeface="Times New Roman"/>
                <a:cs typeface="Times New Roman"/>
                <a:sym typeface="Times New Roman"/>
              </a:defRPr>
            </a:lvl1pPr>
            <a:lvl2pPr lvl="1">
              <a:spcBef>
                <a:spcPts val="0"/>
              </a:spcBef>
              <a:spcAft>
                <a:spcPts val="0"/>
              </a:spcAft>
              <a:buSzPts val="1800"/>
              <a:buFont typeface="Arial"/>
              <a:buNone/>
              <a:defRPr sz="1800"/>
            </a:lvl2pPr>
            <a:lvl3pPr lvl="2">
              <a:spcBef>
                <a:spcPts val="0"/>
              </a:spcBef>
              <a:spcAft>
                <a:spcPts val="0"/>
              </a:spcAft>
              <a:buSzPts val="1800"/>
              <a:buFont typeface="Arial"/>
              <a:buNone/>
              <a:defRPr sz="1800"/>
            </a:lvl3pPr>
            <a:lvl4pPr lvl="3">
              <a:spcBef>
                <a:spcPts val="0"/>
              </a:spcBef>
              <a:spcAft>
                <a:spcPts val="0"/>
              </a:spcAft>
              <a:buSzPts val="1800"/>
              <a:buFont typeface="Arial"/>
              <a:buNone/>
              <a:defRPr sz="1800"/>
            </a:lvl4pPr>
            <a:lvl5pPr lvl="4">
              <a:spcBef>
                <a:spcPts val="0"/>
              </a:spcBef>
              <a:spcAft>
                <a:spcPts val="0"/>
              </a:spcAft>
              <a:buSzPts val="1800"/>
              <a:buFont typeface="Arial"/>
              <a:buNone/>
              <a:defRPr sz="1800"/>
            </a:lvl5pPr>
            <a:lvl6pPr lvl="5">
              <a:spcBef>
                <a:spcPts val="0"/>
              </a:spcBef>
              <a:spcAft>
                <a:spcPts val="0"/>
              </a:spcAft>
              <a:buSzPts val="1800"/>
              <a:buFont typeface="Arial"/>
              <a:buNone/>
              <a:defRPr sz="1800"/>
            </a:lvl6pPr>
            <a:lvl7pPr lvl="6">
              <a:spcBef>
                <a:spcPts val="0"/>
              </a:spcBef>
              <a:spcAft>
                <a:spcPts val="0"/>
              </a:spcAft>
              <a:buSzPts val="1800"/>
              <a:buFont typeface="Arial"/>
              <a:buNone/>
              <a:defRPr sz="1800"/>
            </a:lvl7pPr>
            <a:lvl8pPr lvl="7">
              <a:spcBef>
                <a:spcPts val="0"/>
              </a:spcBef>
              <a:spcAft>
                <a:spcPts val="0"/>
              </a:spcAft>
              <a:buSzPts val="1800"/>
              <a:buFont typeface="Arial"/>
              <a:buNone/>
              <a:defRPr sz="1800"/>
            </a:lvl8pPr>
            <a:lvl9pPr lvl="8">
              <a:spcBef>
                <a:spcPts val="0"/>
              </a:spcBef>
              <a:spcAft>
                <a:spcPts val="0"/>
              </a:spcAft>
              <a:buSzPts val="1800"/>
              <a:buFont typeface="Arial"/>
              <a:buNone/>
              <a:defRPr sz="1800"/>
            </a:lvl9pPr>
          </a:lstStyle>
          <a:p>
            <a:endParaRPr/>
          </a:p>
        </p:txBody>
      </p:sp>
      <p:sp>
        <p:nvSpPr>
          <p:cNvPr id="75" name="Google Shape;75;p16"/>
          <p:cNvSpPr txBox="1">
            <a:spLocks noGrp="1"/>
          </p:cNvSpPr>
          <p:nvPr>
            <p:ph type="body" idx="1"/>
          </p:nvPr>
        </p:nvSpPr>
        <p:spPr>
          <a:xfrm>
            <a:off x="457200" y="1200150"/>
            <a:ext cx="8229600" cy="3321308"/>
          </a:xfrm>
          <a:prstGeom prst="rect">
            <a:avLst/>
          </a:prstGeom>
          <a:noFill/>
          <a:ln>
            <a:noFill/>
          </a:ln>
        </p:spPr>
        <p:txBody>
          <a:bodyPr spcFirstLastPara="1" wrap="square" lIns="91425" tIns="91425" rIns="91425" bIns="91425" anchor="t" anchorCtr="0">
            <a:noAutofit/>
          </a:bodyPr>
          <a:lstStyle>
            <a:lvl1pPr marL="457200" marR="0" lvl="0" indent="-330200" algn="l" rtl="0">
              <a:lnSpc>
                <a:spcPct val="100000"/>
              </a:lnSpc>
              <a:spcBef>
                <a:spcPts val="15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1pPr>
            <a:lvl2pPr marL="914400" marR="0" lvl="1"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2pPr>
            <a:lvl3pPr marL="1371600" marR="0" lvl="2" indent="-330200" algn="l" rtl="0">
              <a:lnSpc>
                <a:spcPct val="100000"/>
              </a:lnSpc>
              <a:spcBef>
                <a:spcPts val="600"/>
              </a:spcBef>
              <a:spcAft>
                <a:spcPts val="0"/>
              </a:spcAft>
              <a:buClr>
                <a:srgbClr val="007FA3"/>
              </a:buClr>
              <a:buSzPts val="1600"/>
              <a:buFont typeface="Noto Sans Symbols"/>
              <a:buChar char="▪"/>
              <a:defRPr sz="1600" b="0" i="0" u="none" strike="noStrike" cap="none">
                <a:solidFill>
                  <a:schemeClr val="dk1"/>
                </a:solidFill>
                <a:latin typeface="Arial"/>
                <a:ea typeface="Arial"/>
                <a:cs typeface="Arial"/>
                <a:sym typeface="Arial"/>
              </a:defRPr>
            </a:lvl3pPr>
            <a:lvl4pPr marL="1828800" marR="0" lvl="3"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4pPr>
            <a:lvl5pPr marL="2286000" marR="0" lvl="4" indent="-330200" algn="l" rtl="0">
              <a:lnSpc>
                <a:spcPct val="100000"/>
              </a:lnSpc>
              <a:spcBef>
                <a:spcPts val="6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5pPr>
            <a:lvl6pPr marL="2743200" marR="0" lvl="5"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6pPr>
            <a:lvl7pPr marL="3200400" marR="0" lvl="6"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7pPr>
            <a:lvl8pPr marL="3657600" marR="0" lvl="7"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30200" algn="l" rtl="0">
              <a:lnSpc>
                <a:spcPct val="100000"/>
              </a:lnSpc>
              <a:spcBef>
                <a:spcPts val="300"/>
              </a:spcBef>
              <a:spcAft>
                <a:spcPts val="0"/>
              </a:spcAft>
              <a:buClr>
                <a:srgbClr val="007FA3"/>
              </a:buClr>
              <a:buSzPts val="1600"/>
              <a:buFont typeface="Arial"/>
              <a:buChar char="•"/>
              <a:defRPr sz="1600" b="0" i="0" u="none" strike="noStrike" cap="none">
                <a:solidFill>
                  <a:schemeClr val="dk1"/>
                </a:solidFill>
                <a:latin typeface="Arial"/>
                <a:ea typeface="Arial"/>
                <a:cs typeface="Arial"/>
                <a:sym typeface="Arial"/>
              </a:defRPr>
            </a:lvl9pPr>
          </a:lstStyle>
          <a:p>
            <a:endParaRPr/>
          </a:p>
        </p:txBody>
      </p:sp>
      <p:sp>
        <p:nvSpPr>
          <p:cNvPr id="78" name="Google Shape;78;p16"/>
          <p:cNvSpPr txBox="1">
            <a:spLocks noGrp="1"/>
          </p:cNvSpPr>
          <p:nvPr>
            <p:ph type="dt" idx="10"/>
          </p:nvPr>
        </p:nvSpPr>
        <p:spPr>
          <a:xfrm>
            <a:off x="6335712" y="84803"/>
            <a:ext cx="2133599" cy="137159"/>
          </a:xfrm>
          <a:prstGeom prst="rect">
            <a:avLst/>
          </a:prstGeom>
          <a:noFill/>
          <a:ln>
            <a:noFill/>
          </a:ln>
        </p:spPr>
        <p:txBody>
          <a:bodyPr spcFirstLastPara="1" wrap="square" lIns="91425" tIns="91425" rIns="91425" bIns="91425" anchor="ctr" anchorCtr="0">
            <a:noAutofit/>
          </a:bodyPr>
          <a:lstStyle>
            <a:lvl1pPr marR="0" lvl="0" algn="r" rtl="0">
              <a:lnSpc>
                <a:spcPct val="100000"/>
              </a:lnSpc>
              <a:spcBef>
                <a:spcPts val="0"/>
              </a:spcBef>
              <a:spcAft>
                <a:spcPts val="0"/>
              </a:spcAft>
              <a:buClr>
                <a:schemeClr val="lt1"/>
              </a:buClr>
              <a:buSzPts val="900"/>
              <a:buFont typeface="Arial"/>
              <a:buNone/>
              <a:defRPr sz="9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1800"/>
              <a:buFont typeface="Arial"/>
              <a:buNone/>
              <a:defRPr sz="1800" b="0" i="0" u="none" strike="noStrike" cap="none">
                <a:solidFill>
                  <a:schemeClr val="dk1"/>
                </a:solidFill>
                <a:latin typeface="Arial"/>
                <a:ea typeface="Arial"/>
                <a:cs typeface="Arial"/>
                <a:sym typeface="Arial"/>
              </a:defRPr>
            </a:lvl9pPr>
          </a:lstStyle>
          <a:p>
            <a:endParaRPr/>
          </a:p>
        </p:txBody>
      </p:sp>
      <p:sp>
        <p:nvSpPr>
          <p:cNvPr id="79" name="Google Shape;79;p16"/>
          <p:cNvSpPr txBox="1">
            <a:spLocks noGrp="1"/>
          </p:cNvSpPr>
          <p:nvPr>
            <p:ph type="sldNum" idx="12"/>
          </p:nvPr>
        </p:nvSpPr>
        <p:spPr>
          <a:xfrm>
            <a:off x="8469311" y="84803"/>
            <a:ext cx="551783" cy="137159"/>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1pPr>
            <a:lvl2pPr marL="0" marR="0" lvl="1"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2pPr>
            <a:lvl3pPr marL="0" marR="0" lvl="2"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3pPr>
            <a:lvl4pPr marL="0" marR="0" lvl="3"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4pPr>
            <a:lvl5pPr marL="0" marR="0" lvl="4"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5pPr>
            <a:lvl6pPr marL="0" marR="0" lvl="5"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6pPr>
            <a:lvl7pPr marL="0" marR="0" lvl="6"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7pPr>
            <a:lvl8pPr marL="0" marR="0" lvl="7"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8pPr>
            <a:lvl9pPr marL="0" marR="0" lvl="8" indent="0" algn="r" rtl="0">
              <a:lnSpc>
                <a:spcPct val="100000"/>
              </a:lnSpc>
              <a:spcBef>
                <a:spcPts val="0"/>
              </a:spcBef>
              <a:spcAft>
                <a:spcPts val="0"/>
              </a:spcAft>
              <a:buClr>
                <a:schemeClr val="lt1"/>
              </a:buClr>
              <a:buSzPts val="225"/>
              <a:buFont typeface="Arial"/>
              <a:buNone/>
              <a:defRPr sz="900" b="0" i="0" u="none" strike="noStrike" cap="none">
                <a:solidFill>
                  <a:schemeClr val="lt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1"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hyperlink" Target="https://koder.systime.dk/?id=138&amp;L=1#c571" TargetMode="Externa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hyperlink" Target="https://jquery.com/" TargetMode="Externa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hyperlink" Target="https://codepen.io/mercuryworks/pen/EyQaBO" TargetMode="Externa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hyperlink" Target="https://codepen.io/franverona/pen/yPZzjy" TargetMode="Externa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hyperlink" Target="https://codepen.io/Sestri4kina/pen/peNayz" TargetMode="Externa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8">
            <a:extLst>
              <a:ext uri="{C183D7F6-B498-43B3-948B-1728B52AA6E4}">
                <adec:decorative xmlns:adec="http://schemas.microsoft.com/office/drawing/2017/decorative" val="0"/>
              </a:ext>
            </a:extLst>
          </p:cNvPr>
          <p:cNvSpPr txBox="1">
            <a:spLocks noGrp="1"/>
          </p:cNvSpPr>
          <p:nvPr>
            <p:ph type="title"/>
          </p:nvPr>
        </p:nvSpPr>
        <p:spPr>
          <a:xfrm>
            <a:off x="457200" y="161528"/>
            <a:ext cx="8229600" cy="467121"/>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Fundamentals of Web Development</a:t>
            </a:r>
            <a:br>
              <a:rPr lang="en" dirty="0"/>
            </a:br>
            <a:endParaRPr dirty="0"/>
          </a:p>
        </p:txBody>
      </p:sp>
      <p:sp>
        <p:nvSpPr>
          <p:cNvPr id="170" name="Google Shape;170;p28"/>
          <p:cNvSpPr txBox="1">
            <a:spLocks noGrp="1"/>
          </p:cNvSpPr>
          <p:nvPr>
            <p:ph type="body" idx="4"/>
          </p:nvPr>
        </p:nvSpPr>
        <p:spPr>
          <a:xfrm>
            <a:off x="4572000" y="2439592"/>
            <a:ext cx="4114800" cy="824604"/>
          </a:xfrm>
          <a:prstGeom prst="rect">
            <a:avLst/>
          </a:prstGeom>
          <a:noFill/>
          <a:ln>
            <a:noFill/>
          </a:ln>
        </p:spPr>
        <p:txBody>
          <a:bodyPr spcFirstLastPara="1" wrap="square" lIns="91425" tIns="91425" rIns="91425" bIns="91425" anchor="t" anchorCtr="0">
            <a:noAutofit/>
          </a:bodyPr>
          <a:lstStyle/>
          <a:p>
            <a:pPr algn="ctr"/>
            <a:r>
              <a:rPr lang="en-US" sz="1800" b="0" i="0" u="none" strike="noStrike" baseline="0" dirty="0">
                <a:solidFill>
                  <a:schemeClr val="tx1"/>
                </a:solidFill>
                <a:latin typeface="+mj-lt"/>
              </a:rPr>
              <a:t>JavaScript  Day III</a:t>
            </a:r>
          </a:p>
          <a:p>
            <a:pPr algn="ctr"/>
            <a:r>
              <a:rPr lang="en-US" sz="1800" b="0" i="0" u="none" strike="noStrike" baseline="0" dirty="0">
                <a:solidFill>
                  <a:schemeClr val="tx1"/>
                </a:solidFill>
                <a:latin typeface="+mj-lt"/>
              </a:rPr>
              <a:t>Additional Features and frameworks</a:t>
            </a:r>
            <a:endParaRPr lang="en-US" dirty="0">
              <a:solidFill>
                <a:schemeClr val="tx1"/>
              </a:solidFill>
              <a:latin typeface="+mj-lt"/>
            </a:endParaRPr>
          </a:p>
        </p:txBody>
      </p:sp>
      <p:sp>
        <p:nvSpPr>
          <p:cNvPr id="7" name="Text Placeholder 6">
            <a:extLst>
              <a:ext uri="{FF2B5EF4-FFF2-40B4-BE49-F238E27FC236}">
                <a16:creationId xmlns:a16="http://schemas.microsoft.com/office/drawing/2014/main" id="{590892D8-8F50-B228-4894-076E09F94C6E}"/>
              </a:ext>
            </a:extLst>
          </p:cNvPr>
          <p:cNvSpPr>
            <a:spLocks noGrp="1"/>
          </p:cNvSpPr>
          <p:nvPr>
            <p:ph type="body" idx="6"/>
          </p:nvPr>
        </p:nvSpPr>
        <p:spPr/>
        <p:txBody>
          <a:bodyPr/>
          <a:lstStyle/>
          <a:p>
            <a:endParaRPr lang="en-DK"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F66C6-D150-6442-F5B4-7D1F42FE1292}"/>
              </a:ext>
            </a:extLst>
          </p:cNvPr>
          <p:cNvSpPr>
            <a:spLocks noGrp="1"/>
          </p:cNvSpPr>
          <p:nvPr>
            <p:ph type="title"/>
          </p:nvPr>
        </p:nvSpPr>
        <p:spPr/>
        <p:txBody>
          <a:bodyPr/>
          <a:lstStyle/>
          <a:p>
            <a:r>
              <a:rPr lang="en-DK" dirty="0"/>
              <a:t>Dark mode with local storage</a:t>
            </a:r>
          </a:p>
        </p:txBody>
      </p:sp>
      <p:sp>
        <p:nvSpPr>
          <p:cNvPr id="3" name="Text Placeholder 2">
            <a:extLst>
              <a:ext uri="{FF2B5EF4-FFF2-40B4-BE49-F238E27FC236}">
                <a16:creationId xmlns:a16="http://schemas.microsoft.com/office/drawing/2014/main" id="{1D1F7312-5D88-BBF0-9256-73C59934940D}"/>
              </a:ext>
            </a:extLst>
          </p:cNvPr>
          <p:cNvSpPr>
            <a:spLocks noGrp="1"/>
          </p:cNvSpPr>
          <p:nvPr>
            <p:ph type="body" idx="1"/>
          </p:nvPr>
        </p:nvSpPr>
        <p:spPr/>
        <p:txBody>
          <a:bodyPr/>
          <a:lstStyle/>
          <a:p>
            <a:r>
              <a:rPr lang="en-DK" dirty="0"/>
              <a:t>demo</a:t>
            </a:r>
          </a:p>
        </p:txBody>
      </p:sp>
    </p:spTree>
    <p:extLst>
      <p:ext uri="{BB962C8B-B14F-4D97-AF65-F5344CB8AC3E}">
        <p14:creationId xmlns:p14="http://schemas.microsoft.com/office/powerpoint/2010/main" val="31678114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7BF05-24E6-5020-B1A9-B202FB8269B0}"/>
              </a:ext>
            </a:extLst>
          </p:cNvPr>
          <p:cNvSpPr>
            <a:spLocks noGrp="1"/>
          </p:cNvSpPr>
          <p:nvPr>
            <p:ph type="title"/>
          </p:nvPr>
        </p:nvSpPr>
        <p:spPr/>
        <p:txBody>
          <a:bodyPr/>
          <a:lstStyle/>
          <a:p>
            <a:r>
              <a:rPr lang="en-DK" dirty="0"/>
              <a:t>JS library</a:t>
            </a:r>
          </a:p>
        </p:txBody>
      </p:sp>
      <p:sp>
        <p:nvSpPr>
          <p:cNvPr id="3" name="Text Placeholder 2">
            <a:extLst>
              <a:ext uri="{FF2B5EF4-FFF2-40B4-BE49-F238E27FC236}">
                <a16:creationId xmlns:a16="http://schemas.microsoft.com/office/drawing/2014/main" id="{525A2B91-924B-9593-31E4-1ECB9016B630}"/>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5FEB7F42-C268-C138-21D8-1E4E6410E131}"/>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1795098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A1A9-BCCB-DDAA-EA91-586F369EE600}"/>
              </a:ext>
            </a:extLst>
          </p:cNvPr>
          <p:cNvSpPr>
            <a:spLocks noGrp="1"/>
          </p:cNvSpPr>
          <p:nvPr>
            <p:ph type="title"/>
          </p:nvPr>
        </p:nvSpPr>
        <p:spPr/>
        <p:txBody>
          <a:bodyPr/>
          <a:lstStyle/>
          <a:p>
            <a:r>
              <a:rPr lang="en-DK" dirty="0"/>
              <a:t>Google Chart library</a:t>
            </a:r>
          </a:p>
        </p:txBody>
      </p:sp>
      <p:sp>
        <p:nvSpPr>
          <p:cNvPr id="3" name="Text Placeholder 2">
            <a:extLst>
              <a:ext uri="{FF2B5EF4-FFF2-40B4-BE49-F238E27FC236}">
                <a16:creationId xmlns:a16="http://schemas.microsoft.com/office/drawing/2014/main" id="{DC089B74-F706-BC4A-04AE-91D6AFF1632A}"/>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8F11F87E-F6AC-5757-7E7B-CDA29972804C}"/>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231075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384FC-A407-4F64-B325-A265E2550424}"/>
              </a:ext>
            </a:extLst>
          </p:cNvPr>
          <p:cNvSpPr>
            <a:spLocks noGrp="1"/>
          </p:cNvSpPr>
          <p:nvPr>
            <p:ph type="title"/>
          </p:nvPr>
        </p:nvSpPr>
        <p:spPr/>
        <p:txBody>
          <a:bodyPr/>
          <a:lstStyle/>
          <a:p>
            <a:r>
              <a:rPr lang="en-CA" dirty="0"/>
              <a:t>Charting with Google  </a:t>
            </a:r>
          </a:p>
        </p:txBody>
      </p:sp>
      <p:sp>
        <p:nvSpPr>
          <p:cNvPr id="3" name="Text Placeholder 2">
            <a:extLst>
              <a:ext uri="{FF2B5EF4-FFF2-40B4-BE49-F238E27FC236}">
                <a16:creationId xmlns:a16="http://schemas.microsoft.com/office/drawing/2014/main" id="{1F81B5D4-FEE0-4B39-8D28-EC34CFC1C521}"/>
              </a:ext>
            </a:extLst>
          </p:cNvPr>
          <p:cNvSpPr>
            <a:spLocks noGrp="1"/>
          </p:cNvSpPr>
          <p:nvPr>
            <p:ph type="body" idx="1"/>
          </p:nvPr>
        </p:nvSpPr>
        <p:spPr>
          <a:xfrm>
            <a:off x="457201" y="858129"/>
            <a:ext cx="8222566" cy="3755435"/>
          </a:xfrm>
        </p:spPr>
        <p:txBody>
          <a:bodyPr/>
          <a:lstStyle/>
          <a:p>
            <a:pPr marL="114300" indent="0" algn="l" defTabSz="540000">
              <a:spcBef>
                <a:spcPts val="500"/>
              </a:spcBef>
              <a:buNone/>
            </a:pPr>
            <a:r>
              <a:rPr lang="en-CA" sz="1050" b="0" i="0" u="none" strike="noStrike" baseline="0" dirty="0" err="1">
                <a:solidFill>
                  <a:srgbClr val="000000"/>
                </a:solidFill>
                <a:latin typeface="Calibri" panose="020F0502020204030204" pitchFamily="34" charset="0"/>
                <a:cs typeface="Calibri" panose="020F0502020204030204" pitchFamily="34" charset="0"/>
              </a:rPr>
              <a:t>google.charts.load</a:t>
            </a:r>
            <a:r>
              <a:rPr lang="en-CA" sz="1050" b="0" i="0" u="none" strike="noStrike" baseline="0" dirty="0">
                <a:solidFill>
                  <a:srgbClr val="000000"/>
                </a:solidFill>
                <a:latin typeface="Calibri" panose="020F0502020204030204" pitchFamily="34" charset="0"/>
                <a:cs typeface="Calibri" panose="020F0502020204030204" pitchFamily="34" charset="0"/>
              </a:rPr>
              <a:t>('current', {'packages':['</a:t>
            </a:r>
            <a:r>
              <a:rPr lang="en-CA" sz="1050" b="0" i="0" u="none" strike="noStrike" baseline="0" dirty="0" err="1">
                <a:solidFill>
                  <a:srgbClr val="000000"/>
                </a:solidFill>
                <a:latin typeface="Calibri" panose="020F0502020204030204" pitchFamily="34" charset="0"/>
                <a:cs typeface="Calibri" panose="020F0502020204030204" pitchFamily="34" charset="0"/>
              </a:rPr>
              <a:t>corechart</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r>
              <a:rPr lang="en-CA" sz="1050" b="0" i="0" u="none" strike="noStrike" baseline="0" dirty="0" err="1">
                <a:solidFill>
                  <a:srgbClr val="000000"/>
                </a:solidFill>
                <a:latin typeface="Calibri" panose="020F0502020204030204" pitchFamily="34" charset="0"/>
                <a:cs typeface="Calibri" panose="020F0502020204030204" pitchFamily="34" charset="0"/>
              </a:rPr>
              <a:t>google.charts.setOnLoadCallback</a:t>
            </a:r>
            <a:r>
              <a:rPr lang="en-CA" sz="1050" b="0" i="0" u="none" strike="noStrike" baseline="0" dirty="0">
                <a:solidFill>
                  <a:srgbClr val="000000"/>
                </a:solidFill>
                <a:latin typeface="Calibri" panose="020F0502020204030204" pitchFamily="34" charset="0"/>
                <a:cs typeface="Calibri" panose="020F0502020204030204" pitchFamily="34" charset="0"/>
              </a:rPr>
              <a:t>(</a:t>
            </a:r>
            <a:r>
              <a:rPr lang="en-CA" sz="1050" b="0" i="0" u="none" strike="noStrike" baseline="0" dirty="0" err="1">
                <a:solidFill>
                  <a:srgbClr val="000000"/>
                </a:solidFill>
                <a:latin typeface="Calibri" panose="020F0502020204030204" pitchFamily="34" charset="0"/>
                <a:cs typeface="Calibri" panose="020F0502020204030204" pitchFamily="34" charset="0"/>
              </a:rPr>
              <a:t>drawChart</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function </a:t>
            </a:r>
            <a:r>
              <a:rPr lang="en-CA" sz="1050" b="0" i="0" u="none" strike="noStrike" baseline="0" dirty="0" err="1">
                <a:solidFill>
                  <a:srgbClr val="000000"/>
                </a:solidFill>
                <a:latin typeface="Calibri" panose="020F0502020204030204" pitchFamily="34" charset="0"/>
                <a:cs typeface="Calibri" panose="020F0502020204030204" pitchFamily="34" charset="0"/>
              </a:rPr>
              <a:t>drawChart</a:t>
            </a:r>
            <a:r>
              <a:rPr lang="en-CA" sz="105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var data = </a:t>
            </a:r>
            <a:r>
              <a:rPr lang="en-CA" sz="1050" b="0" i="0" u="none" strike="noStrike" baseline="0" dirty="0" err="1">
                <a:solidFill>
                  <a:srgbClr val="000000"/>
                </a:solidFill>
                <a:latin typeface="Calibri" panose="020F0502020204030204" pitchFamily="34" charset="0"/>
                <a:cs typeface="Calibri" panose="020F0502020204030204" pitchFamily="34" charset="0"/>
              </a:rPr>
              <a:t>google.visualization.arrayToDataTable</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['Task', 'Hours per Day'],</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['Work',     11],</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['Eat',      2],</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['Commute',  2],</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['Watch TV', 2],</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['Sleep',    7]</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var options =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title: 'My Daily Activities'</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var chart = new </a:t>
            </a:r>
            <a:r>
              <a:rPr lang="en-CA" sz="1050" b="0" i="0" u="none" strike="noStrike" baseline="0" dirty="0" err="1">
                <a:solidFill>
                  <a:srgbClr val="000000"/>
                </a:solidFill>
                <a:latin typeface="Calibri" panose="020F0502020204030204" pitchFamily="34" charset="0"/>
                <a:cs typeface="Calibri" panose="020F0502020204030204" pitchFamily="34" charset="0"/>
              </a:rPr>
              <a:t>google.visualization.PieChart</a:t>
            </a:r>
            <a:r>
              <a:rPr lang="en-CA" sz="1050" b="0" i="0" u="none" strike="noStrike" baseline="0" dirty="0">
                <a:solidFill>
                  <a:srgbClr val="000000"/>
                </a:solidFill>
                <a:latin typeface="Calibri" panose="020F0502020204030204" pitchFamily="34" charset="0"/>
                <a:cs typeface="Calibri" panose="020F0502020204030204" pitchFamily="34" charset="0"/>
              </a:rPr>
              <a:t>(</a:t>
            </a:r>
            <a:r>
              <a:rPr lang="en-CA" sz="1050" b="0" i="0" u="none" strike="noStrike" baseline="0" dirty="0" err="1">
                <a:solidFill>
                  <a:srgbClr val="000000"/>
                </a:solidFill>
                <a:latin typeface="Calibri" panose="020F0502020204030204" pitchFamily="34" charset="0"/>
                <a:cs typeface="Calibri" panose="020F0502020204030204" pitchFamily="34" charset="0"/>
              </a:rPr>
              <a:t>document.getElementById</a:t>
            </a:r>
            <a:r>
              <a:rPr lang="en-CA" sz="1050" b="0" i="0" u="none" strike="noStrike" baseline="0" dirty="0">
                <a:solidFill>
                  <a:srgbClr val="000000"/>
                </a:solidFill>
                <a:latin typeface="Calibri" panose="020F0502020204030204" pitchFamily="34" charset="0"/>
                <a:cs typeface="Calibri" panose="020F0502020204030204" pitchFamily="34" charset="0"/>
              </a:rPr>
              <a:t>('</a:t>
            </a:r>
            <a:r>
              <a:rPr lang="en-CA" sz="1050" b="0" i="0" u="none" strike="noStrike" baseline="0" dirty="0" err="1">
                <a:solidFill>
                  <a:srgbClr val="000000"/>
                </a:solidFill>
                <a:latin typeface="Calibri" panose="020F0502020204030204" pitchFamily="34" charset="0"/>
                <a:cs typeface="Calibri" panose="020F0502020204030204" pitchFamily="34" charset="0"/>
              </a:rPr>
              <a:t>piechart</a:t>
            </a:r>
            <a:r>
              <a:rPr lang="en-CA" sz="1050" b="0" i="0" u="none" strike="noStrike" baseline="0" dirty="0">
                <a:solidFill>
                  <a:srgbClr val="000000"/>
                </a:solidFill>
                <a:latin typeface="Calibri" panose="020F0502020204030204" pitchFamily="34" charset="0"/>
                <a:cs typeface="Calibri" panose="020F0502020204030204" pitchFamily="34" charset="0"/>
              </a:rPr>
              <a:t>'));</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r>
              <a:rPr lang="en-CA" sz="1050" b="0" i="0" u="none" strike="noStrike" baseline="0" dirty="0" err="1">
                <a:solidFill>
                  <a:srgbClr val="000000"/>
                </a:solidFill>
                <a:latin typeface="Calibri" panose="020F0502020204030204" pitchFamily="34" charset="0"/>
                <a:cs typeface="Calibri" panose="020F0502020204030204" pitchFamily="34" charset="0"/>
              </a:rPr>
              <a:t>chart.draw</a:t>
            </a:r>
            <a:r>
              <a:rPr lang="en-CA" sz="1050" b="0" i="0" u="none" strike="noStrike" baseline="0" dirty="0">
                <a:solidFill>
                  <a:srgbClr val="000000"/>
                </a:solidFill>
                <a:latin typeface="Calibri" panose="020F0502020204030204" pitchFamily="34" charset="0"/>
                <a:cs typeface="Calibri" panose="020F0502020204030204" pitchFamily="34" charset="0"/>
              </a:rPr>
              <a:t>(data, options);</a:t>
            </a:r>
          </a:p>
          <a:p>
            <a:pPr marL="114300" indent="0" algn="l" defTabSz="540000">
              <a:spcBef>
                <a:spcPts val="500"/>
              </a:spcBef>
              <a:buNone/>
            </a:pPr>
            <a:r>
              <a:rPr lang="en-CA" sz="1050" b="0" i="0" u="none" strike="noStrike" baseline="0" dirty="0">
                <a:solidFill>
                  <a:srgbClr val="000000"/>
                </a:solidFill>
                <a:latin typeface="Calibri" panose="020F0502020204030204" pitchFamily="34" charset="0"/>
                <a:cs typeface="Calibri" panose="020F0502020204030204" pitchFamily="34" charset="0"/>
              </a:rPr>
              <a:t>      }</a:t>
            </a:r>
            <a:endParaRPr lang="en-CA" sz="1050" dirty="0">
              <a:latin typeface="Calibri" panose="020F0502020204030204" pitchFamily="34" charset="0"/>
              <a:cs typeface="Calibri" panose="020F0502020204030204" pitchFamily="34" charset="0"/>
            </a:endParaRPr>
          </a:p>
        </p:txBody>
      </p:sp>
      <p:pic>
        <p:nvPicPr>
          <p:cNvPr id="5" name="Picture 4" descr="A pie chart with different colored circles&#10;&#10;AI-generated content may be incorrect.">
            <a:extLst>
              <a:ext uri="{FF2B5EF4-FFF2-40B4-BE49-F238E27FC236}">
                <a16:creationId xmlns:a16="http://schemas.microsoft.com/office/drawing/2014/main" id="{28E7221A-0259-4C46-C301-3C7EDB476D22}"/>
              </a:ext>
            </a:extLst>
          </p:cNvPr>
          <p:cNvPicPr>
            <a:picLocks noChangeAspect="1"/>
          </p:cNvPicPr>
          <p:nvPr/>
        </p:nvPicPr>
        <p:blipFill>
          <a:blip r:embed="rId2"/>
          <a:stretch>
            <a:fillRect/>
          </a:stretch>
        </p:blipFill>
        <p:spPr>
          <a:xfrm>
            <a:off x="4196685" y="1084316"/>
            <a:ext cx="3776847" cy="2974867"/>
          </a:xfrm>
          <a:prstGeom prst="rect">
            <a:avLst/>
          </a:prstGeom>
        </p:spPr>
      </p:pic>
    </p:spTree>
    <p:extLst>
      <p:ext uri="{BB962C8B-B14F-4D97-AF65-F5344CB8AC3E}">
        <p14:creationId xmlns:p14="http://schemas.microsoft.com/office/powerpoint/2010/main" val="2753900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EF117-0ECB-FCFF-6739-8CE37D60CD53}"/>
              </a:ext>
            </a:extLst>
          </p:cNvPr>
          <p:cNvSpPr>
            <a:spLocks noGrp="1"/>
          </p:cNvSpPr>
          <p:nvPr>
            <p:ph type="title"/>
          </p:nvPr>
        </p:nvSpPr>
        <p:spPr/>
        <p:txBody>
          <a:bodyPr/>
          <a:lstStyle/>
          <a:p>
            <a:r>
              <a:rPr lang="en-DK" dirty="0"/>
              <a:t>Other JS library</a:t>
            </a:r>
          </a:p>
        </p:txBody>
      </p:sp>
      <p:sp>
        <p:nvSpPr>
          <p:cNvPr id="3" name="Text Placeholder 2">
            <a:extLst>
              <a:ext uri="{FF2B5EF4-FFF2-40B4-BE49-F238E27FC236}">
                <a16:creationId xmlns:a16="http://schemas.microsoft.com/office/drawing/2014/main" id="{18D2F4FD-2F50-A6B7-FEEC-F4C625E8FC49}"/>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A3EF08F9-3146-19C8-17FC-FCB633BB0875}"/>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650040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1BB2AF-8FB2-DFC9-0AFD-10CB8B0138EE}"/>
              </a:ext>
            </a:extLst>
          </p:cNvPr>
          <p:cNvSpPr>
            <a:spLocks noGrp="1"/>
          </p:cNvSpPr>
          <p:nvPr>
            <p:ph type="title"/>
          </p:nvPr>
        </p:nvSpPr>
        <p:spPr/>
        <p:txBody>
          <a:bodyPr/>
          <a:lstStyle/>
          <a:p>
            <a:r>
              <a:rPr lang="en-DK" dirty="0"/>
              <a:t>lightBox2</a:t>
            </a:r>
          </a:p>
        </p:txBody>
      </p:sp>
      <p:sp>
        <p:nvSpPr>
          <p:cNvPr id="3" name="Text Placeholder 2">
            <a:extLst>
              <a:ext uri="{FF2B5EF4-FFF2-40B4-BE49-F238E27FC236}">
                <a16:creationId xmlns:a16="http://schemas.microsoft.com/office/drawing/2014/main" id="{61528569-7A24-2F86-EF88-FBD1ADA09B2A}"/>
              </a:ext>
            </a:extLst>
          </p:cNvPr>
          <p:cNvSpPr>
            <a:spLocks noGrp="1"/>
          </p:cNvSpPr>
          <p:nvPr>
            <p:ph type="body" idx="1"/>
          </p:nvPr>
        </p:nvSpPr>
        <p:spPr/>
        <p:txBody>
          <a:bodyPr/>
          <a:lstStyle/>
          <a:p>
            <a:r>
              <a:rPr lang="da-DK" dirty="0">
                <a:hlinkClick r:id="rId2"/>
              </a:rPr>
              <a:t>https://koder.systime.dk/?id=138&amp;L=1#c571</a:t>
            </a:r>
            <a:endParaRPr lang="da-DK" dirty="0"/>
          </a:p>
          <a:p>
            <a:endParaRPr lang="en-DK" dirty="0"/>
          </a:p>
        </p:txBody>
      </p:sp>
      <p:sp>
        <p:nvSpPr>
          <p:cNvPr id="4" name="Text Placeholder 3">
            <a:extLst>
              <a:ext uri="{FF2B5EF4-FFF2-40B4-BE49-F238E27FC236}">
                <a16:creationId xmlns:a16="http://schemas.microsoft.com/office/drawing/2014/main" id="{1E443EEB-D3A4-B4C5-9A4C-909C3AC13A86}"/>
              </a:ext>
            </a:extLst>
          </p:cNvPr>
          <p:cNvSpPr>
            <a:spLocks noGrp="1"/>
          </p:cNvSpPr>
          <p:nvPr>
            <p:ph type="body" idx="2"/>
          </p:nvPr>
        </p:nvSpPr>
        <p:spPr/>
        <p:txBody>
          <a:bodyPr/>
          <a:lstStyle/>
          <a:p>
            <a:r>
              <a:rPr lang="en-GB" dirty="0"/>
              <a:t>T</a:t>
            </a:r>
            <a:r>
              <a:rPr lang="en-DK" dirty="0"/>
              <a:t>his library has dependency on JQuery</a:t>
            </a:r>
          </a:p>
        </p:txBody>
      </p:sp>
    </p:spTree>
    <p:extLst>
      <p:ext uri="{BB962C8B-B14F-4D97-AF65-F5344CB8AC3E}">
        <p14:creationId xmlns:p14="http://schemas.microsoft.com/office/powerpoint/2010/main" val="2673690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0BC343-2646-93FF-A048-86349C2B99F9}"/>
              </a:ext>
            </a:extLst>
          </p:cNvPr>
          <p:cNvSpPr>
            <a:spLocks noGrp="1"/>
          </p:cNvSpPr>
          <p:nvPr>
            <p:ph type="title"/>
          </p:nvPr>
        </p:nvSpPr>
        <p:spPr/>
        <p:txBody>
          <a:bodyPr/>
          <a:lstStyle/>
          <a:p>
            <a:r>
              <a:rPr lang="en-DK" dirty="0"/>
              <a:t>JS framework</a:t>
            </a:r>
          </a:p>
        </p:txBody>
      </p:sp>
      <p:sp>
        <p:nvSpPr>
          <p:cNvPr id="3" name="Text Placeholder 2">
            <a:extLst>
              <a:ext uri="{FF2B5EF4-FFF2-40B4-BE49-F238E27FC236}">
                <a16:creationId xmlns:a16="http://schemas.microsoft.com/office/drawing/2014/main" id="{3752AF77-21C7-9CF8-B144-B2D5482EC511}"/>
              </a:ext>
            </a:extLst>
          </p:cNvPr>
          <p:cNvSpPr>
            <a:spLocks noGrp="1"/>
          </p:cNvSpPr>
          <p:nvPr>
            <p:ph type="body" idx="1"/>
          </p:nvPr>
        </p:nvSpPr>
        <p:spPr/>
        <p:txBody>
          <a:bodyPr/>
          <a:lstStyle/>
          <a:p>
            <a:endParaRPr lang="en-DK"/>
          </a:p>
        </p:txBody>
      </p:sp>
      <p:sp>
        <p:nvSpPr>
          <p:cNvPr id="4" name="Text Placeholder 3">
            <a:extLst>
              <a:ext uri="{FF2B5EF4-FFF2-40B4-BE49-F238E27FC236}">
                <a16:creationId xmlns:a16="http://schemas.microsoft.com/office/drawing/2014/main" id="{367DC27A-380E-872F-F840-D5B9670021A1}"/>
              </a:ext>
            </a:extLst>
          </p:cNvPr>
          <p:cNvSpPr>
            <a:spLocks noGrp="1"/>
          </p:cNvSpPr>
          <p:nvPr>
            <p:ph type="body" idx="2"/>
          </p:nvPr>
        </p:nvSpPr>
        <p:spPr/>
        <p:txBody>
          <a:bodyPr/>
          <a:lstStyle/>
          <a:p>
            <a:endParaRPr lang="en-DK"/>
          </a:p>
        </p:txBody>
      </p:sp>
      <p:pic>
        <p:nvPicPr>
          <p:cNvPr id="6" name="Picture 5" descr="A graph of a number of blue and white bars&#10;&#10;AI-generated content may be incorrect.">
            <a:extLst>
              <a:ext uri="{FF2B5EF4-FFF2-40B4-BE49-F238E27FC236}">
                <a16:creationId xmlns:a16="http://schemas.microsoft.com/office/drawing/2014/main" id="{E1CB4637-35E2-276C-935C-D639C8A1DD01}"/>
              </a:ext>
            </a:extLst>
          </p:cNvPr>
          <p:cNvPicPr>
            <a:picLocks noChangeAspect="1"/>
          </p:cNvPicPr>
          <p:nvPr/>
        </p:nvPicPr>
        <p:blipFill>
          <a:blip r:embed="rId2"/>
          <a:stretch>
            <a:fillRect/>
          </a:stretch>
        </p:blipFill>
        <p:spPr>
          <a:xfrm>
            <a:off x="457200" y="808604"/>
            <a:ext cx="7772400" cy="3716875"/>
          </a:xfrm>
          <a:prstGeom prst="rect">
            <a:avLst/>
          </a:prstGeom>
        </p:spPr>
      </p:pic>
      <p:sp>
        <p:nvSpPr>
          <p:cNvPr id="8" name="TextBox 7">
            <a:extLst>
              <a:ext uri="{FF2B5EF4-FFF2-40B4-BE49-F238E27FC236}">
                <a16:creationId xmlns:a16="http://schemas.microsoft.com/office/drawing/2014/main" id="{E30E6F8D-D8F5-F57E-4A7A-5F511A440DA7}"/>
              </a:ext>
            </a:extLst>
          </p:cNvPr>
          <p:cNvSpPr txBox="1"/>
          <p:nvPr/>
        </p:nvSpPr>
        <p:spPr>
          <a:xfrm>
            <a:off x="4248614" y="4636532"/>
            <a:ext cx="4572000" cy="523220"/>
          </a:xfrm>
          <a:prstGeom prst="rect">
            <a:avLst/>
          </a:prstGeom>
          <a:noFill/>
        </p:spPr>
        <p:txBody>
          <a:bodyPr wrap="square">
            <a:spAutoFit/>
          </a:bodyPr>
          <a:lstStyle/>
          <a:p>
            <a:r>
              <a:rPr lang="en-DK" dirty="0"/>
              <a:t>https://www.statista.com/statistics/1124699/worldwide-developer-survey-most-used-frameworks-web/</a:t>
            </a:r>
          </a:p>
        </p:txBody>
      </p:sp>
    </p:spTree>
    <p:extLst>
      <p:ext uri="{BB962C8B-B14F-4D97-AF65-F5344CB8AC3E}">
        <p14:creationId xmlns:p14="http://schemas.microsoft.com/office/powerpoint/2010/main" val="1899830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AC983-1CB6-49BC-903B-2320A5F2D390}"/>
              </a:ext>
            </a:extLst>
          </p:cNvPr>
          <p:cNvSpPr>
            <a:spLocks noGrp="1"/>
          </p:cNvSpPr>
          <p:nvPr>
            <p:ph type="title"/>
          </p:nvPr>
        </p:nvSpPr>
        <p:spPr/>
        <p:txBody>
          <a:bodyPr/>
          <a:lstStyle/>
          <a:p>
            <a:r>
              <a:rPr lang="en-DK" dirty="0"/>
              <a:t>JQuery</a:t>
            </a:r>
          </a:p>
        </p:txBody>
      </p:sp>
      <p:sp>
        <p:nvSpPr>
          <p:cNvPr id="3" name="Text Placeholder 2">
            <a:extLst>
              <a:ext uri="{FF2B5EF4-FFF2-40B4-BE49-F238E27FC236}">
                <a16:creationId xmlns:a16="http://schemas.microsoft.com/office/drawing/2014/main" id="{1E0330DF-D8B9-FD67-3B9D-0BFAFF70EDBE}"/>
              </a:ext>
            </a:extLst>
          </p:cNvPr>
          <p:cNvSpPr>
            <a:spLocks noGrp="1"/>
          </p:cNvSpPr>
          <p:nvPr>
            <p:ph type="body" idx="1"/>
          </p:nvPr>
        </p:nvSpPr>
        <p:spPr/>
        <p:txBody>
          <a:bodyPr/>
          <a:lstStyle/>
          <a:p>
            <a:r>
              <a:rPr lang="en-GB" dirty="0"/>
              <a:t>https://</a:t>
            </a:r>
            <a:r>
              <a:rPr lang="en-GB" dirty="0" err="1"/>
              <a:t>codepen.io</a:t>
            </a:r>
            <a:r>
              <a:rPr lang="en-GB" dirty="0"/>
              <a:t>/</a:t>
            </a:r>
            <a:r>
              <a:rPr lang="en-GB" dirty="0" err="1"/>
              <a:t>bessa</a:t>
            </a:r>
            <a:r>
              <a:rPr lang="en-GB" dirty="0"/>
              <a:t>/pen/</a:t>
            </a:r>
            <a:r>
              <a:rPr lang="en-GB" dirty="0" err="1"/>
              <a:t>ORNBxJ</a:t>
            </a:r>
            <a:endParaRPr lang="en-DK" dirty="0"/>
          </a:p>
        </p:txBody>
      </p:sp>
      <p:sp>
        <p:nvSpPr>
          <p:cNvPr id="4" name="Text Placeholder 3">
            <a:extLst>
              <a:ext uri="{FF2B5EF4-FFF2-40B4-BE49-F238E27FC236}">
                <a16:creationId xmlns:a16="http://schemas.microsoft.com/office/drawing/2014/main" id="{D3BDF379-E748-8CCB-7C46-7DB58CCF0654}"/>
              </a:ext>
            </a:extLst>
          </p:cNvPr>
          <p:cNvSpPr>
            <a:spLocks noGrp="1"/>
          </p:cNvSpPr>
          <p:nvPr>
            <p:ph type="body" idx="2"/>
          </p:nvPr>
        </p:nvSpPr>
        <p:spPr/>
        <p:txBody>
          <a:bodyPr/>
          <a:lstStyle/>
          <a:p>
            <a:r>
              <a:rPr lang="en-GB" dirty="0"/>
              <a:t>S</a:t>
            </a:r>
            <a:r>
              <a:rPr lang="en-DK" dirty="0"/>
              <a:t>ource </a:t>
            </a:r>
            <a:r>
              <a:rPr lang="en-GB" dirty="0">
                <a:hlinkClick r:id="rId2"/>
              </a:rPr>
              <a:t>https://jquery.com/</a:t>
            </a:r>
            <a:endParaRPr lang="en-GB" dirty="0"/>
          </a:p>
          <a:p>
            <a:endParaRPr lang="en-DK" dirty="0"/>
          </a:p>
        </p:txBody>
      </p:sp>
    </p:spTree>
    <p:extLst>
      <p:ext uri="{BB962C8B-B14F-4D97-AF65-F5344CB8AC3E}">
        <p14:creationId xmlns:p14="http://schemas.microsoft.com/office/powerpoint/2010/main" val="2045026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063B1-E6E2-4F44-AAAE-168BBDC4F79B}"/>
              </a:ext>
            </a:extLst>
          </p:cNvPr>
          <p:cNvSpPr>
            <a:spLocks noGrp="1"/>
          </p:cNvSpPr>
          <p:nvPr>
            <p:ph type="title"/>
          </p:nvPr>
        </p:nvSpPr>
        <p:spPr/>
        <p:txBody>
          <a:bodyPr/>
          <a:lstStyle/>
          <a:p>
            <a:r>
              <a:rPr lang="en-US" dirty="0"/>
              <a:t>Why Do We Need Frameworks?</a:t>
            </a:r>
            <a:endParaRPr lang="en-CA" dirty="0"/>
          </a:p>
        </p:txBody>
      </p:sp>
      <p:sp>
        <p:nvSpPr>
          <p:cNvPr id="3" name="Text Placeholder 2">
            <a:extLst>
              <a:ext uri="{FF2B5EF4-FFF2-40B4-BE49-F238E27FC236}">
                <a16:creationId xmlns:a16="http://schemas.microsoft.com/office/drawing/2014/main" id="{96CF7C74-8573-47FB-80F8-AFAE38659CBD}"/>
              </a:ext>
            </a:extLst>
          </p:cNvPr>
          <p:cNvSpPr>
            <a:spLocks noGrp="1"/>
          </p:cNvSpPr>
          <p:nvPr>
            <p:ph type="body" idx="1"/>
          </p:nvPr>
        </p:nvSpPr>
        <p:spPr>
          <a:xfrm>
            <a:off x="457201" y="1081088"/>
            <a:ext cx="3934046" cy="3532476"/>
          </a:xfrm>
        </p:spPr>
        <p:txBody>
          <a:bodyPr/>
          <a:lstStyle/>
          <a:p>
            <a:pPr marL="114300" indent="0" algn="l">
              <a:buNone/>
            </a:pPr>
            <a:r>
              <a:rPr lang="en-US" sz="1800" b="0" i="0" u="none" strike="noStrike" baseline="0" dirty="0">
                <a:latin typeface="+mj-lt"/>
              </a:rPr>
              <a:t>Ideally a framework, simplifies the process of creating user interfaces.</a:t>
            </a:r>
          </a:p>
          <a:p>
            <a:pPr marL="114300" indent="0" algn="l">
              <a:buNone/>
            </a:pPr>
            <a:r>
              <a:rPr lang="en-US" sz="1800" b="0" i="0" u="none" strike="noStrike" baseline="0" dirty="0">
                <a:latin typeface="+mj-lt"/>
              </a:rPr>
              <a:t>React has a virtual DOM that your code </a:t>
            </a:r>
            <a:r>
              <a:rPr lang="en-CA" sz="1800" b="0" i="0" u="none" strike="noStrike" baseline="0" dirty="0">
                <a:latin typeface="+mj-lt"/>
              </a:rPr>
              <a:t>manipulates, </a:t>
            </a:r>
            <a:r>
              <a:rPr lang="en-US" sz="1800" b="0" i="0" u="none" strike="noStrike" baseline="0" dirty="0">
                <a:latin typeface="+mj-lt"/>
              </a:rPr>
              <a:t>improving the execution speed of DOM manipulation</a:t>
            </a:r>
            <a:r>
              <a:rPr lang="en-CA" sz="1800" b="0" i="0" u="none" strike="noStrike" baseline="0" dirty="0">
                <a:latin typeface="+mj-lt"/>
              </a:rPr>
              <a:t>.</a:t>
            </a:r>
            <a:endParaRPr lang="en-CA" dirty="0">
              <a:latin typeface="+mj-lt"/>
            </a:endParaRPr>
          </a:p>
        </p:txBody>
      </p:sp>
      <p:pic>
        <p:nvPicPr>
          <p:cNvPr id="6" name="Picture 5" descr="FIGURE 11.1 Virtual versus real DOM manipulations">
            <a:extLst>
              <a:ext uri="{FF2B5EF4-FFF2-40B4-BE49-F238E27FC236}">
                <a16:creationId xmlns:a16="http://schemas.microsoft.com/office/drawing/2014/main" id="{AAB43BA1-1456-4BE9-9DF4-4AD77E7F8A2F}"/>
              </a:ext>
            </a:extLst>
          </p:cNvPr>
          <p:cNvPicPr>
            <a:picLocks noChangeAspect="1"/>
          </p:cNvPicPr>
          <p:nvPr/>
        </p:nvPicPr>
        <p:blipFill>
          <a:blip r:embed="rId2"/>
          <a:stretch>
            <a:fillRect/>
          </a:stretch>
        </p:blipFill>
        <p:spPr>
          <a:xfrm>
            <a:off x="4646428" y="1056533"/>
            <a:ext cx="4040371" cy="3557031"/>
          </a:xfrm>
          <a:prstGeom prst="rect">
            <a:avLst/>
          </a:prstGeom>
        </p:spPr>
      </p:pic>
    </p:spTree>
    <p:extLst>
      <p:ext uri="{BB962C8B-B14F-4D97-AF65-F5344CB8AC3E}">
        <p14:creationId xmlns:p14="http://schemas.microsoft.com/office/powerpoint/2010/main" val="38386067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D9AA3-5F0B-42A6-B0A2-450133062FBE}"/>
              </a:ext>
            </a:extLst>
          </p:cNvPr>
          <p:cNvSpPr>
            <a:spLocks noGrp="1"/>
          </p:cNvSpPr>
          <p:nvPr>
            <p:ph type="title"/>
          </p:nvPr>
        </p:nvSpPr>
        <p:spPr/>
        <p:txBody>
          <a:bodyPr/>
          <a:lstStyle/>
          <a:p>
            <a:r>
              <a:rPr lang="en-CA" dirty="0"/>
              <a:t>React, Angular, and Vue</a:t>
            </a:r>
          </a:p>
        </p:txBody>
      </p:sp>
      <p:sp>
        <p:nvSpPr>
          <p:cNvPr id="3" name="Text Placeholder 2">
            <a:extLst>
              <a:ext uri="{FF2B5EF4-FFF2-40B4-BE49-F238E27FC236}">
                <a16:creationId xmlns:a16="http://schemas.microsoft.com/office/drawing/2014/main" id="{7CE95AD9-3A4D-4568-88AD-50538151296A}"/>
              </a:ext>
            </a:extLst>
          </p:cNvPr>
          <p:cNvSpPr>
            <a:spLocks noGrp="1"/>
          </p:cNvSpPr>
          <p:nvPr>
            <p:ph type="body" idx="1"/>
          </p:nvPr>
        </p:nvSpPr>
        <p:spPr/>
        <p:txBody>
          <a:bodyPr/>
          <a:lstStyle/>
          <a:p>
            <a:pPr marL="114300" indent="0" algn="l">
              <a:buNone/>
            </a:pPr>
            <a:r>
              <a:rPr lang="en-US" b="1" i="0" u="none" strike="noStrike" baseline="0" dirty="0">
                <a:solidFill>
                  <a:srgbClr val="009A9A"/>
                </a:solidFill>
                <a:latin typeface="+mj-lt"/>
              </a:rPr>
              <a:t>Angular </a:t>
            </a:r>
            <a:r>
              <a:rPr lang="en-US" b="0" i="0" u="none" strike="noStrike" baseline="0" dirty="0">
                <a:solidFill>
                  <a:srgbClr val="000000"/>
                </a:solidFill>
                <a:latin typeface="+mj-lt"/>
              </a:rPr>
              <a:t>is an “opinionated” framework in that it forces developers to adopt a known and well-regarded approach to structuring and implementing a web application.</a:t>
            </a:r>
          </a:p>
          <a:p>
            <a:pPr marL="114300" indent="0" algn="l">
              <a:buNone/>
            </a:pPr>
            <a:r>
              <a:rPr lang="en-US" b="0" i="0" u="none" strike="noStrike" baseline="0" dirty="0">
                <a:solidFill>
                  <a:srgbClr val="000000"/>
                </a:solidFill>
                <a:latin typeface="+mj-lt"/>
              </a:rPr>
              <a:t>The </a:t>
            </a:r>
            <a:r>
              <a:rPr lang="en-US" b="1" i="0" u="none" strike="noStrike" baseline="0" dirty="0">
                <a:solidFill>
                  <a:srgbClr val="009A9A"/>
                </a:solidFill>
                <a:latin typeface="+mj-lt"/>
              </a:rPr>
              <a:t>React </a:t>
            </a:r>
            <a:r>
              <a:rPr lang="en-US" b="0" i="0" u="none" strike="noStrike" baseline="0" dirty="0">
                <a:solidFill>
                  <a:srgbClr val="000000"/>
                </a:solidFill>
                <a:latin typeface="+mj-lt"/>
              </a:rPr>
              <a:t>framework from Facebook</a:t>
            </a:r>
            <a:r>
              <a:rPr lang="en-US" dirty="0">
                <a:solidFill>
                  <a:srgbClr val="000000"/>
                </a:solidFill>
                <a:latin typeface="+mj-lt"/>
              </a:rPr>
              <a:t> </a:t>
            </a:r>
            <a:r>
              <a:rPr lang="en-US" b="0" i="0" u="none" strike="noStrike" baseline="0" dirty="0">
                <a:latin typeface="+mj-lt"/>
              </a:rPr>
              <a:t>is now the most popular JavaScript Framework today for constructing complex front-ends in JavaScript</a:t>
            </a:r>
          </a:p>
          <a:p>
            <a:pPr marL="114300" indent="0" algn="l">
              <a:buNone/>
            </a:pPr>
            <a:r>
              <a:rPr lang="en-US" b="1" i="0" u="none" strike="noStrike" baseline="0" dirty="0">
                <a:solidFill>
                  <a:srgbClr val="009A9A"/>
                </a:solidFill>
                <a:latin typeface="+mj-lt"/>
              </a:rPr>
              <a:t>Vue.js </a:t>
            </a:r>
            <a:r>
              <a:rPr lang="en-US" b="0" i="0" u="none" strike="noStrike" baseline="0" dirty="0">
                <a:solidFill>
                  <a:srgbClr val="000000"/>
                </a:solidFill>
                <a:latin typeface="+mj-lt"/>
              </a:rPr>
              <a:t>is similar to React in that it focuses on the view. While React uses its own JSX syntax that allows the developer to “inject” HTML into the JavaScript, Vue.js uses HTML templates with data and behavior “injected” via custom attributes and </a:t>
            </a:r>
            <a:r>
              <a:rPr lang="en-CA" b="0" i="0" u="none" strike="noStrike" baseline="0" dirty="0">
                <a:solidFill>
                  <a:srgbClr val="000000"/>
                </a:solidFill>
                <a:latin typeface="+mj-lt"/>
              </a:rPr>
              <a:t>directives. </a:t>
            </a:r>
            <a:r>
              <a:rPr lang="en-US" b="0" i="0" u="none" strike="noStrike" baseline="0" dirty="0">
                <a:latin typeface="+mj-lt"/>
              </a:rPr>
              <a:t>Vue.js is fully open-source</a:t>
            </a:r>
          </a:p>
          <a:p>
            <a:pPr marL="114300" indent="0" algn="l">
              <a:buNone/>
            </a:pPr>
            <a:r>
              <a:rPr lang="en-US" b="0" i="0" u="none" strike="noStrike" baseline="0" dirty="0">
                <a:solidFill>
                  <a:srgbClr val="000000"/>
                </a:solidFill>
                <a:latin typeface="+mj-lt"/>
              </a:rPr>
              <a:t>All three frameworks are especially well suited to constructing a </a:t>
            </a:r>
            <a:r>
              <a:rPr lang="en-US" b="1" i="0" u="none" strike="noStrike" baseline="0" dirty="0">
                <a:solidFill>
                  <a:srgbClr val="009A9A"/>
                </a:solidFill>
                <a:latin typeface="+mj-lt"/>
              </a:rPr>
              <a:t>Single-Page </a:t>
            </a:r>
            <a:r>
              <a:rPr lang="en-CA" b="1" i="0" u="none" strike="noStrike" baseline="0" dirty="0">
                <a:solidFill>
                  <a:srgbClr val="009A9A"/>
                </a:solidFill>
                <a:latin typeface="+mj-lt"/>
              </a:rPr>
              <a:t>Application (SPA)</a:t>
            </a:r>
            <a:r>
              <a:rPr lang="en-CA" b="0" i="0" u="none" strike="noStrike" baseline="0" dirty="0">
                <a:solidFill>
                  <a:srgbClr val="000000"/>
                </a:solidFill>
                <a:latin typeface="+mj-lt"/>
              </a:rPr>
              <a:t>.</a:t>
            </a:r>
            <a:endParaRPr lang="en-CA" sz="1400" dirty="0">
              <a:latin typeface="+mj-lt"/>
            </a:endParaRPr>
          </a:p>
        </p:txBody>
      </p:sp>
    </p:spTree>
    <p:extLst>
      <p:ext uri="{BB962C8B-B14F-4D97-AF65-F5344CB8AC3E}">
        <p14:creationId xmlns:p14="http://schemas.microsoft.com/office/powerpoint/2010/main" val="15705760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9"/>
          <p:cNvSpPr txBox="1">
            <a:spLocks noGrp="1"/>
          </p:cNvSpPr>
          <p:nvPr>
            <p:ph type="title"/>
          </p:nvPr>
        </p:nvSpPr>
        <p:spPr>
          <a:xfrm>
            <a:off x="457200" y="161528"/>
            <a:ext cx="8229600" cy="822959"/>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rgbClr val="007FA3"/>
              </a:buClr>
              <a:buSzPts val="3600"/>
              <a:buFont typeface="Times New Roman"/>
              <a:buNone/>
            </a:pPr>
            <a:r>
              <a:rPr lang="en" dirty="0"/>
              <a:t>In this chapter you will learn . . .</a:t>
            </a:r>
            <a:endParaRPr dirty="0"/>
          </a:p>
        </p:txBody>
      </p:sp>
      <p:sp>
        <p:nvSpPr>
          <p:cNvPr id="180" name="Google Shape;180;p29"/>
          <p:cNvSpPr txBox="1">
            <a:spLocks noGrp="1"/>
          </p:cNvSpPr>
          <p:nvPr>
            <p:ph type="body" idx="1"/>
          </p:nvPr>
        </p:nvSpPr>
        <p:spPr>
          <a:xfrm>
            <a:off x="457200" y="1081088"/>
            <a:ext cx="8232900" cy="3532500"/>
          </a:xfrm>
          <a:prstGeom prst="rect">
            <a:avLst/>
          </a:prstGeom>
          <a:noFill/>
          <a:ln>
            <a:noFill/>
          </a:ln>
        </p:spPr>
        <p:txBody>
          <a:bodyPr spcFirstLastPara="1" wrap="square" lIns="91425" tIns="91425" rIns="91425" bIns="91425" anchor="t" anchorCtr="0">
            <a:noAutofit/>
          </a:bodyPr>
          <a:lstStyle/>
          <a:p>
            <a:pPr algn="l"/>
            <a:r>
              <a:rPr lang="en-US" sz="1800" b="0" i="0" u="none" strike="noStrike" baseline="0" dirty="0">
                <a:solidFill>
                  <a:schemeClr val="tx1"/>
                </a:solidFill>
                <a:latin typeface="+mj-lt"/>
              </a:rPr>
              <a:t>Additional language features in JavaScript</a:t>
            </a:r>
          </a:p>
          <a:p>
            <a:pPr algn="l"/>
            <a:r>
              <a:rPr lang="en-US" sz="1800" b="0" i="0" u="none" strike="noStrike" baseline="0" dirty="0">
                <a:solidFill>
                  <a:schemeClr val="tx1"/>
                </a:solidFill>
                <a:latin typeface="+mj-lt"/>
              </a:rPr>
              <a:t>Extend the capabilities of APIs</a:t>
            </a:r>
          </a:p>
          <a:p>
            <a:pPr algn="l"/>
            <a:r>
              <a:rPr lang="en-US" sz="1800" b="0" i="0" u="none" strike="noStrike" baseline="0" dirty="0">
                <a:solidFill>
                  <a:schemeClr val="tx1"/>
                </a:solidFill>
                <a:latin typeface="+mj-lt"/>
              </a:rPr>
              <a:t>Utilize external APIs for mapping and charting</a:t>
            </a:r>
          </a:p>
          <a:p>
            <a:pPr algn="l"/>
            <a:r>
              <a:rPr lang="en-US" sz="1800" dirty="0">
                <a:solidFill>
                  <a:schemeClr val="tx1"/>
                </a:solidFill>
                <a:latin typeface="+mj-lt"/>
              </a:rPr>
              <a:t>JS library and frameworks</a:t>
            </a:r>
            <a:endParaRPr lang="en-US" sz="1800" b="0" i="0" u="none" strike="noStrike" baseline="0" dirty="0">
              <a:solidFill>
                <a:schemeClr val="tx1"/>
              </a:solidFill>
              <a:latin typeface="+mj-l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B6EC5-A247-4649-9975-A2AA50A0C95B}"/>
              </a:ext>
            </a:extLst>
          </p:cNvPr>
          <p:cNvSpPr>
            <a:spLocks noGrp="1"/>
          </p:cNvSpPr>
          <p:nvPr>
            <p:ph type="title"/>
          </p:nvPr>
        </p:nvSpPr>
        <p:spPr/>
        <p:txBody>
          <a:bodyPr/>
          <a:lstStyle/>
          <a:p>
            <a:r>
              <a:rPr lang="en-CA" dirty="0"/>
              <a:t>Single Page </a:t>
            </a:r>
            <a:r>
              <a:rPr lang="en-CA" dirty="0" err="1"/>
              <a:t>Applicaiton</a:t>
            </a:r>
            <a:endParaRPr lang="en-CA" dirty="0"/>
          </a:p>
        </p:txBody>
      </p:sp>
      <p:sp>
        <p:nvSpPr>
          <p:cNvPr id="3" name="Text Placeholder 2">
            <a:extLst>
              <a:ext uri="{FF2B5EF4-FFF2-40B4-BE49-F238E27FC236}">
                <a16:creationId xmlns:a16="http://schemas.microsoft.com/office/drawing/2014/main" id="{47B0C82D-11A1-4D2B-8484-2AEAEA299E5F}"/>
              </a:ext>
            </a:extLst>
          </p:cNvPr>
          <p:cNvSpPr>
            <a:spLocks noGrp="1"/>
          </p:cNvSpPr>
          <p:nvPr>
            <p:ph type="body" idx="1"/>
          </p:nvPr>
        </p:nvSpPr>
        <p:spPr>
          <a:xfrm>
            <a:off x="457201" y="1081088"/>
            <a:ext cx="3200400" cy="3532476"/>
          </a:xfrm>
        </p:spPr>
        <p:txBody>
          <a:bodyPr/>
          <a:lstStyle/>
          <a:p>
            <a:pPr marL="114300" indent="0" algn="l">
              <a:buNone/>
            </a:pPr>
            <a:r>
              <a:rPr lang="en-US" sz="1800" dirty="0">
                <a:latin typeface="+mj-lt"/>
              </a:rPr>
              <a:t>A</a:t>
            </a:r>
            <a:r>
              <a:rPr lang="en-US" sz="1800" b="0" i="0" u="none" strike="noStrike" baseline="0" dirty="0">
                <a:latin typeface="+mj-lt"/>
              </a:rPr>
              <a:t>n SPA constructed with a framework typically contains minimal HTML. Instead, JavaScript is used to populate the DOM with HTML elements using logic contained within the framework and data pulled from </a:t>
            </a:r>
            <a:r>
              <a:rPr lang="en-CA" sz="1800" b="0" i="0" u="none" strike="noStrike" baseline="0" dirty="0">
                <a:latin typeface="+mj-lt"/>
              </a:rPr>
              <a:t>some API</a:t>
            </a:r>
            <a:endParaRPr lang="en-CA" dirty="0">
              <a:latin typeface="+mj-lt"/>
            </a:endParaRPr>
          </a:p>
        </p:txBody>
      </p:sp>
      <p:pic>
        <p:nvPicPr>
          <p:cNvPr id="5" name="Picture 4" descr="FIGURE 11.2 SPA using a framework">
            <a:extLst>
              <a:ext uri="{FF2B5EF4-FFF2-40B4-BE49-F238E27FC236}">
                <a16:creationId xmlns:a16="http://schemas.microsoft.com/office/drawing/2014/main" id="{195372A4-7051-4682-9FE3-E608E923E09A}"/>
              </a:ext>
            </a:extLst>
          </p:cNvPr>
          <p:cNvPicPr>
            <a:picLocks noChangeAspect="1"/>
          </p:cNvPicPr>
          <p:nvPr/>
        </p:nvPicPr>
        <p:blipFill>
          <a:blip r:embed="rId2"/>
          <a:stretch>
            <a:fillRect/>
          </a:stretch>
        </p:blipFill>
        <p:spPr>
          <a:xfrm>
            <a:off x="4072271" y="971918"/>
            <a:ext cx="4614530" cy="3562093"/>
          </a:xfrm>
          <a:prstGeom prst="rect">
            <a:avLst/>
          </a:prstGeom>
        </p:spPr>
      </p:pic>
    </p:spTree>
    <p:extLst>
      <p:ext uri="{BB962C8B-B14F-4D97-AF65-F5344CB8AC3E}">
        <p14:creationId xmlns:p14="http://schemas.microsoft.com/office/powerpoint/2010/main" val="296883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610D8-7EC9-4DDB-8CBA-7488BA57915A}"/>
              </a:ext>
            </a:extLst>
          </p:cNvPr>
          <p:cNvSpPr>
            <a:spLocks noGrp="1"/>
          </p:cNvSpPr>
          <p:nvPr>
            <p:ph type="title"/>
          </p:nvPr>
        </p:nvSpPr>
        <p:spPr/>
        <p:txBody>
          <a:bodyPr/>
          <a:lstStyle/>
          <a:p>
            <a:r>
              <a:rPr lang="en-CA" dirty="0"/>
              <a:t>Introducing React</a:t>
            </a:r>
          </a:p>
        </p:txBody>
      </p:sp>
      <p:pic>
        <p:nvPicPr>
          <p:cNvPr id="5" name="Picture 4" descr="FIGURE 11.3 Simple React example">
            <a:extLst>
              <a:ext uri="{FF2B5EF4-FFF2-40B4-BE49-F238E27FC236}">
                <a16:creationId xmlns:a16="http://schemas.microsoft.com/office/drawing/2014/main" id="{AB864C4B-799F-4A87-BA0D-D374F83AA89A}"/>
              </a:ext>
            </a:extLst>
          </p:cNvPr>
          <p:cNvPicPr>
            <a:picLocks noChangeAspect="1"/>
          </p:cNvPicPr>
          <p:nvPr/>
        </p:nvPicPr>
        <p:blipFill rotWithShape="1">
          <a:blip r:embed="rId2"/>
          <a:srcRect r="1895" b="12798"/>
          <a:stretch/>
        </p:blipFill>
        <p:spPr>
          <a:xfrm>
            <a:off x="457201" y="984486"/>
            <a:ext cx="4954772" cy="3725737"/>
          </a:xfrm>
          <a:prstGeom prst="rect">
            <a:avLst/>
          </a:prstGeom>
        </p:spPr>
      </p:pic>
      <p:sp>
        <p:nvSpPr>
          <p:cNvPr id="6" name="Rectangle 5">
            <a:extLst>
              <a:ext uri="{FF2B5EF4-FFF2-40B4-BE49-F238E27FC236}">
                <a16:creationId xmlns:a16="http://schemas.microsoft.com/office/drawing/2014/main" id="{A0C53F5F-0A86-4517-B5B6-C9BA7BA77F05}"/>
              </a:ext>
              <a:ext uri="{C183D7F6-B498-43B3-948B-1728B52AA6E4}">
                <adec:decorative xmlns:adec="http://schemas.microsoft.com/office/drawing/2017/decorative" val="1"/>
              </a:ext>
            </a:extLst>
          </p:cNvPr>
          <p:cNvSpPr/>
          <p:nvPr/>
        </p:nvSpPr>
        <p:spPr>
          <a:xfrm>
            <a:off x="1679944" y="4444409"/>
            <a:ext cx="2658140" cy="34024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pic>
        <p:nvPicPr>
          <p:cNvPr id="7" name="Picture 6">
            <a:extLst>
              <a:ext uri="{FF2B5EF4-FFF2-40B4-BE49-F238E27FC236}">
                <a16:creationId xmlns:a16="http://schemas.microsoft.com/office/drawing/2014/main" id="{9A9FFB66-32D0-42B8-A370-73D9F2DE9382}"/>
              </a:ext>
              <a:ext uri="{C183D7F6-B498-43B3-948B-1728B52AA6E4}">
                <adec:decorative xmlns:adec="http://schemas.microsoft.com/office/drawing/2017/decorative" val="1"/>
              </a:ext>
            </a:extLst>
          </p:cNvPr>
          <p:cNvPicPr>
            <a:picLocks noChangeAspect="1"/>
          </p:cNvPicPr>
          <p:nvPr/>
        </p:nvPicPr>
        <p:blipFill rotWithShape="1">
          <a:blip r:embed="rId2"/>
          <a:srcRect l="28491" t="82348" r="-280" b="-3461"/>
          <a:stretch/>
        </p:blipFill>
        <p:spPr>
          <a:xfrm>
            <a:off x="5060266" y="3428365"/>
            <a:ext cx="4083734" cy="1016044"/>
          </a:xfrm>
          <a:prstGeom prst="rect">
            <a:avLst/>
          </a:prstGeom>
        </p:spPr>
      </p:pic>
    </p:spTree>
    <p:extLst>
      <p:ext uri="{BB962C8B-B14F-4D97-AF65-F5344CB8AC3E}">
        <p14:creationId xmlns:p14="http://schemas.microsoft.com/office/powerpoint/2010/main" val="5827090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A4491-8A38-43FE-8DDD-EF4CE6288CDD}"/>
              </a:ext>
            </a:extLst>
          </p:cNvPr>
          <p:cNvSpPr>
            <a:spLocks noGrp="1"/>
          </p:cNvSpPr>
          <p:nvPr>
            <p:ph type="title"/>
          </p:nvPr>
        </p:nvSpPr>
        <p:spPr/>
        <p:txBody>
          <a:bodyPr/>
          <a:lstStyle/>
          <a:p>
            <a:r>
              <a:rPr lang="en-CA" dirty="0"/>
              <a:t>React Demo</a:t>
            </a:r>
          </a:p>
        </p:txBody>
      </p:sp>
      <p:sp>
        <p:nvSpPr>
          <p:cNvPr id="3" name="Text Placeholder 2">
            <a:extLst>
              <a:ext uri="{FF2B5EF4-FFF2-40B4-BE49-F238E27FC236}">
                <a16:creationId xmlns:a16="http://schemas.microsoft.com/office/drawing/2014/main" id="{CBEE1A23-098C-4E21-A261-7343B213375E}"/>
              </a:ext>
            </a:extLst>
          </p:cNvPr>
          <p:cNvSpPr>
            <a:spLocks noGrp="1"/>
          </p:cNvSpPr>
          <p:nvPr>
            <p:ph type="body" idx="1"/>
          </p:nvPr>
        </p:nvSpPr>
        <p:spPr>
          <a:xfrm>
            <a:off x="457200" y="984487"/>
            <a:ext cx="8232775" cy="3629077"/>
          </a:xfrm>
        </p:spPr>
        <p:txBody>
          <a:bodyPr/>
          <a:lstStyle/>
          <a:p>
            <a:pPr marL="114300" indent="0" algn="l">
              <a:spcBef>
                <a:spcPts val="1000"/>
              </a:spcBef>
              <a:buNone/>
            </a:pPr>
            <a:r>
              <a:rPr lang="en-CA" sz="1200" dirty="0">
                <a:solidFill>
                  <a:srgbClr val="000000"/>
                </a:solidFill>
                <a:latin typeface="+mj-lt"/>
                <a:hlinkClick r:id="rId2"/>
              </a:rPr>
              <a:t>https://codepen.io/mercuryworks/pen/EyQaBO</a:t>
            </a:r>
            <a:endParaRPr lang="en-CA" sz="1200" dirty="0">
              <a:solidFill>
                <a:srgbClr val="000000"/>
              </a:solidFill>
              <a:latin typeface="+mj-lt"/>
            </a:endParaRPr>
          </a:p>
          <a:p>
            <a:pPr marL="114300" indent="0" algn="l">
              <a:spcBef>
                <a:spcPts val="1000"/>
              </a:spcBef>
              <a:buNone/>
            </a:pPr>
            <a:endParaRPr lang="en-CA" sz="1200" dirty="0">
              <a:solidFill>
                <a:srgbClr val="000000"/>
              </a:solidFill>
              <a:latin typeface="+mj-lt"/>
            </a:endParaRPr>
          </a:p>
        </p:txBody>
      </p:sp>
    </p:spTree>
    <p:extLst>
      <p:ext uri="{BB962C8B-B14F-4D97-AF65-F5344CB8AC3E}">
        <p14:creationId xmlns:p14="http://schemas.microsoft.com/office/powerpoint/2010/main" val="24521513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9D1A9E-F43E-0F9A-A838-03B61815A936}"/>
              </a:ext>
            </a:extLst>
          </p:cNvPr>
          <p:cNvSpPr>
            <a:spLocks noGrp="1"/>
          </p:cNvSpPr>
          <p:nvPr>
            <p:ph type="title"/>
          </p:nvPr>
        </p:nvSpPr>
        <p:spPr/>
        <p:txBody>
          <a:bodyPr/>
          <a:lstStyle/>
          <a:p>
            <a:r>
              <a:rPr lang="en-DK" dirty="0"/>
              <a:t>reference</a:t>
            </a:r>
          </a:p>
        </p:txBody>
      </p:sp>
      <p:sp>
        <p:nvSpPr>
          <p:cNvPr id="3" name="Text Placeholder 2">
            <a:extLst>
              <a:ext uri="{FF2B5EF4-FFF2-40B4-BE49-F238E27FC236}">
                <a16:creationId xmlns:a16="http://schemas.microsoft.com/office/drawing/2014/main" id="{BAB3AFB6-007B-8761-B096-129E32F18337}"/>
              </a:ext>
            </a:extLst>
          </p:cNvPr>
          <p:cNvSpPr>
            <a:spLocks noGrp="1"/>
          </p:cNvSpPr>
          <p:nvPr>
            <p:ph type="body" idx="1"/>
          </p:nvPr>
        </p:nvSpPr>
        <p:spPr/>
        <p:txBody>
          <a:bodyPr/>
          <a:lstStyle/>
          <a:p>
            <a:r>
              <a:rPr lang="en-GB" dirty="0" err="1"/>
              <a:t>Aguko</a:t>
            </a:r>
            <a:r>
              <a:rPr lang="en-GB" dirty="0"/>
              <a:t>. (2025, February). </a:t>
            </a:r>
            <a:r>
              <a:rPr lang="en-GB" i="1" dirty="0"/>
              <a:t>JavaScript Frameworks Market Share</a:t>
            </a:r>
            <a:r>
              <a:rPr lang="en-GB" dirty="0"/>
              <a:t>. Retrieved from https://</a:t>
            </a:r>
            <a:r>
              <a:rPr lang="en-GB" dirty="0" err="1"/>
              <a:t>www.aguko.com</a:t>
            </a:r>
            <a:r>
              <a:rPr lang="en-GB" dirty="0"/>
              <a:t>/cat/</a:t>
            </a:r>
            <a:r>
              <a:rPr lang="en-GB" dirty="0" err="1"/>
              <a:t>javascript</a:t>
            </a:r>
            <a:r>
              <a:rPr lang="en-GB" dirty="0"/>
              <a:t>-frameworks</a:t>
            </a:r>
          </a:p>
          <a:p>
            <a:r>
              <a:rPr lang="en-GB" dirty="0"/>
              <a:t>• ELITEX. (2025). </a:t>
            </a:r>
            <a:r>
              <a:rPr lang="en-GB" i="1" dirty="0"/>
              <a:t>Most Popular JavaScript Frameworks: A Full Guide for 2025</a:t>
            </a:r>
            <a:r>
              <a:rPr lang="en-GB" dirty="0"/>
              <a:t>. Retrieved from https://</a:t>
            </a:r>
            <a:r>
              <a:rPr lang="en-GB" dirty="0" err="1"/>
              <a:t>elitex.systems</a:t>
            </a:r>
            <a:r>
              <a:rPr lang="en-GB" dirty="0"/>
              <a:t>/blog/most-popular-</a:t>
            </a:r>
            <a:r>
              <a:rPr lang="en-GB" dirty="0" err="1"/>
              <a:t>javascript</a:t>
            </a:r>
            <a:r>
              <a:rPr lang="en-GB" dirty="0"/>
              <a:t>-frameworks/</a:t>
            </a:r>
          </a:p>
          <a:p>
            <a:r>
              <a:rPr lang="en-GB" dirty="0"/>
              <a:t>• Statista. (2024). </a:t>
            </a:r>
            <a:r>
              <a:rPr lang="en-GB" i="1" dirty="0"/>
              <a:t>Most used web frameworks among developers worldwide</a:t>
            </a:r>
            <a:r>
              <a:rPr lang="en-GB" dirty="0"/>
              <a:t>. Retrieved from https://</a:t>
            </a:r>
            <a:r>
              <a:rPr lang="en-GB" dirty="0" err="1"/>
              <a:t>www.statista.com</a:t>
            </a:r>
            <a:r>
              <a:rPr lang="en-GB" dirty="0"/>
              <a:t>/statistics/1124699/worldwide-developer-survey-most-used-frameworks-web/</a:t>
            </a:r>
          </a:p>
          <a:p>
            <a:endParaRPr lang="en-DK" dirty="0"/>
          </a:p>
        </p:txBody>
      </p:sp>
      <p:sp>
        <p:nvSpPr>
          <p:cNvPr id="4" name="Text Placeholder 3">
            <a:extLst>
              <a:ext uri="{FF2B5EF4-FFF2-40B4-BE49-F238E27FC236}">
                <a16:creationId xmlns:a16="http://schemas.microsoft.com/office/drawing/2014/main" id="{932ED46A-8767-9E6E-6F73-ADF880C9E5E6}"/>
              </a:ext>
            </a:extLst>
          </p:cNvPr>
          <p:cNvSpPr>
            <a:spLocks noGrp="1"/>
          </p:cNvSpPr>
          <p:nvPr>
            <p:ph type="body" idx="2"/>
          </p:nvPr>
        </p:nvSpPr>
        <p:spPr/>
        <p:txBody>
          <a:bodyPr/>
          <a:lstStyle/>
          <a:p>
            <a:endParaRPr lang="en-DK"/>
          </a:p>
        </p:txBody>
      </p:sp>
    </p:spTree>
    <p:extLst>
      <p:ext uri="{BB962C8B-B14F-4D97-AF65-F5344CB8AC3E}">
        <p14:creationId xmlns:p14="http://schemas.microsoft.com/office/powerpoint/2010/main" val="281510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7B03-5108-7258-7C22-C36C35D06BDA}"/>
              </a:ext>
            </a:extLst>
          </p:cNvPr>
          <p:cNvSpPr>
            <a:spLocks noGrp="1"/>
          </p:cNvSpPr>
          <p:nvPr>
            <p:ph type="title"/>
          </p:nvPr>
        </p:nvSpPr>
        <p:spPr/>
        <p:txBody>
          <a:bodyPr/>
          <a:lstStyle/>
          <a:p>
            <a:r>
              <a:rPr lang="en-GB" dirty="0"/>
              <a:t>D</a:t>
            </a:r>
            <a:r>
              <a:rPr lang="en-DK" dirty="0"/>
              <a:t>isplay Data from Array</a:t>
            </a:r>
          </a:p>
        </p:txBody>
      </p:sp>
      <p:sp>
        <p:nvSpPr>
          <p:cNvPr id="3" name="Text Placeholder 2">
            <a:extLst>
              <a:ext uri="{FF2B5EF4-FFF2-40B4-BE49-F238E27FC236}">
                <a16:creationId xmlns:a16="http://schemas.microsoft.com/office/drawing/2014/main" id="{5C711A0A-83BF-B319-CFA2-B3B173118C35}"/>
              </a:ext>
            </a:extLst>
          </p:cNvPr>
          <p:cNvSpPr>
            <a:spLocks noGrp="1"/>
          </p:cNvSpPr>
          <p:nvPr>
            <p:ph type="body" idx="1"/>
          </p:nvPr>
        </p:nvSpPr>
        <p:spPr/>
        <p:txBody>
          <a:bodyPr/>
          <a:lstStyle/>
          <a:p>
            <a:r>
              <a:rPr lang="en-GB" dirty="0"/>
              <a:t>D</a:t>
            </a:r>
            <a:r>
              <a:rPr lang="en-DK" dirty="0"/>
              <a:t>emo : Movie Data from Array</a:t>
            </a:r>
          </a:p>
          <a:p>
            <a:endParaRPr lang="en-DK" dirty="0"/>
          </a:p>
        </p:txBody>
      </p:sp>
    </p:spTree>
    <p:extLst>
      <p:ext uri="{BB962C8B-B14F-4D97-AF65-F5344CB8AC3E}">
        <p14:creationId xmlns:p14="http://schemas.microsoft.com/office/powerpoint/2010/main" val="1821109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0ED03-550D-A246-6A48-EF7B4F59E857}"/>
              </a:ext>
            </a:extLst>
          </p:cNvPr>
          <p:cNvSpPr>
            <a:spLocks noGrp="1"/>
          </p:cNvSpPr>
          <p:nvPr>
            <p:ph type="title"/>
          </p:nvPr>
        </p:nvSpPr>
        <p:spPr/>
        <p:txBody>
          <a:bodyPr/>
          <a:lstStyle/>
          <a:p>
            <a:r>
              <a:rPr lang="en-DK" dirty="0"/>
              <a:t>Json Data</a:t>
            </a:r>
          </a:p>
        </p:txBody>
      </p:sp>
      <p:sp>
        <p:nvSpPr>
          <p:cNvPr id="3" name="Text Placeholder 2">
            <a:extLst>
              <a:ext uri="{FF2B5EF4-FFF2-40B4-BE49-F238E27FC236}">
                <a16:creationId xmlns:a16="http://schemas.microsoft.com/office/drawing/2014/main" id="{50115B48-AACE-55A7-4484-1DD5E743D6D2}"/>
              </a:ext>
            </a:extLst>
          </p:cNvPr>
          <p:cNvSpPr>
            <a:spLocks noGrp="1"/>
          </p:cNvSpPr>
          <p:nvPr>
            <p:ph type="body" idx="1"/>
          </p:nvPr>
        </p:nvSpPr>
        <p:spPr/>
        <p:txBody>
          <a:bodyPr/>
          <a:lstStyle/>
          <a:p>
            <a:endParaRPr lang="en-DK" dirty="0"/>
          </a:p>
          <a:p>
            <a:r>
              <a:rPr lang="en-GB" dirty="0"/>
              <a:t>Question _H</a:t>
            </a:r>
            <a:r>
              <a:rPr lang="en-DK" dirty="0"/>
              <a:t>ow does the  Json data being displayed in HTML?</a:t>
            </a:r>
          </a:p>
          <a:p>
            <a:pPr marL="114300" indent="0">
              <a:buNone/>
            </a:pPr>
            <a:r>
              <a:rPr lang="en-GB" dirty="0">
                <a:hlinkClick r:id="rId2"/>
              </a:rPr>
              <a:t>https://codepen.io/franverona/pen/yPZzjy</a:t>
            </a:r>
            <a:endParaRPr lang="da-DK" dirty="0"/>
          </a:p>
          <a:p>
            <a:pPr marL="114300" indent="0">
              <a:buNone/>
            </a:pPr>
            <a:endParaRPr lang="en-DK" dirty="0"/>
          </a:p>
          <a:p>
            <a:pPr marL="114300" indent="0">
              <a:buNone/>
            </a:pPr>
            <a:endParaRPr lang="en-DK" dirty="0"/>
          </a:p>
        </p:txBody>
      </p:sp>
    </p:spTree>
    <p:extLst>
      <p:ext uri="{BB962C8B-B14F-4D97-AF65-F5344CB8AC3E}">
        <p14:creationId xmlns:p14="http://schemas.microsoft.com/office/powerpoint/2010/main" val="4375558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B64CAB-32A9-4EFD-80C1-92BCD1AD3A44}"/>
              </a:ext>
            </a:extLst>
          </p:cNvPr>
          <p:cNvSpPr>
            <a:spLocks noGrp="1"/>
          </p:cNvSpPr>
          <p:nvPr>
            <p:ph type="title"/>
          </p:nvPr>
        </p:nvSpPr>
        <p:spPr/>
        <p:txBody>
          <a:bodyPr/>
          <a:lstStyle/>
          <a:p>
            <a:r>
              <a:rPr lang="en-US" dirty="0"/>
              <a:t>Fetching Data from a Web API</a:t>
            </a:r>
            <a:endParaRPr lang="en-CA" dirty="0"/>
          </a:p>
        </p:txBody>
      </p:sp>
      <p:sp>
        <p:nvSpPr>
          <p:cNvPr id="3" name="Text Placeholder 2">
            <a:extLst>
              <a:ext uri="{FF2B5EF4-FFF2-40B4-BE49-F238E27FC236}">
                <a16:creationId xmlns:a16="http://schemas.microsoft.com/office/drawing/2014/main" id="{83F85AA5-232E-4FDC-A2E6-ADA7182F2027}"/>
              </a:ext>
            </a:extLst>
          </p:cNvPr>
          <p:cNvSpPr>
            <a:spLocks noGrp="1"/>
          </p:cNvSpPr>
          <p:nvPr>
            <p:ph type="body" idx="1"/>
          </p:nvPr>
        </p:nvSpPr>
        <p:spPr>
          <a:xfrm>
            <a:off x="457200" y="1081088"/>
            <a:ext cx="4012539" cy="3532476"/>
          </a:xfrm>
        </p:spPr>
        <p:txBody>
          <a:bodyPr/>
          <a:lstStyle/>
          <a:p>
            <a:pPr marL="114300" indent="0" algn="l">
              <a:buNone/>
            </a:pPr>
            <a:r>
              <a:rPr lang="en-US" sz="1800" b="0" i="0" u="none" strike="noStrike" baseline="0" dirty="0">
                <a:latin typeface="+mj-lt"/>
              </a:rPr>
              <a:t>To illustrate fetch, consider the scenario of a page containing a &lt;select&gt; element.</a:t>
            </a:r>
          </a:p>
          <a:p>
            <a:pPr marL="114300" indent="0" algn="l">
              <a:buNone/>
            </a:pPr>
            <a:r>
              <a:rPr lang="en-US" sz="1800" b="0" i="0" u="none" strike="noStrike" baseline="0" dirty="0">
                <a:latin typeface="+mj-lt"/>
              </a:rPr>
              <a:t>When the user selects from the country list, the page makes an asynchronous request to retrieve a list of cities for that country.</a:t>
            </a:r>
          </a:p>
          <a:p>
            <a:pPr marL="114300" indent="0" algn="l">
              <a:buNone/>
            </a:pPr>
            <a:r>
              <a:rPr lang="en-US" sz="1400" b="0" i="0" u="none" strike="noStrike" baseline="0" dirty="0">
                <a:latin typeface="Calibri" panose="020F0502020204030204" pitchFamily="34" charset="0"/>
                <a:cs typeface="Calibri" panose="020F0502020204030204" pitchFamily="34" charset="0"/>
              </a:rPr>
              <a:t>let cities = fetch('/</a:t>
            </a:r>
            <a:r>
              <a:rPr lang="en-US" sz="1400" b="0" i="0" u="none" strike="noStrike" baseline="0" dirty="0" err="1">
                <a:latin typeface="Calibri" panose="020F0502020204030204" pitchFamily="34" charset="0"/>
                <a:cs typeface="Calibri" panose="020F0502020204030204" pitchFamily="34" charset="0"/>
              </a:rPr>
              <a:t>api</a:t>
            </a:r>
            <a:r>
              <a:rPr lang="en-US" sz="1400" b="0" i="0" u="none" strike="noStrike" baseline="0" dirty="0">
                <a:latin typeface="Calibri" panose="020F0502020204030204" pitchFamily="34" charset="0"/>
                <a:cs typeface="Calibri" panose="020F0502020204030204" pitchFamily="34" charset="0"/>
              </a:rPr>
              <a:t>/</a:t>
            </a:r>
            <a:r>
              <a:rPr lang="en-US" sz="1400" b="0" i="0" u="none" strike="noStrike" baseline="0" dirty="0" err="1">
                <a:latin typeface="Calibri" panose="020F0502020204030204" pitchFamily="34" charset="0"/>
                <a:cs typeface="Calibri" panose="020F0502020204030204" pitchFamily="34" charset="0"/>
              </a:rPr>
              <a:t>cities.php?country</a:t>
            </a:r>
            <a:r>
              <a:rPr lang="en-US" sz="1400" b="0" i="0" u="none" strike="noStrike" baseline="0" dirty="0">
                <a:latin typeface="Calibri" panose="020F0502020204030204" pitchFamily="34" charset="0"/>
                <a:cs typeface="Calibri" panose="020F0502020204030204" pitchFamily="34" charset="0"/>
              </a:rPr>
              <a:t>=</a:t>
            </a:r>
            <a:r>
              <a:rPr lang="en-US" sz="1400" b="0" i="0" u="none" strike="noStrike" baseline="0" dirty="0" err="1">
                <a:latin typeface="Calibri" panose="020F0502020204030204" pitchFamily="34" charset="0"/>
                <a:cs typeface="Calibri" panose="020F0502020204030204" pitchFamily="34" charset="0"/>
              </a:rPr>
              <a:t>italy</a:t>
            </a:r>
            <a:r>
              <a:rPr lang="en-US" sz="1400" b="0" i="0" u="none" strike="noStrike" baseline="0" dirty="0">
                <a:latin typeface="Calibri" panose="020F0502020204030204" pitchFamily="34" charset="0"/>
                <a:cs typeface="Calibri" panose="020F0502020204030204" pitchFamily="34" charset="0"/>
              </a:rPr>
              <a:t>');</a:t>
            </a:r>
            <a:endParaRPr lang="en-CA" sz="1200" dirty="0">
              <a:latin typeface="Calibri" panose="020F0502020204030204" pitchFamily="34" charset="0"/>
              <a:cs typeface="Calibri" panose="020F0502020204030204" pitchFamily="34" charset="0"/>
            </a:endParaRPr>
          </a:p>
        </p:txBody>
      </p:sp>
      <p:pic>
        <p:nvPicPr>
          <p:cNvPr id="5" name="Picture 4" descr="FIGURE 10.11 Illustration of a list being updated asynchronously">
            <a:extLst>
              <a:ext uri="{FF2B5EF4-FFF2-40B4-BE49-F238E27FC236}">
                <a16:creationId xmlns:a16="http://schemas.microsoft.com/office/drawing/2014/main" id="{96925E42-EA88-490A-B359-953CDD187F66}"/>
              </a:ext>
            </a:extLst>
          </p:cNvPr>
          <p:cNvPicPr>
            <a:picLocks noChangeAspect="1"/>
          </p:cNvPicPr>
          <p:nvPr/>
        </p:nvPicPr>
        <p:blipFill>
          <a:blip r:embed="rId2"/>
          <a:stretch>
            <a:fillRect/>
          </a:stretch>
        </p:blipFill>
        <p:spPr>
          <a:xfrm>
            <a:off x="4674261" y="1233235"/>
            <a:ext cx="4012539" cy="3228182"/>
          </a:xfrm>
          <a:prstGeom prst="rect">
            <a:avLst/>
          </a:prstGeom>
        </p:spPr>
      </p:pic>
    </p:spTree>
    <p:extLst>
      <p:ext uri="{BB962C8B-B14F-4D97-AF65-F5344CB8AC3E}">
        <p14:creationId xmlns:p14="http://schemas.microsoft.com/office/powerpoint/2010/main" val="3735313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72B90-C2D7-4CC5-8AA8-83EAE6AC9F67}"/>
              </a:ext>
            </a:extLst>
          </p:cNvPr>
          <p:cNvSpPr>
            <a:spLocks noGrp="1"/>
          </p:cNvSpPr>
          <p:nvPr>
            <p:ph type="title"/>
          </p:nvPr>
        </p:nvSpPr>
        <p:spPr/>
        <p:txBody>
          <a:bodyPr/>
          <a:lstStyle/>
          <a:p>
            <a:r>
              <a:rPr lang="en-US" sz="2800" dirty="0"/>
              <a:t>Example of request using fetch</a:t>
            </a:r>
            <a:endParaRPr lang="en-CA" sz="2800" dirty="0"/>
          </a:p>
        </p:txBody>
      </p:sp>
      <p:pic>
        <p:nvPicPr>
          <p:cNvPr id="5" name="Picture 4" descr="FIGURE 10.13 Example of asynchronous request using fetch">
            <a:extLst>
              <a:ext uri="{FF2B5EF4-FFF2-40B4-BE49-F238E27FC236}">
                <a16:creationId xmlns:a16="http://schemas.microsoft.com/office/drawing/2014/main" id="{1C3237C8-E0E7-4885-8A3F-940D655339B0}"/>
              </a:ext>
            </a:extLst>
          </p:cNvPr>
          <p:cNvPicPr>
            <a:picLocks noChangeAspect="1"/>
          </p:cNvPicPr>
          <p:nvPr/>
        </p:nvPicPr>
        <p:blipFill>
          <a:blip r:embed="rId2"/>
          <a:stretch>
            <a:fillRect/>
          </a:stretch>
        </p:blipFill>
        <p:spPr>
          <a:xfrm>
            <a:off x="2562932" y="1081088"/>
            <a:ext cx="4018136" cy="3589749"/>
          </a:xfrm>
          <a:prstGeom prst="rect">
            <a:avLst/>
          </a:prstGeom>
        </p:spPr>
      </p:pic>
    </p:spTree>
    <p:extLst>
      <p:ext uri="{BB962C8B-B14F-4D97-AF65-F5344CB8AC3E}">
        <p14:creationId xmlns:p14="http://schemas.microsoft.com/office/powerpoint/2010/main" val="17538285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573EC-830D-88AB-D13D-0E26D979915B}"/>
              </a:ext>
            </a:extLst>
          </p:cNvPr>
          <p:cNvSpPr>
            <a:spLocks noGrp="1"/>
          </p:cNvSpPr>
          <p:nvPr>
            <p:ph type="title"/>
          </p:nvPr>
        </p:nvSpPr>
        <p:spPr/>
        <p:txBody>
          <a:bodyPr/>
          <a:lstStyle/>
          <a:p>
            <a:r>
              <a:rPr lang="en-GB" dirty="0"/>
              <a:t>F</a:t>
            </a:r>
            <a:r>
              <a:rPr lang="en-DK" dirty="0"/>
              <a:t>etch API example</a:t>
            </a:r>
          </a:p>
        </p:txBody>
      </p:sp>
      <p:sp>
        <p:nvSpPr>
          <p:cNvPr id="3" name="Text Placeholder 2">
            <a:extLst>
              <a:ext uri="{FF2B5EF4-FFF2-40B4-BE49-F238E27FC236}">
                <a16:creationId xmlns:a16="http://schemas.microsoft.com/office/drawing/2014/main" id="{66691A41-0D43-C616-D7EE-422D3A688887}"/>
              </a:ext>
            </a:extLst>
          </p:cNvPr>
          <p:cNvSpPr>
            <a:spLocks noGrp="1"/>
          </p:cNvSpPr>
          <p:nvPr>
            <p:ph type="body" idx="1"/>
          </p:nvPr>
        </p:nvSpPr>
        <p:spPr/>
        <p:txBody>
          <a:bodyPr/>
          <a:lstStyle/>
          <a:p>
            <a:r>
              <a:rPr lang="en-GB" dirty="0">
                <a:hlinkClick r:id="rId2"/>
              </a:rPr>
              <a:t>https://codepen.io/Sestri4kina/pen/peNayz</a:t>
            </a:r>
            <a:endParaRPr lang="en-GB" dirty="0"/>
          </a:p>
          <a:p>
            <a:endParaRPr lang="en-DK" dirty="0"/>
          </a:p>
        </p:txBody>
      </p:sp>
    </p:spTree>
    <p:extLst>
      <p:ext uri="{BB962C8B-B14F-4D97-AF65-F5344CB8AC3E}">
        <p14:creationId xmlns:p14="http://schemas.microsoft.com/office/powerpoint/2010/main" val="1105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5C7-C889-4FA2-ADC4-2BEB329F46FC}"/>
              </a:ext>
            </a:extLst>
          </p:cNvPr>
          <p:cNvSpPr>
            <a:spLocks noGrp="1"/>
          </p:cNvSpPr>
          <p:nvPr>
            <p:ph type="title"/>
          </p:nvPr>
        </p:nvSpPr>
        <p:spPr/>
        <p:txBody>
          <a:bodyPr/>
          <a:lstStyle/>
          <a:p>
            <a:r>
              <a:rPr lang="en-CA" dirty="0"/>
              <a:t>Web Storage API</a:t>
            </a:r>
          </a:p>
        </p:txBody>
      </p:sp>
      <p:sp>
        <p:nvSpPr>
          <p:cNvPr id="3" name="Text Placeholder 2">
            <a:extLst>
              <a:ext uri="{FF2B5EF4-FFF2-40B4-BE49-F238E27FC236}">
                <a16:creationId xmlns:a16="http://schemas.microsoft.com/office/drawing/2014/main" id="{B4BAC239-E359-4765-B9DB-051956B6C4B9}"/>
              </a:ext>
            </a:extLst>
          </p:cNvPr>
          <p:cNvSpPr>
            <a:spLocks noGrp="1"/>
          </p:cNvSpPr>
          <p:nvPr>
            <p:ph type="body" idx="1"/>
          </p:nvPr>
        </p:nvSpPr>
        <p:spPr/>
        <p:txBody>
          <a:bodyPr/>
          <a:lstStyle/>
          <a:p>
            <a:pPr marL="114300" indent="0" algn="l">
              <a:buNone/>
            </a:pPr>
            <a:r>
              <a:rPr lang="en-US" sz="1800" b="0" i="0" u="none" strike="noStrike" baseline="0" dirty="0">
                <a:solidFill>
                  <a:srgbClr val="000000"/>
                </a:solidFill>
                <a:latin typeface="+mj-lt"/>
              </a:rPr>
              <a:t>The </a:t>
            </a:r>
            <a:r>
              <a:rPr lang="en-US" sz="1800" b="1" i="0" u="none" strike="noStrike" baseline="0" dirty="0">
                <a:solidFill>
                  <a:srgbClr val="009A9A"/>
                </a:solidFill>
                <a:latin typeface="+mj-lt"/>
              </a:rPr>
              <a:t>Web Storage API </a:t>
            </a:r>
            <a:r>
              <a:rPr lang="en-US" sz="1800" b="0" i="0" u="none" strike="noStrike" baseline="0" dirty="0">
                <a:solidFill>
                  <a:srgbClr val="000000"/>
                </a:solidFill>
                <a:latin typeface="+mj-lt"/>
              </a:rPr>
              <a:t>provides a mechanism for preserving non-essential state across requests and even across sessions. It comes in two varieties:</a:t>
            </a:r>
          </a:p>
          <a:p>
            <a:pPr algn="l"/>
            <a:r>
              <a:rPr lang="en-US" sz="1800" b="1" i="0" u="none" strike="noStrike" baseline="0" dirty="0" err="1">
                <a:solidFill>
                  <a:srgbClr val="009A9A"/>
                </a:solidFill>
                <a:latin typeface="+mj-lt"/>
              </a:rPr>
              <a:t>localStorage</a:t>
            </a:r>
            <a:r>
              <a:rPr lang="en-US" sz="1800" b="1" i="0" u="none" strike="noStrike" baseline="0" dirty="0">
                <a:solidFill>
                  <a:srgbClr val="009A9A"/>
                </a:solidFill>
                <a:latin typeface="+mj-lt"/>
              </a:rPr>
              <a:t> </a:t>
            </a:r>
            <a:r>
              <a:rPr lang="en-US" sz="1800" b="0" i="0" u="none" strike="noStrike" baseline="0" dirty="0">
                <a:solidFill>
                  <a:srgbClr val="000000"/>
                </a:solidFill>
                <a:latin typeface="+mj-lt"/>
              </a:rPr>
              <a:t>is a dictionary of strings that lasts until removed from the </a:t>
            </a:r>
            <a:r>
              <a:rPr lang="en-CA" sz="1800" b="0" i="0" u="none" strike="noStrike" baseline="0" dirty="0">
                <a:solidFill>
                  <a:srgbClr val="000000"/>
                </a:solidFill>
                <a:latin typeface="+mj-lt"/>
              </a:rPr>
              <a:t>browser.</a:t>
            </a:r>
          </a:p>
          <a:p>
            <a:pPr algn="l"/>
            <a:r>
              <a:rPr lang="en-US" sz="1800" b="0" i="0" u="none" strike="noStrike" baseline="0" dirty="0" err="1">
                <a:solidFill>
                  <a:srgbClr val="000000"/>
                </a:solidFill>
                <a:latin typeface="+mj-lt"/>
              </a:rPr>
              <a:t>sessionStorage</a:t>
            </a:r>
            <a:r>
              <a:rPr lang="en-US" sz="1800" b="0" i="0" u="none" strike="noStrike" baseline="0" dirty="0">
                <a:solidFill>
                  <a:srgbClr val="000000"/>
                </a:solidFill>
                <a:latin typeface="+mj-lt"/>
              </a:rPr>
              <a:t> is also a dictionary of strings but only lasts as long as the </a:t>
            </a:r>
            <a:r>
              <a:rPr lang="en-CA" sz="1800" b="0" i="0" u="none" strike="noStrike" baseline="0" dirty="0">
                <a:solidFill>
                  <a:srgbClr val="000000"/>
                </a:solidFill>
                <a:latin typeface="+mj-lt"/>
              </a:rPr>
              <a:t>browsing session.</a:t>
            </a:r>
          </a:p>
          <a:p>
            <a:pPr marL="114300" indent="0" algn="l">
              <a:buNone/>
            </a:pPr>
            <a:r>
              <a:rPr lang="en-US" sz="1800" b="0" i="0" u="none" strike="noStrike" baseline="0" dirty="0">
                <a:solidFill>
                  <a:srgbClr val="000000"/>
                </a:solidFill>
                <a:latin typeface="+mj-lt"/>
              </a:rPr>
              <a:t>To add a string to either involves calling the </a:t>
            </a:r>
            <a:r>
              <a:rPr lang="en-US" sz="1800" b="1" i="0" u="none" strike="noStrike" baseline="0" dirty="0" err="1">
                <a:solidFill>
                  <a:srgbClr val="000000"/>
                </a:solidFill>
                <a:latin typeface="+mj-lt"/>
              </a:rPr>
              <a:t>setItem</a:t>
            </a:r>
            <a:r>
              <a:rPr lang="en-US" sz="1800" b="0" i="0" u="none" strike="noStrike" baseline="0" dirty="0">
                <a:solidFill>
                  <a:srgbClr val="000000"/>
                </a:solidFill>
                <a:latin typeface="+mj-lt"/>
              </a:rPr>
              <a:t>() method of the </a:t>
            </a:r>
            <a:r>
              <a:rPr lang="en-US" sz="1800" b="1" i="0" u="none" strike="noStrike" baseline="0" dirty="0" err="1">
                <a:solidFill>
                  <a:srgbClr val="000000"/>
                </a:solidFill>
                <a:latin typeface="+mj-lt"/>
              </a:rPr>
              <a:t>localStorage</a:t>
            </a:r>
            <a:r>
              <a:rPr lang="en-US" sz="1800" b="0" i="0" u="none" strike="noStrike" baseline="0" dirty="0">
                <a:solidFill>
                  <a:srgbClr val="000000"/>
                </a:solidFill>
                <a:latin typeface="+mj-lt"/>
              </a:rPr>
              <a:t> or </a:t>
            </a:r>
            <a:r>
              <a:rPr lang="en-US" sz="1800" b="1" i="0" u="none" strike="noStrike" baseline="0" dirty="0" err="1">
                <a:solidFill>
                  <a:srgbClr val="000000"/>
                </a:solidFill>
                <a:latin typeface="+mj-lt"/>
              </a:rPr>
              <a:t>sessionStorage</a:t>
            </a:r>
            <a:r>
              <a:rPr lang="en-US" sz="1800" b="0" i="0" u="none" strike="noStrike" baseline="0" dirty="0">
                <a:solidFill>
                  <a:srgbClr val="000000"/>
                </a:solidFill>
                <a:latin typeface="+mj-lt"/>
              </a:rPr>
              <a:t> objects.</a:t>
            </a:r>
          </a:p>
          <a:p>
            <a:pPr marL="114300" indent="0" algn="l">
              <a:buNone/>
            </a:pPr>
            <a:r>
              <a:rPr lang="en-US" sz="1800" dirty="0">
                <a:latin typeface="+mj-lt"/>
              </a:rPr>
              <a:t>To r</a:t>
            </a:r>
            <a:r>
              <a:rPr lang="en-US" sz="1800" b="0" i="0" u="none" strike="noStrike" baseline="0" dirty="0">
                <a:latin typeface="+mj-lt"/>
              </a:rPr>
              <a:t>etrieve a value from either simply requires using the </a:t>
            </a:r>
            <a:r>
              <a:rPr lang="en-US" sz="1800" b="1" i="0" u="none" strike="noStrike" baseline="0" dirty="0" err="1">
                <a:latin typeface="+mj-lt"/>
              </a:rPr>
              <a:t>getItem</a:t>
            </a:r>
            <a:r>
              <a:rPr lang="en-US" sz="1800" b="0" i="0" u="none" strike="noStrike" baseline="0" dirty="0">
                <a:latin typeface="+mj-lt"/>
              </a:rPr>
              <a:t>() method.</a:t>
            </a:r>
            <a:endParaRPr lang="en-CA" dirty="0">
              <a:latin typeface="+mj-lt"/>
            </a:endParaRPr>
          </a:p>
        </p:txBody>
      </p:sp>
    </p:spTree>
    <p:extLst>
      <p:ext uri="{BB962C8B-B14F-4D97-AF65-F5344CB8AC3E}">
        <p14:creationId xmlns:p14="http://schemas.microsoft.com/office/powerpoint/2010/main" val="4237751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5C7-C889-4FA2-ADC4-2BEB329F46FC}"/>
              </a:ext>
            </a:extLst>
          </p:cNvPr>
          <p:cNvSpPr>
            <a:spLocks noGrp="1"/>
          </p:cNvSpPr>
          <p:nvPr>
            <p:ph type="title"/>
          </p:nvPr>
        </p:nvSpPr>
        <p:spPr/>
        <p:txBody>
          <a:bodyPr/>
          <a:lstStyle/>
          <a:p>
            <a:r>
              <a:rPr lang="en-CA" dirty="0"/>
              <a:t>Web Storage API (ii)</a:t>
            </a:r>
          </a:p>
        </p:txBody>
      </p:sp>
      <p:sp>
        <p:nvSpPr>
          <p:cNvPr id="3" name="Text Placeholder 2">
            <a:extLst>
              <a:ext uri="{FF2B5EF4-FFF2-40B4-BE49-F238E27FC236}">
                <a16:creationId xmlns:a16="http://schemas.microsoft.com/office/drawing/2014/main" id="{B4BAC239-E359-4765-B9DB-051956B6C4B9}"/>
              </a:ext>
            </a:extLst>
          </p:cNvPr>
          <p:cNvSpPr>
            <a:spLocks noGrp="1"/>
          </p:cNvSpPr>
          <p:nvPr>
            <p:ph type="body" idx="1"/>
          </p:nvPr>
        </p:nvSpPr>
        <p:spPr/>
        <p:txBody>
          <a:bodyPr/>
          <a:lstStyle/>
          <a:p>
            <a:pPr marL="114300" indent="0" algn="l">
              <a:buNone/>
            </a:pPr>
            <a:r>
              <a:rPr lang="en-US" sz="1800" b="0" i="0" u="none" strike="noStrike" baseline="0" dirty="0">
                <a:solidFill>
                  <a:srgbClr val="000000"/>
                </a:solidFill>
                <a:latin typeface="+mj-lt"/>
              </a:rPr>
              <a:t>The </a:t>
            </a:r>
            <a:r>
              <a:rPr lang="en-US" sz="1800" b="1" i="0" u="none" strike="noStrike" baseline="0" dirty="0">
                <a:solidFill>
                  <a:srgbClr val="009A9A"/>
                </a:solidFill>
                <a:latin typeface="+mj-lt"/>
              </a:rPr>
              <a:t>Web Storage API </a:t>
            </a:r>
            <a:r>
              <a:rPr lang="en-US" sz="1800" b="0" i="0" u="none" strike="noStrike" baseline="0" dirty="0">
                <a:solidFill>
                  <a:srgbClr val="000000"/>
                </a:solidFill>
                <a:latin typeface="+mj-lt"/>
              </a:rPr>
              <a:t>provides a mechanism for preserving non-essential state across requests and even across sessions. It comes in two varieties:</a:t>
            </a:r>
          </a:p>
          <a:p>
            <a:pPr algn="l"/>
            <a:r>
              <a:rPr lang="en-US" sz="1800" b="1" i="0" u="none" strike="noStrike" baseline="0" dirty="0" err="1">
                <a:solidFill>
                  <a:srgbClr val="009A9A"/>
                </a:solidFill>
                <a:latin typeface="+mj-lt"/>
              </a:rPr>
              <a:t>localStorage</a:t>
            </a:r>
            <a:r>
              <a:rPr lang="en-US" sz="1800" b="1" i="0" u="none" strike="noStrike" baseline="0" dirty="0">
                <a:solidFill>
                  <a:srgbClr val="009A9A"/>
                </a:solidFill>
                <a:latin typeface="+mj-lt"/>
              </a:rPr>
              <a:t> </a:t>
            </a:r>
            <a:r>
              <a:rPr lang="en-US" sz="1800" b="0" i="0" u="none" strike="noStrike" baseline="0" dirty="0">
                <a:solidFill>
                  <a:srgbClr val="000000"/>
                </a:solidFill>
                <a:latin typeface="+mj-lt"/>
              </a:rPr>
              <a:t>is a dictionary of strings that lasts until removed from the </a:t>
            </a:r>
            <a:r>
              <a:rPr lang="en-CA" sz="1800" b="0" i="0" u="none" strike="noStrike" baseline="0" dirty="0">
                <a:solidFill>
                  <a:srgbClr val="000000"/>
                </a:solidFill>
                <a:latin typeface="+mj-lt"/>
              </a:rPr>
              <a:t>browser.</a:t>
            </a:r>
          </a:p>
          <a:p>
            <a:pPr marL="114300" indent="0" algn="l">
              <a:buNone/>
            </a:pPr>
            <a:r>
              <a:rPr lang="en-US" sz="1800" b="0" i="0" u="none" strike="noStrike" baseline="0" dirty="0">
                <a:solidFill>
                  <a:srgbClr val="000000"/>
                </a:solidFill>
                <a:latin typeface="+mj-lt"/>
              </a:rPr>
              <a:t>To add a string to either involves calling the </a:t>
            </a:r>
            <a:r>
              <a:rPr lang="en-US" sz="1800" b="1" i="0" u="none" strike="noStrike" baseline="0" dirty="0" err="1">
                <a:solidFill>
                  <a:srgbClr val="000000"/>
                </a:solidFill>
                <a:latin typeface="+mj-lt"/>
              </a:rPr>
              <a:t>setItem</a:t>
            </a:r>
            <a:r>
              <a:rPr lang="en-US" sz="1800" b="0" i="0" u="none" strike="noStrike" baseline="0" dirty="0">
                <a:solidFill>
                  <a:srgbClr val="000000"/>
                </a:solidFill>
                <a:latin typeface="+mj-lt"/>
              </a:rPr>
              <a:t>() method of the </a:t>
            </a:r>
            <a:r>
              <a:rPr lang="en-US" sz="1800" b="1" i="0" u="none" strike="noStrike" baseline="0" dirty="0" err="1">
                <a:solidFill>
                  <a:srgbClr val="000000"/>
                </a:solidFill>
                <a:latin typeface="+mj-lt"/>
              </a:rPr>
              <a:t>localStorage</a:t>
            </a:r>
            <a:r>
              <a:rPr lang="en-US" sz="1800" b="0" i="0" u="none" strike="noStrike" baseline="0" dirty="0">
                <a:solidFill>
                  <a:srgbClr val="000000"/>
                </a:solidFill>
                <a:latin typeface="+mj-lt"/>
              </a:rPr>
              <a:t> or </a:t>
            </a:r>
            <a:r>
              <a:rPr lang="en-US" sz="1800" b="1" i="0" u="none" strike="noStrike" baseline="0" dirty="0" err="1">
                <a:solidFill>
                  <a:srgbClr val="000000"/>
                </a:solidFill>
                <a:latin typeface="+mj-lt"/>
              </a:rPr>
              <a:t>sessionStorage</a:t>
            </a:r>
            <a:r>
              <a:rPr lang="en-US" sz="1800" b="0" i="0" u="none" strike="noStrike" baseline="0" dirty="0">
                <a:solidFill>
                  <a:srgbClr val="000000"/>
                </a:solidFill>
                <a:latin typeface="+mj-lt"/>
              </a:rPr>
              <a:t> objects.</a:t>
            </a:r>
          </a:p>
          <a:p>
            <a:pPr marL="114300" indent="0" algn="l">
              <a:buNone/>
            </a:pPr>
            <a:r>
              <a:rPr lang="en-US" sz="1800" dirty="0">
                <a:latin typeface="+mj-lt"/>
              </a:rPr>
              <a:t>To r</a:t>
            </a:r>
            <a:r>
              <a:rPr lang="en-US" sz="1800" b="0" i="0" u="none" strike="noStrike" baseline="0" dirty="0">
                <a:latin typeface="+mj-lt"/>
              </a:rPr>
              <a:t>etrieve a value from either simply requires using the </a:t>
            </a:r>
            <a:r>
              <a:rPr lang="en-US" sz="1800" b="1" i="0" u="none" strike="noStrike" baseline="0" dirty="0" err="1">
                <a:latin typeface="+mj-lt"/>
              </a:rPr>
              <a:t>getItem</a:t>
            </a:r>
            <a:r>
              <a:rPr lang="en-US" sz="1800" b="0" i="0" u="none" strike="noStrike" baseline="0" dirty="0">
                <a:latin typeface="+mj-lt"/>
              </a:rPr>
              <a:t>() method.</a:t>
            </a:r>
            <a:endParaRPr lang="en-CA" dirty="0">
              <a:latin typeface="+mj-lt"/>
            </a:endParaRPr>
          </a:p>
        </p:txBody>
      </p:sp>
    </p:spTree>
    <p:extLst>
      <p:ext uri="{BB962C8B-B14F-4D97-AF65-F5344CB8AC3E}">
        <p14:creationId xmlns:p14="http://schemas.microsoft.com/office/powerpoint/2010/main" val="3725311195"/>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USHE">
  <a:themeElements>
    <a:clrScheme name="Custom 7">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USHE_slide options">
  <a:themeElements>
    <a:clrScheme name="Custom 40">
      <a:dk1>
        <a:srgbClr val="000000"/>
      </a:dk1>
      <a:lt1>
        <a:srgbClr val="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33399"/>
      </a:hlink>
      <a:folHlink>
        <a:srgbClr val="7030A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13754</TotalTime>
  <Words>831</Words>
  <Application>Microsoft Macintosh PowerPoint</Application>
  <PresentationFormat>On-screen Show (16:9)</PresentationFormat>
  <Paragraphs>81</Paragraphs>
  <Slides>23</Slides>
  <Notes>2</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23</vt:i4>
      </vt:variant>
    </vt:vector>
  </HeadingPairs>
  <TitlesOfParts>
    <vt:vector size="31" baseType="lpstr">
      <vt:lpstr>Noto Sans Symbols</vt:lpstr>
      <vt:lpstr>Arial</vt:lpstr>
      <vt:lpstr>Calibri</vt:lpstr>
      <vt:lpstr>Times New Roman</vt:lpstr>
      <vt:lpstr>Verdana</vt:lpstr>
      <vt:lpstr>Simple Light</vt:lpstr>
      <vt:lpstr>USHE</vt:lpstr>
      <vt:lpstr>USHE_slide options</vt:lpstr>
      <vt:lpstr>Fundamentals of Web Development </vt:lpstr>
      <vt:lpstr>In this chapter you will learn . . .</vt:lpstr>
      <vt:lpstr>Display Data from Array</vt:lpstr>
      <vt:lpstr>Json Data</vt:lpstr>
      <vt:lpstr>Fetching Data from a Web API</vt:lpstr>
      <vt:lpstr>Example of request using fetch</vt:lpstr>
      <vt:lpstr>Fetch API example</vt:lpstr>
      <vt:lpstr>Web Storage API</vt:lpstr>
      <vt:lpstr>Web Storage API (ii)</vt:lpstr>
      <vt:lpstr>Dark mode with local storage</vt:lpstr>
      <vt:lpstr>JS library</vt:lpstr>
      <vt:lpstr>Google Chart library</vt:lpstr>
      <vt:lpstr>Charting with Google  </vt:lpstr>
      <vt:lpstr>Other JS library</vt:lpstr>
      <vt:lpstr>lightBox2</vt:lpstr>
      <vt:lpstr>JS framework</vt:lpstr>
      <vt:lpstr>JQuery</vt:lpstr>
      <vt:lpstr>Why Do We Need Frameworks?</vt:lpstr>
      <vt:lpstr>React, Angular, and Vue</vt:lpstr>
      <vt:lpstr>Single Page Applicaiton</vt:lpstr>
      <vt:lpstr>Introducing React</vt:lpstr>
      <vt:lpstr>React Demo</vt:lpstr>
      <vt:lpstr>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Web Development</dc:title>
  <cp:lastModifiedBy>Xiaolei Bi</cp:lastModifiedBy>
  <cp:revision>1301</cp:revision>
  <dcterms:modified xsi:type="dcterms:W3CDTF">2025-02-26T11:52:06Z</dcterms:modified>
</cp:coreProperties>
</file>