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B0B0"/>
    <a:srgbClr val="717171"/>
    <a:srgbClr val="515151"/>
    <a:srgbClr val="3B3B3B"/>
    <a:srgbClr val="474747"/>
    <a:srgbClr val="323232"/>
    <a:srgbClr val="242424"/>
    <a:srgbClr val="111111"/>
    <a:srgbClr val="404040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84880" autoAdjust="0"/>
  </p:normalViewPr>
  <p:slideViewPr>
    <p:cSldViewPr snapToGrid="0">
      <p:cViewPr varScale="1">
        <p:scale>
          <a:sx n="97" d="100"/>
          <a:sy n="97" d="100"/>
        </p:scale>
        <p:origin x="27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F5E24-CF23-4DAF-9705-38917ED23250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5EF8C-3C48-4367-B027-0C85A4FA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30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5EF8C-3C48-4367-B027-0C85A4FA14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67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5EF8C-3C48-4367-B027-0C85A4FA14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41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5EF8C-3C48-4367-B027-0C85A4FA14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23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5EF8C-3C48-4367-B027-0C85A4FA14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52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5EF8C-3C48-4367-B027-0C85A4FA14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88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5EF8C-3C48-4367-B027-0C85A4FA14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71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5EF8C-3C48-4367-B027-0C85A4FA14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63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5EF8C-3C48-4367-B027-0C85A4FA14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6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4922-76E4-0FD2-7882-89E0F20FC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BBFA0F-C569-A8D2-0933-065C424E1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E8DCD-5E39-96FE-1C45-35E8B6E51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878B-681E-4FB5-9911-5D53160802DA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608CB-F34C-3635-E247-D9D45D6A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D993C-093F-E220-C113-89567864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C034-E508-4E88-8A84-2F1F02E6E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0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C79B5-002C-201C-879C-8A2D11DA9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36545-BD85-0C2B-8123-1E19DCD93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A0B8B-3477-63F6-09C5-53B357967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878B-681E-4FB5-9911-5D53160802DA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51749-9C77-01B2-B1B6-F19AE721F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77AD8-6272-9DED-7D72-42D295D8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C034-E508-4E88-8A84-2F1F02E6E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9F4D9C-A4AB-1D27-2DCD-27F94AE80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CF52E-8C36-F432-36C6-3BCE143C8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6E1E3-A9EC-06BD-27BF-53D7857F6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878B-681E-4FB5-9911-5D53160802DA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3D7D5-E729-762C-565D-F9760F17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4F07C-9B37-6834-310A-9D2910A4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C034-E508-4E88-8A84-2F1F02E6E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0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FE6E6-EE1E-0EBD-5ADC-3787A0F1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E1586-CA78-F125-3C50-1D3B5EC59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EF3AB-3C0A-6109-B78F-E78E5FA1A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878B-681E-4FB5-9911-5D53160802DA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CB578-1EE1-A160-9012-0D8D3B28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EA745-5CDF-5044-7067-69276326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C034-E508-4E88-8A84-2F1F02E6E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2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C87BB-9889-B623-6C10-64A862324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E90F8-A6C7-E81B-A782-743018F6F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8B370-9A20-0E4B-2203-1CF7F34F4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878B-681E-4FB5-9911-5D53160802DA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F84AF-8880-43DE-6E84-D623B5A94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D352E-C74A-861C-FE03-0898F72AB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C034-E508-4E88-8A84-2F1F02E6E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9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61F6-2E59-A868-495C-F6372ED1B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6BF8C-B62E-486A-1E73-7617C2D57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3C363-86C9-95E0-A434-F12865574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849CD-6CB9-B683-FA91-C959A0986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878B-681E-4FB5-9911-5D53160802DA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6DEA2-4B52-B5B0-187D-7A134D53A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1FC4B-C37D-6BBC-F8F9-AE4AC449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C034-E508-4E88-8A84-2F1F02E6E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28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6B0D-3F54-C163-54E0-65198A874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B3199-C3E1-BCFD-42DD-7384E79F2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5AC1D-EC85-A35C-3B9E-C58E5F6D1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298198-F9F4-4B95-C133-D5A289D19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B4DA5B-4621-60E6-2A04-F561A6D54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E5D451-24FE-E8AF-15BA-CEB3BD0B4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878B-681E-4FB5-9911-5D53160802DA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468D9A-7BD4-FF4B-C53D-2AE61607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7588F0-2304-33D7-632A-0F50407D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C034-E508-4E88-8A84-2F1F02E6E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6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3BAD7-A7E4-0A41-9BC0-394FD4EC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85F51E-E489-2D18-B7CF-36DD0619F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878B-681E-4FB5-9911-5D53160802DA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5467F-65E3-5BB1-FB8C-4389A231F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39B2D-1183-A488-B344-39DC1737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C034-E508-4E88-8A84-2F1F02E6E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1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A3B6B-1F35-7E26-39E5-3DA910C85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878B-681E-4FB5-9911-5D53160802DA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F59E0-BE49-59B9-10AE-ED6ECF990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28E31-EBFC-6CAE-CB06-7469FE1E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C034-E508-4E88-8A84-2F1F02E6E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8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69536-CC9C-6D0D-036A-9C71D38F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D06F1-4D3A-A1F3-17A7-800B9A834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FA2E8-09B3-D323-AC04-5D197B5DB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12D44-21C5-89DA-3FDF-D7DECA928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878B-681E-4FB5-9911-5D53160802DA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246F9-643F-0C47-9248-2A4C3424E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74A55-4048-D085-E9F9-E32236A68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C034-E508-4E88-8A84-2F1F02E6E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27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4CAE-9143-CF54-B25D-3FD52CA4B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2793AE-5416-8B12-EED4-838AC844A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4668D-6FC9-8E75-F00E-F46646512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A5D14-1C68-6024-50D6-38FE8885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2878B-681E-4FB5-9911-5D53160802DA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6B9F6-6574-0BA3-C0D8-543A0B002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9BA11-779D-A5B7-87DE-8358D7C9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8C034-E508-4E88-8A84-2F1F02E6E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15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E64B1C-F648-23D7-30CD-5B2690493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750F8-B5F7-AC08-421A-B1AED2CD3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64A66-C977-8F89-7603-172B38EAF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C2878B-681E-4FB5-9911-5D53160802DA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C4A47-7280-7CBC-7064-BA7C76AA3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CC4-BCB7-9237-C52E-4960234D4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8C034-E508-4E88-8A84-2F1F02E6E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2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5.jpg"/><Relationship Id="rId9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8.png"/><Relationship Id="rId5" Type="http://schemas.openxmlformats.org/officeDocument/2006/relationships/image" Target="../media/image5.jpg"/><Relationship Id="rId10" Type="http://schemas.openxmlformats.org/officeDocument/2006/relationships/image" Target="../media/image7.png"/><Relationship Id="rId4" Type="http://schemas.openxmlformats.org/officeDocument/2006/relationships/image" Target="../media/image4.jp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6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jpg"/><Relationship Id="rId10" Type="http://schemas.microsoft.com/office/2007/relationships/hdphoto" Target="../media/hdphoto2.wdp"/><Relationship Id="rId4" Type="http://schemas.openxmlformats.org/officeDocument/2006/relationships/image" Target="../media/image4.jp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jpg"/><Relationship Id="rId10" Type="http://schemas.microsoft.com/office/2007/relationships/hdphoto" Target="../media/hdphoto2.wdp"/><Relationship Id="rId4" Type="http://schemas.openxmlformats.org/officeDocument/2006/relationships/image" Target="../media/image4.jp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E62F49C3-C884-EB06-5380-9A6F4320690B}"/>
              </a:ext>
            </a:extLst>
          </p:cNvPr>
          <p:cNvGrpSpPr/>
          <p:nvPr/>
        </p:nvGrpSpPr>
        <p:grpSpPr>
          <a:xfrm>
            <a:off x="-116496" y="569457"/>
            <a:ext cx="11685409" cy="11690610"/>
            <a:chOff x="-79928" y="67071"/>
            <a:chExt cx="11685409" cy="11690610"/>
          </a:xfrm>
        </p:grpSpPr>
        <p:pic>
          <p:nvPicPr>
            <p:cNvPr id="7" name="Picture 6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D073D683-8335-6EE5-1BB4-D7E0DBAD50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21306">
              <a:off x="355309" y="2892490"/>
              <a:ext cx="1582347" cy="1589411"/>
            </a:xfrm>
            <a:prstGeom prst="rect">
              <a:avLst/>
            </a:prstGeom>
          </p:spPr>
        </p:pic>
        <p:pic>
          <p:nvPicPr>
            <p:cNvPr id="8" name="Picture 7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17BA5F98-A0B2-8286-4C75-C8DF6C3FF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0921">
              <a:off x="1427584" y="532623"/>
              <a:ext cx="1240970" cy="1246510"/>
            </a:xfrm>
            <a:prstGeom prst="rect">
              <a:avLst/>
            </a:prstGeom>
          </p:spPr>
        </p:pic>
        <p:pic>
          <p:nvPicPr>
            <p:cNvPr id="9" name="Picture 8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DAD5E4C5-9892-B852-7A80-2B044E35D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68699">
              <a:off x="1910432" y="4459385"/>
              <a:ext cx="1891004" cy="1899446"/>
            </a:xfrm>
            <a:prstGeom prst="rect">
              <a:avLst/>
            </a:prstGeom>
          </p:spPr>
        </p:pic>
        <p:pic>
          <p:nvPicPr>
            <p:cNvPr id="11" name="Picture 10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3C5BD154-C229-3B2F-CA6D-5AE665994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32374">
              <a:off x="8416958" y="2566160"/>
              <a:ext cx="1582347" cy="1589411"/>
            </a:xfrm>
            <a:prstGeom prst="rect">
              <a:avLst/>
            </a:prstGeom>
          </p:spPr>
        </p:pic>
        <p:pic>
          <p:nvPicPr>
            <p:cNvPr id="16" name="Picture 15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C29646D6-68C2-C557-780E-8CF8FB5E9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41187">
              <a:off x="4990618" y="4256189"/>
              <a:ext cx="1015882" cy="1020417"/>
            </a:xfrm>
            <a:prstGeom prst="rect">
              <a:avLst/>
            </a:prstGeom>
          </p:spPr>
        </p:pic>
        <p:pic>
          <p:nvPicPr>
            <p:cNvPr id="17" name="Picture 16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D9D89D7A-C6F9-CA54-3806-B6E4B8400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423633">
              <a:off x="4870512" y="65686"/>
              <a:ext cx="620427" cy="623197"/>
            </a:xfrm>
            <a:prstGeom prst="rect">
              <a:avLst/>
            </a:prstGeom>
          </p:spPr>
        </p:pic>
        <p:pic>
          <p:nvPicPr>
            <p:cNvPr id="19" name="Picture 18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B4FD3FCF-3EF8-F8CD-8460-E6518F260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434100">
              <a:off x="7987090" y="250482"/>
              <a:ext cx="1986847" cy="1995717"/>
            </a:xfrm>
            <a:prstGeom prst="rect">
              <a:avLst/>
            </a:prstGeom>
          </p:spPr>
        </p:pic>
        <p:pic>
          <p:nvPicPr>
            <p:cNvPr id="22" name="Picture 21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7E960263-0C7E-2DBC-021A-B1726D71C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33480">
              <a:off x="5296279" y="6937487"/>
              <a:ext cx="1582347" cy="1589411"/>
            </a:xfrm>
            <a:prstGeom prst="rect">
              <a:avLst/>
            </a:prstGeom>
          </p:spPr>
        </p:pic>
        <p:pic>
          <p:nvPicPr>
            <p:cNvPr id="24" name="Picture 23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89C53150-9788-32E4-2348-5E92835E2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545337">
              <a:off x="7213876" y="5275994"/>
              <a:ext cx="1166904" cy="1172113"/>
            </a:xfrm>
            <a:prstGeom prst="rect">
              <a:avLst/>
            </a:prstGeom>
          </p:spPr>
        </p:pic>
        <p:pic>
          <p:nvPicPr>
            <p:cNvPr id="25" name="Picture 24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12010770-A94D-F1EA-5941-11E6018D3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15717">
              <a:off x="5901448" y="2223654"/>
              <a:ext cx="1090454" cy="1095322"/>
            </a:xfrm>
            <a:prstGeom prst="rect">
              <a:avLst/>
            </a:prstGeom>
          </p:spPr>
        </p:pic>
        <p:pic>
          <p:nvPicPr>
            <p:cNvPr id="26" name="Picture 25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B1725F57-01C2-FB27-C3B6-BC6198A71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07148">
              <a:off x="-79928" y="927492"/>
              <a:ext cx="1244000" cy="1249554"/>
            </a:xfrm>
            <a:prstGeom prst="rect">
              <a:avLst/>
            </a:prstGeom>
          </p:spPr>
        </p:pic>
        <p:pic>
          <p:nvPicPr>
            <p:cNvPr id="28" name="Picture 27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8F0BE5AD-6D85-DDCD-70EA-392CF4588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2381" y="7521114"/>
              <a:ext cx="1582347" cy="1589411"/>
            </a:xfrm>
            <a:prstGeom prst="rect">
              <a:avLst/>
            </a:prstGeom>
          </p:spPr>
        </p:pic>
        <p:pic>
          <p:nvPicPr>
            <p:cNvPr id="30" name="Picture 29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72E66837-3A14-7C10-4737-71C803134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43992">
              <a:off x="90429" y="9531596"/>
              <a:ext cx="1355266" cy="1361316"/>
            </a:xfrm>
            <a:prstGeom prst="rect">
              <a:avLst/>
            </a:prstGeom>
          </p:spPr>
        </p:pic>
        <p:pic>
          <p:nvPicPr>
            <p:cNvPr id="32" name="Picture 31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0A798ABA-2108-882A-DC53-A12411B80E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48534">
              <a:off x="4923788" y="10393768"/>
              <a:ext cx="463614" cy="465684"/>
            </a:xfrm>
            <a:prstGeom prst="rect">
              <a:avLst/>
            </a:prstGeom>
          </p:spPr>
        </p:pic>
        <p:pic>
          <p:nvPicPr>
            <p:cNvPr id="33" name="Picture 32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4942543C-4451-01BE-0B07-1F1C971E1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85289">
              <a:off x="10072934" y="10631607"/>
              <a:ext cx="1121069" cy="1126074"/>
            </a:xfrm>
            <a:prstGeom prst="rect">
              <a:avLst/>
            </a:prstGeom>
          </p:spPr>
        </p:pic>
        <p:pic>
          <p:nvPicPr>
            <p:cNvPr id="34" name="Picture 33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513D6EC1-E27E-BF66-A6D8-47AC6F3E01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75069">
              <a:off x="2730054" y="10235276"/>
              <a:ext cx="1263323" cy="1268963"/>
            </a:xfrm>
            <a:prstGeom prst="rect">
              <a:avLst/>
            </a:prstGeom>
          </p:spPr>
        </p:pic>
        <p:pic>
          <p:nvPicPr>
            <p:cNvPr id="35" name="Picture 34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98FB5EEB-A99F-DE74-FFE5-7805F9372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16938">
              <a:off x="10469247" y="8718809"/>
              <a:ext cx="1136234" cy="1141306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55ACA7-A49B-28B9-3C76-BE9A20A755A2}"/>
              </a:ext>
            </a:extLst>
          </p:cNvPr>
          <p:cNvGrpSpPr/>
          <p:nvPr/>
        </p:nvGrpSpPr>
        <p:grpSpPr>
          <a:xfrm>
            <a:off x="-1057245" y="-1626856"/>
            <a:ext cx="14287606" cy="15635059"/>
            <a:chOff x="-1264111" y="-456377"/>
            <a:chExt cx="14287606" cy="1563505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26CAA27-27B5-03EC-6649-6C86F300D833}"/>
                </a:ext>
              </a:extLst>
            </p:cNvPr>
            <p:cNvGrpSpPr/>
            <p:nvPr/>
          </p:nvGrpSpPr>
          <p:grpSpPr>
            <a:xfrm>
              <a:off x="-1264111" y="-456377"/>
              <a:ext cx="14287606" cy="15192174"/>
              <a:chOff x="-1920343" y="-659631"/>
              <a:chExt cx="14287606" cy="15192174"/>
            </a:xfrm>
          </p:grpSpPr>
          <p:pic>
            <p:nvPicPr>
              <p:cNvPr id="45" name="Picture 44" descr="A green ball on a black background&#10;&#10;Description automatically generated">
                <a:extLst>
                  <a:ext uri="{FF2B5EF4-FFF2-40B4-BE49-F238E27FC236}">
                    <a16:creationId xmlns:a16="http://schemas.microsoft.com/office/drawing/2014/main" id="{246A230D-E7A2-102C-1017-95B1A49BE8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398464">
                <a:off x="7820669" y="2375477"/>
                <a:ext cx="4536468" cy="4556720"/>
              </a:xfrm>
              <a:prstGeom prst="rect">
                <a:avLst/>
              </a:prstGeom>
            </p:spPr>
          </p:pic>
          <p:pic>
            <p:nvPicPr>
              <p:cNvPr id="46" name="Picture 45" descr="A green ball on a black background&#10;&#10;Description automatically generated">
                <a:extLst>
                  <a:ext uri="{FF2B5EF4-FFF2-40B4-BE49-F238E27FC236}">
                    <a16:creationId xmlns:a16="http://schemas.microsoft.com/office/drawing/2014/main" id="{A434023E-C831-84F0-4BF8-46DCA57E51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398464">
                <a:off x="1885044" y="-667520"/>
                <a:ext cx="3534318" cy="3550096"/>
              </a:xfrm>
              <a:prstGeom prst="rect">
                <a:avLst/>
              </a:prstGeom>
            </p:spPr>
          </p:pic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4C2F2BB6-A7A6-B1F1-B67E-D4A3FD917CFB}"/>
                  </a:ext>
                </a:extLst>
              </p:cNvPr>
              <p:cNvGrpSpPr/>
              <p:nvPr/>
            </p:nvGrpSpPr>
            <p:grpSpPr>
              <a:xfrm>
                <a:off x="-1920343" y="-371069"/>
                <a:ext cx="14066177" cy="14903612"/>
                <a:chOff x="-4285789" y="-213345"/>
                <a:chExt cx="14066177" cy="14903612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D8A97947-C45F-95CC-8DDE-5CE0B85D500A}"/>
                    </a:ext>
                  </a:extLst>
                </p:cNvPr>
                <p:cNvGrpSpPr/>
                <p:nvPr/>
              </p:nvGrpSpPr>
              <p:grpSpPr>
                <a:xfrm>
                  <a:off x="-4285789" y="-98356"/>
                  <a:ext cx="14066177" cy="14788623"/>
                  <a:chOff x="622327" y="-566707"/>
                  <a:chExt cx="14066177" cy="14788623"/>
                </a:xfrm>
              </p:grpSpPr>
              <p:pic>
                <p:nvPicPr>
                  <p:cNvPr id="51" name="Picture 50" descr="A green ball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07AB7206-0B88-F21E-71A4-F4B5BA499C2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artisticBlur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8398464">
                    <a:off x="631132" y="2245896"/>
                    <a:ext cx="3944442" cy="3962051"/>
                  </a:xfrm>
                  <a:prstGeom prst="rect">
                    <a:avLst/>
                  </a:prstGeom>
                </p:spPr>
              </p:pic>
              <p:pic>
                <p:nvPicPr>
                  <p:cNvPr id="52" name="Picture 51" descr="A green ball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6D614BE7-8701-8F7F-C7BA-B07332643F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artisticBlur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577144">
                    <a:off x="2819239" y="4739539"/>
                    <a:ext cx="3835224" cy="3852345"/>
                  </a:xfrm>
                  <a:prstGeom prst="rect">
                    <a:avLst/>
                  </a:prstGeom>
                </p:spPr>
              </p:pic>
              <p:pic>
                <p:nvPicPr>
                  <p:cNvPr id="53" name="Picture 52" descr="A green ball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D963A67E-3311-D4BB-EEB7-BB60B69483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artisticBlur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9351042">
                    <a:off x="1218384" y="9025847"/>
                    <a:ext cx="4001781" cy="4019647"/>
                  </a:xfrm>
                  <a:prstGeom prst="rect">
                    <a:avLst/>
                  </a:prstGeom>
                </p:spPr>
              </p:pic>
              <p:pic>
                <p:nvPicPr>
                  <p:cNvPr id="54" name="Picture 53" descr="A green ball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2042F711-BB68-7386-CEAA-D48709EAC4B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artisticBlur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8398464">
                    <a:off x="10357902" y="9891314"/>
                    <a:ext cx="4320957" cy="4340247"/>
                  </a:xfrm>
                  <a:prstGeom prst="rect">
                    <a:avLst/>
                  </a:prstGeom>
                </p:spPr>
              </p:pic>
              <p:pic>
                <p:nvPicPr>
                  <p:cNvPr id="55" name="Picture 54" descr="A green ball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D6B733CC-3145-8AC1-FA55-F21CF0FA28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artisticBlur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8398464">
                    <a:off x="2170367" y="-574596"/>
                    <a:ext cx="3534318" cy="355009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9" name="Picture 48" descr="A green ball on a black background&#10;&#10;Description automatically generated">
                  <a:extLst>
                    <a:ext uri="{FF2B5EF4-FFF2-40B4-BE49-F238E27FC236}">
                      <a16:creationId xmlns:a16="http://schemas.microsoft.com/office/drawing/2014/main" id="{D4AB72EA-3F3A-3E19-30FE-71EC92AE17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8398464">
                  <a:off x="4352248" y="4051248"/>
                  <a:ext cx="4536468" cy="4556720"/>
                </a:xfrm>
                <a:prstGeom prst="rect">
                  <a:avLst/>
                </a:prstGeom>
              </p:spPr>
            </p:pic>
            <p:pic>
              <p:nvPicPr>
                <p:cNvPr id="50" name="Picture 49" descr="A green ball on a black background&#10;&#10;Description automatically generated">
                  <a:extLst>
                    <a:ext uri="{FF2B5EF4-FFF2-40B4-BE49-F238E27FC236}">
                      <a16:creationId xmlns:a16="http://schemas.microsoft.com/office/drawing/2014/main" id="{CE865C70-92A0-35DF-26DE-FAD04C963D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8398464">
                  <a:off x="4095450" y="-221234"/>
                  <a:ext cx="3534318" cy="3550096"/>
                </a:xfrm>
                <a:prstGeom prst="rect">
                  <a:avLst/>
                </a:prstGeom>
              </p:spPr>
            </p:pic>
          </p:grpSp>
        </p:grpSp>
        <p:pic>
          <p:nvPicPr>
            <p:cNvPr id="15" name="Picture 14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6F254486-72F0-ACA8-066A-EA04A4EDD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98464">
              <a:off x="3522886" y="11376680"/>
              <a:ext cx="3793535" cy="3810470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D86A65C-4910-EE4B-2D65-EA8FB7021D4D}"/>
              </a:ext>
            </a:extLst>
          </p:cNvPr>
          <p:cNvSpPr txBox="1"/>
          <p:nvPr/>
        </p:nvSpPr>
        <p:spPr>
          <a:xfrm>
            <a:off x="12108482" y="1223635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Chào</a:t>
            </a:r>
            <a:r>
              <a:rPr lang="en-US" sz="5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54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mừng</a:t>
            </a:r>
            <a:endParaRPr lang="en-US" sz="5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88AFEFC-3DDD-CD41-B37A-F9CD934DC721}"/>
              </a:ext>
            </a:extLst>
          </p:cNvPr>
          <p:cNvGrpSpPr/>
          <p:nvPr/>
        </p:nvGrpSpPr>
        <p:grpSpPr>
          <a:xfrm>
            <a:off x="-12340283" y="2109341"/>
            <a:ext cx="12309628" cy="1822786"/>
            <a:chOff x="-117628" y="1829437"/>
            <a:chExt cx="12309628" cy="1822786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0987E1F-9324-0794-4670-1A09C264EF9B}"/>
                </a:ext>
              </a:extLst>
            </p:cNvPr>
            <p:cNvSpPr txBox="1"/>
            <p:nvPr/>
          </p:nvSpPr>
          <p:spPr>
            <a:xfrm>
              <a:off x="-81520" y="1829437"/>
              <a:ext cx="12191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Em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là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: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Trần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Đăng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Gia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Nghĩa</a:t>
              </a:r>
              <a:endParaRPr lang="en-US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74855C4-93A7-ED90-73A3-DC859FB55E1A}"/>
                </a:ext>
              </a:extLst>
            </p:cNvPr>
            <p:cNvSpPr txBox="1"/>
            <p:nvPr/>
          </p:nvSpPr>
          <p:spPr>
            <a:xfrm>
              <a:off x="-117628" y="2532132"/>
              <a:ext cx="12191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Em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hiện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tại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đang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13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tuổi</a:t>
              </a:r>
              <a:endParaRPr lang="en-US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7528E35-A972-9B50-117E-6C4CDC05B879}"/>
                </a:ext>
              </a:extLst>
            </p:cNvPr>
            <p:cNvSpPr txBox="1"/>
            <p:nvPr/>
          </p:nvSpPr>
          <p:spPr>
            <a:xfrm>
              <a:off x="1" y="3190558"/>
              <a:ext cx="12191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Em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thích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: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Lạp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trình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,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chơi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bóng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bàn</a:t>
              </a:r>
              <a:endParaRPr lang="en-US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0CAB6D17-F821-3F5B-393E-B9F5DB1D62E4}"/>
              </a:ext>
            </a:extLst>
          </p:cNvPr>
          <p:cNvSpPr txBox="1"/>
          <p:nvPr/>
        </p:nvSpPr>
        <p:spPr>
          <a:xfrm>
            <a:off x="-11235" y="2095587"/>
            <a:ext cx="1219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882587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A3B821F5-7EEB-3F45-4565-E22129654EF5}"/>
              </a:ext>
            </a:extLst>
          </p:cNvPr>
          <p:cNvGrpSpPr/>
          <p:nvPr/>
        </p:nvGrpSpPr>
        <p:grpSpPr>
          <a:xfrm>
            <a:off x="-1332931" y="3220"/>
            <a:ext cx="11412739" cy="6858000"/>
            <a:chOff x="-6665511" y="3220"/>
            <a:chExt cx="11412739" cy="6858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5255D8B-52BE-FFA2-4CB0-5700CD924AD7}"/>
                </a:ext>
              </a:extLst>
            </p:cNvPr>
            <p:cNvSpPr/>
            <p:nvPr/>
          </p:nvSpPr>
          <p:spPr>
            <a:xfrm>
              <a:off x="-6665511" y="3220"/>
              <a:ext cx="11412739" cy="6858000"/>
            </a:xfrm>
            <a:custGeom>
              <a:avLst/>
              <a:gdLst>
                <a:gd name="connsiteX0" fmla="*/ 95943 w 11412739"/>
                <a:gd name="connsiteY0" fmla="*/ 0 h 6858000"/>
                <a:gd name="connsiteX1" fmla="*/ 10559616 w 11412739"/>
                <a:gd name="connsiteY1" fmla="*/ 0 h 6858000"/>
                <a:gd name="connsiteX2" fmla="*/ 10655559 w 11412739"/>
                <a:gd name="connsiteY2" fmla="*/ 95943 h 6858000"/>
                <a:gd name="connsiteX3" fmla="*/ 10655559 w 11412739"/>
                <a:gd name="connsiteY3" fmla="*/ 5583659 h 6858000"/>
                <a:gd name="connsiteX4" fmla="*/ 11185531 w 11412739"/>
                <a:gd name="connsiteY4" fmla="*/ 5583659 h 6858000"/>
                <a:gd name="connsiteX5" fmla="*/ 11412739 w 11412739"/>
                <a:gd name="connsiteY5" fmla="*/ 5810867 h 6858000"/>
                <a:gd name="connsiteX6" fmla="*/ 11412739 w 11412739"/>
                <a:gd name="connsiteY6" fmla="*/ 6388230 h 6858000"/>
                <a:gd name="connsiteX7" fmla="*/ 11185531 w 11412739"/>
                <a:gd name="connsiteY7" fmla="*/ 6615438 h 6858000"/>
                <a:gd name="connsiteX8" fmla="*/ 10655559 w 11412739"/>
                <a:gd name="connsiteY8" fmla="*/ 6615438 h 6858000"/>
                <a:gd name="connsiteX9" fmla="*/ 10655559 w 11412739"/>
                <a:gd name="connsiteY9" fmla="*/ 6762057 h 6858000"/>
                <a:gd name="connsiteX10" fmla="*/ 10559616 w 11412739"/>
                <a:gd name="connsiteY10" fmla="*/ 6858000 h 6858000"/>
                <a:gd name="connsiteX11" fmla="*/ 95943 w 11412739"/>
                <a:gd name="connsiteY11" fmla="*/ 6858000 h 6858000"/>
                <a:gd name="connsiteX12" fmla="*/ 0 w 11412739"/>
                <a:gd name="connsiteY12" fmla="*/ 6762057 h 6858000"/>
                <a:gd name="connsiteX13" fmla="*/ 0 w 11412739"/>
                <a:gd name="connsiteY13" fmla="*/ 95943 h 6858000"/>
                <a:gd name="connsiteX14" fmla="*/ 95943 w 11412739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12739" h="6858000">
                  <a:moveTo>
                    <a:pt x="95943" y="0"/>
                  </a:moveTo>
                  <a:lnTo>
                    <a:pt x="10559616" y="0"/>
                  </a:lnTo>
                  <a:cubicBezTo>
                    <a:pt x="10612604" y="0"/>
                    <a:pt x="10655559" y="42955"/>
                    <a:pt x="10655559" y="95943"/>
                  </a:cubicBezTo>
                  <a:lnTo>
                    <a:pt x="10655559" y="5583659"/>
                  </a:lnTo>
                  <a:lnTo>
                    <a:pt x="11185531" y="5583659"/>
                  </a:lnTo>
                  <a:cubicBezTo>
                    <a:pt x="11311015" y="5583659"/>
                    <a:pt x="11412739" y="5685383"/>
                    <a:pt x="11412739" y="5810867"/>
                  </a:cubicBezTo>
                  <a:lnTo>
                    <a:pt x="11412739" y="6388230"/>
                  </a:lnTo>
                  <a:cubicBezTo>
                    <a:pt x="11412739" y="6513714"/>
                    <a:pt x="11311015" y="6615438"/>
                    <a:pt x="11185531" y="6615438"/>
                  </a:cubicBezTo>
                  <a:lnTo>
                    <a:pt x="10655559" y="6615438"/>
                  </a:lnTo>
                  <a:lnTo>
                    <a:pt x="10655559" y="6762057"/>
                  </a:lnTo>
                  <a:cubicBezTo>
                    <a:pt x="10655559" y="6815045"/>
                    <a:pt x="10612604" y="6858000"/>
                    <a:pt x="10559616" y="6858000"/>
                  </a:cubicBezTo>
                  <a:lnTo>
                    <a:pt x="95943" y="6858000"/>
                  </a:lnTo>
                  <a:cubicBezTo>
                    <a:pt x="42955" y="6858000"/>
                    <a:pt x="0" y="6815045"/>
                    <a:pt x="0" y="6762057"/>
                  </a:cubicBezTo>
                  <a:lnTo>
                    <a:pt x="0" y="95943"/>
                  </a:lnTo>
                  <a:cubicBezTo>
                    <a:pt x="0" y="42955"/>
                    <a:pt x="42955" y="0"/>
                    <a:pt x="95943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ffectLst>
              <a:outerShdw blurRad="127000" dist="635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F2B653B-9694-F147-F934-DEEE75F65353}"/>
                </a:ext>
              </a:extLst>
            </p:cNvPr>
            <p:cNvSpPr txBox="1"/>
            <p:nvPr/>
          </p:nvSpPr>
          <p:spPr>
            <a:xfrm>
              <a:off x="4104233" y="5763212"/>
              <a:ext cx="422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>
                      <a:lumMod val="95000"/>
                      <a:alpha val="20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25A7886-9F37-CCEA-6CC0-DAC074740FAE}"/>
              </a:ext>
            </a:extLst>
          </p:cNvPr>
          <p:cNvGrpSpPr/>
          <p:nvPr/>
        </p:nvGrpSpPr>
        <p:grpSpPr>
          <a:xfrm>
            <a:off x="-2178911" y="-3220"/>
            <a:ext cx="11412739" cy="6858000"/>
            <a:chOff x="-7528580" y="-3220"/>
            <a:chExt cx="11412739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2ED3F1C-F3F8-F9A4-4EAC-4DE41B48BB98}"/>
                </a:ext>
              </a:extLst>
            </p:cNvPr>
            <p:cNvSpPr/>
            <p:nvPr/>
          </p:nvSpPr>
          <p:spPr>
            <a:xfrm>
              <a:off x="-7528580" y="-3220"/>
              <a:ext cx="11412739" cy="6858000"/>
            </a:xfrm>
            <a:custGeom>
              <a:avLst/>
              <a:gdLst>
                <a:gd name="connsiteX0" fmla="*/ 95943 w 11412739"/>
                <a:gd name="connsiteY0" fmla="*/ 0 h 6858000"/>
                <a:gd name="connsiteX1" fmla="*/ 10559616 w 11412739"/>
                <a:gd name="connsiteY1" fmla="*/ 0 h 6858000"/>
                <a:gd name="connsiteX2" fmla="*/ 10655559 w 11412739"/>
                <a:gd name="connsiteY2" fmla="*/ 95943 h 6858000"/>
                <a:gd name="connsiteX3" fmla="*/ 10655559 w 11412739"/>
                <a:gd name="connsiteY3" fmla="*/ 4246798 h 6858000"/>
                <a:gd name="connsiteX4" fmla="*/ 11185531 w 11412739"/>
                <a:gd name="connsiteY4" fmla="*/ 4246798 h 6858000"/>
                <a:gd name="connsiteX5" fmla="*/ 11412739 w 11412739"/>
                <a:gd name="connsiteY5" fmla="*/ 4474006 h 6858000"/>
                <a:gd name="connsiteX6" fmla="*/ 11412739 w 11412739"/>
                <a:gd name="connsiteY6" fmla="*/ 5051369 h 6858000"/>
                <a:gd name="connsiteX7" fmla="*/ 11185531 w 11412739"/>
                <a:gd name="connsiteY7" fmla="*/ 5278577 h 6858000"/>
                <a:gd name="connsiteX8" fmla="*/ 10655559 w 11412739"/>
                <a:gd name="connsiteY8" fmla="*/ 5278577 h 6858000"/>
                <a:gd name="connsiteX9" fmla="*/ 10655559 w 11412739"/>
                <a:gd name="connsiteY9" fmla="*/ 6762057 h 6858000"/>
                <a:gd name="connsiteX10" fmla="*/ 10559616 w 11412739"/>
                <a:gd name="connsiteY10" fmla="*/ 6858000 h 6858000"/>
                <a:gd name="connsiteX11" fmla="*/ 95943 w 11412739"/>
                <a:gd name="connsiteY11" fmla="*/ 6858000 h 6858000"/>
                <a:gd name="connsiteX12" fmla="*/ 0 w 11412739"/>
                <a:gd name="connsiteY12" fmla="*/ 6762057 h 6858000"/>
                <a:gd name="connsiteX13" fmla="*/ 0 w 11412739"/>
                <a:gd name="connsiteY13" fmla="*/ 95943 h 6858000"/>
                <a:gd name="connsiteX14" fmla="*/ 95943 w 11412739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12739" h="6858000">
                  <a:moveTo>
                    <a:pt x="95943" y="0"/>
                  </a:moveTo>
                  <a:lnTo>
                    <a:pt x="10559616" y="0"/>
                  </a:lnTo>
                  <a:cubicBezTo>
                    <a:pt x="10612604" y="0"/>
                    <a:pt x="10655559" y="42955"/>
                    <a:pt x="10655559" y="95943"/>
                  </a:cubicBezTo>
                  <a:lnTo>
                    <a:pt x="10655559" y="4246798"/>
                  </a:lnTo>
                  <a:lnTo>
                    <a:pt x="11185531" y="4246798"/>
                  </a:lnTo>
                  <a:cubicBezTo>
                    <a:pt x="11311015" y="4246798"/>
                    <a:pt x="11412739" y="4348522"/>
                    <a:pt x="11412739" y="4474006"/>
                  </a:cubicBezTo>
                  <a:lnTo>
                    <a:pt x="11412739" y="5051369"/>
                  </a:lnTo>
                  <a:cubicBezTo>
                    <a:pt x="11412739" y="5176853"/>
                    <a:pt x="11311015" y="5278577"/>
                    <a:pt x="11185531" y="5278577"/>
                  </a:cubicBezTo>
                  <a:lnTo>
                    <a:pt x="10655559" y="5278577"/>
                  </a:lnTo>
                  <a:lnTo>
                    <a:pt x="10655559" y="6762057"/>
                  </a:lnTo>
                  <a:cubicBezTo>
                    <a:pt x="10655559" y="6815045"/>
                    <a:pt x="10612604" y="6858000"/>
                    <a:pt x="10559616" y="6858000"/>
                  </a:cubicBezTo>
                  <a:lnTo>
                    <a:pt x="95943" y="6858000"/>
                  </a:lnTo>
                  <a:cubicBezTo>
                    <a:pt x="42955" y="6858000"/>
                    <a:pt x="0" y="6815045"/>
                    <a:pt x="0" y="6762057"/>
                  </a:cubicBezTo>
                  <a:lnTo>
                    <a:pt x="0" y="95943"/>
                  </a:lnTo>
                  <a:cubicBezTo>
                    <a:pt x="0" y="42955"/>
                    <a:pt x="42955" y="0"/>
                    <a:pt x="95943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  <a:effectLst>
              <a:outerShdw blurRad="127000" dist="635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1307426-30BC-DC6C-5A5B-E89E1AC552D6}"/>
                </a:ext>
              </a:extLst>
            </p:cNvPr>
            <p:cNvSpPr txBox="1"/>
            <p:nvPr/>
          </p:nvSpPr>
          <p:spPr>
            <a:xfrm>
              <a:off x="3248920" y="4404089"/>
              <a:ext cx="4386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>
                      <a:lumMod val="95000"/>
                      <a:alpha val="20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A17A1FE-72F2-30B6-5956-E1725B60E644}"/>
              </a:ext>
            </a:extLst>
          </p:cNvPr>
          <p:cNvGrpSpPr/>
          <p:nvPr/>
        </p:nvGrpSpPr>
        <p:grpSpPr>
          <a:xfrm>
            <a:off x="-8391649" y="14772"/>
            <a:ext cx="11412739" cy="6858000"/>
            <a:chOff x="-8391649" y="14772"/>
            <a:chExt cx="11412739" cy="68580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6462162-2989-DEFA-7914-91E6215ECFEE}"/>
                </a:ext>
              </a:extLst>
            </p:cNvPr>
            <p:cNvSpPr/>
            <p:nvPr/>
          </p:nvSpPr>
          <p:spPr>
            <a:xfrm>
              <a:off x="-8391649" y="14772"/>
              <a:ext cx="11412739" cy="6858000"/>
            </a:xfrm>
            <a:custGeom>
              <a:avLst/>
              <a:gdLst>
                <a:gd name="connsiteX0" fmla="*/ 95943 w 11412739"/>
                <a:gd name="connsiteY0" fmla="*/ 0 h 6858000"/>
                <a:gd name="connsiteX1" fmla="*/ 10559616 w 11412739"/>
                <a:gd name="connsiteY1" fmla="*/ 0 h 6858000"/>
                <a:gd name="connsiteX2" fmla="*/ 10655559 w 11412739"/>
                <a:gd name="connsiteY2" fmla="*/ 95943 h 6858000"/>
                <a:gd name="connsiteX3" fmla="*/ 10655559 w 11412739"/>
                <a:gd name="connsiteY3" fmla="*/ 2909937 h 6858000"/>
                <a:gd name="connsiteX4" fmla="*/ 11185531 w 11412739"/>
                <a:gd name="connsiteY4" fmla="*/ 2909937 h 6858000"/>
                <a:gd name="connsiteX5" fmla="*/ 11412739 w 11412739"/>
                <a:gd name="connsiteY5" fmla="*/ 3137145 h 6858000"/>
                <a:gd name="connsiteX6" fmla="*/ 11412739 w 11412739"/>
                <a:gd name="connsiteY6" fmla="*/ 3714508 h 6858000"/>
                <a:gd name="connsiteX7" fmla="*/ 11185531 w 11412739"/>
                <a:gd name="connsiteY7" fmla="*/ 3941716 h 6858000"/>
                <a:gd name="connsiteX8" fmla="*/ 10655559 w 11412739"/>
                <a:gd name="connsiteY8" fmla="*/ 3941716 h 6858000"/>
                <a:gd name="connsiteX9" fmla="*/ 10655559 w 11412739"/>
                <a:gd name="connsiteY9" fmla="*/ 6762057 h 6858000"/>
                <a:gd name="connsiteX10" fmla="*/ 10559616 w 11412739"/>
                <a:gd name="connsiteY10" fmla="*/ 6858000 h 6858000"/>
                <a:gd name="connsiteX11" fmla="*/ 95943 w 11412739"/>
                <a:gd name="connsiteY11" fmla="*/ 6858000 h 6858000"/>
                <a:gd name="connsiteX12" fmla="*/ 0 w 11412739"/>
                <a:gd name="connsiteY12" fmla="*/ 6762057 h 6858000"/>
                <a:gd name="connsiteX13" fmla="*/ 0 w 11412739"/>
                <a:gd name="connsiteY13" fmla="*/ 95943 h 6858000"/>
                <a:gd name="connsiteX14" fmla="*/ 95943 w 11412739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12739" h="6858000">
                  <a:moveTo>
                    <a:pt x="95943" y="0"/>
                  </a:moveTo>
                  <a:lnTo>
                    <a:pt x="10559616" y="0"/>
                  </a:lnTo>
                  <a:cubicBezTo>
                    <a:pt x="10612604" y="0"/>
                    <a:pt x="10655559" y="42955"/>
                    <a:pt x="10655559" y="95943"/>
                  </a:cubicBezTo>
                  <a:lnTo>
                    <a:pt x="10655559" y="2909937"/>
                  </a:lnTo>
                  <a:lnTo>
                    <a:pt x="11185531" y="2909937"/>
                  </a:lnTo>
                  <a:cubicBezTo>
                    <a:pt x="11311015" y="2909937"/>
                    <a:pt x="11412739" y="3011661"/>
                    <a:pt x="11412739" y="3137145"/>
                  </a:cubicBezTo>
                  <a:lnTo>
                    <a:pt x="11412739" y="3714508"/>
                  </a:lnTo>
                  <a:cubicBezTo>
                    <a:pt x="11412739" y="3839992"/>
                    <a:pt x="11311015" y="3941716"/>
                    <a:pt x="11185531" y="3941716"/>
                  </a:cubicBezTo>
                  <a:lnTo>
                    <a:pt x="10655559" y="3941716"/>
                  </a:lnTo>
                  <a:lnTo>
                    <a:pt x="10655559" y="6762057"/>
                  </a:lnTo>
                  <a:cubicBezTo>
                    <a:pt x="10655559" y="6815045"/>
                    <a:pt x="10612604" y="6858000"/>
                    <a:pt x="10559616" y="6858000"/>
                  </a:cubicBezTo>
                  <a:lnTo>
                    <a:pt x="95943" y="6858000"/>
                  </a:lnTo>
                  <a:cubicBezTo>
                    <a:pt x="42955" y="6858000"/>
                    <a:pt x="0" y="6815045"/>
                    <a:pt x="0" y="6762057"/>
                  </a:cubicBezTo>
                  <a:lnTo>
                    <a:pt x="0" y="95943"/>
                  </a:lnTo>
                  <a:cubicBezTo>
                    <a:pt x="0" y="42955"/>
                    <a:pt x="42955" y="0"/>
                    <a:pt x="95943" y="0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ffectLst>
              <a:outerShdw blurRad="127000" dist="635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75977FF-0850-2B08-46CF-CD346198E446}"/>
                </a:ext>
              </a:extLst>
            </p:cNvPr>
            <p:cNvSpPr txBox="1"/>
            <p:nvPr/>
          </p:nvSpPr>
          <p:spPr>
            <a:xfrm>
              <a:off x="2370214" y="3115494"/>
              <a:ext cx="4386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>
                      <a:lumMod val="95000"/>
                      <a:alpha val="20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6699350-1DF6-E8B8-024F-F2C38538E316}"/>
              </a:ext>
            </a:extLst>
          </p:cNvPr>
          <p:cNvGrpSpPr/>
          <p:nvPr/>
        </p:nvGrpSpPr>
        <p:grpSpPr>
          <a:xfrm>
            <a:off x="-9254718" y="9660"/>
            <a:ext cx="11412739" cy="6858000"/>
            <a:chOff x="-9254718" y="9660"/>
            <a:chExt cx="11412739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F1E722F-C2A0-FB91-C5C1-E54358514BDA}"/>
                </a:ext>
              </a:extLst>
            </p:cNvPr>
            <p:cNvSpPr/>
            <p:nvPr/>
          </p:nvSpPr>
          <p:spPr>
            <a:xfrm>
              <a:off x="-9254718" y="9660"/>
              <a:ext cx="11412739" cy="6858000"/>
            </a:xfrm>
            <a:custGeom>
              <a:avLst/>
              <a:gdLst>
                <a:gd name="connsiteX0" fmla="*/ 95943 w 11412739"/>
                <a:gd name="connsiteY0" fmla="*/ 0 h 6858000"/>
                <a:gd name="connsiteX1" fmla="*/ 10559616 w 11412739"/>
                <a:gd name="connsiteY1" fmla="*/ 0 h 6858000"/>
                <a:gd name="connsiteX2" fmla="*/ 10655559 w 11412739"/>
                <a:gd name="connsiteY2" fmla="*/ 95943 h 6858000"/>
                <a:gd name="connsiteX3" fmla="*/ 10655559 w 11412739"/>
                <a:gd name="connsiteY3" fmla="*/ 1586690 h 6858000"/>
                <a:gd name="connsiteX4" fmla="*/ 11185531 w 11412739"/>
                <a:gd name="connsiteY4" fmla="*/ 1586690 h 6858000"/>
                <a:gd name="connsiteX5" fmla="*/ 11412739 w 11412739"/>
                <a:gd name="connsiteY5" fmla="*/ 1813898 h 6858000"/>
                <a:gd name="connsiteX6" fmla="*/ 11412739 w 11412739"/>
                <a:gd name="connsiteY6" fmla="*/ 2391261 h 6858000"/>
                <a:gd name="connsiteX7" fmla="*/ 11185531 w 11412739"/>
                <a:gd name="connsiteY7" fmla="*/ 2618469 h 6858000"/>
                <a:gd name="connsiteX8" fmla="*/ 10655559 w 11412739"/>
                <a:gd name="connsiteY8" fmla="*/ 2618469 h 6858000"/>
                <a:gd name="connsiteX9" fmla="*/ 10655559 w 11412739"/>
                <a:gd name="connsiteY9" fmla="*/ 6762057 h 6858000"/>
                <a:gd name="connsiteX10" fmla="*/ 10559616 w 11412739"/>
                <a:gd name="connsiteY10" fmla="*/ 6858000 h 6858000"/>
                <a:gd name="connsiteX11" fmla="*/ 95943 w 11412739"/>
                <a:gd name="connsiteY11" fmla="*/ 6858000 h 6858000"/>
                <a:gd name="connsiteX12" fmla="*/ 0 w 11412739"/>
                <a:gd name="connsiteY12" fmla="*/ 6762057 h 6858000"/>
                <a:gd name="connsiteX13" fmla="*/ 0 w 11412739"/>
                <a:gd name="connsiteY13" fmla="*/ 95943 h 6858000"/>
                <a:gd name="connsiteX14" fmla="*/ 95943 w 11412739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12739" h="6858000">
                  <a:moveTo>
                    <a:pt x="95943" y="0"/>
                  </a:moveTo>
                  <a:lnTo>
                    <a:pt x="10559616" y="0"/>
                  </a:lnTo>
                  <a:cubicBezTo>
                    <a:pt x="10612604" y="0"/>
                    <a:pt x="10655559" y="42955"/>
                    <a:pt x="10655559" y="95943"/>
                  </a:cubicBezTo>
                  <a:lnTo>
                    <a:pt x="10655559" y="1586690"/>
                  </a:lnTo>
                  <a:lnTo>
                    <a:pt x="11185531" y="1586690"/>
                  </a:lnTo>
                  <a:cubicBezTo>
                    <a:pt x="11311015" y="1586690"/>
                    <a:pt x="11412739" y="1688414"/>
                    <a:pt x="11412739" y="1813898"/>
                  </a:cubicBezTo>
                  <a:lnTo>
                    <a:pt x="11412739" y="2391261"/>
                  </a:lnTo>
                  <a:cubicBezTo>
                    <a:pt x="11412739" y="2516745"/>
                    <a:pt x="11311015" y="2618469"/>
                    <a:pt x="11185531" y="2618469"/>
                  </a:cubicBezTo>
                  <a:lnTo>
                    <a:pt x="10655559" y="2618469"/>
                  </a:lnTo>
                  <a:lnTo>
                    <a:pt x="10655559" y="6762057"/>
                  </a:lnTo>
                  <a:cubicBezTo>
                    <a:pt x="10655559" y="6815045"/>
                    <a:pt x="10612604" y="6858000"/>
                    <a:pt x="10559616" y="6858000"/>
                  </a:cubicBezTo>
                  <a:lnTo>
                    <a:pt x="95943" y="6858000"/>
                  </a:lnTo>
                  <a:cubicBezTo>
                    <a:pt x="42955" y="6858000"/>
                    <a:pt x="0" y="6815045"/>
                    <a:pt x="0" y="6762057"/>
                  </a:cubicBezTo>
                  <a:lnTo>
                    <a:pt x="0" y="95943"/>
                  </a:lnTo>
                  <a:cubicBezTo>
                    <a:pt x="0" y="42955"/>
                    <a:pt x="42955" y="0"/>
                    <a:pt x="95943" y="0"/>
                  </a:cubicBezTo>
                  <a:close/>
                </a:path>
              </a:pathLst>
            </a:custGeom>
            <a:solidFill>
              <a:srgbClr val="717171"/>
            </a:solidFill>
            <a:ln>
              <a:noFill/>
            </a:ln>
            <a:effectLst>
              <a:outerShdw blurRad="127000" dist="635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0EFD90-244C-51DD-B66A-7D1441A5F023}"/>
                </a:ext>
              </a:extLst>
            </p:cNvPr>
            <p:cNvSpPr txBox="1"/>
            <p:nvPr/>
          </p:nvSpPr>
          <p:spPr>
            <a:xfrm>
              <a:off x="1515026" y="1763239"/>
              <a:ext cx="422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>
                      <a:lumMod val="95000"/>
                      <a:alpha val="20000"/>
                    </a:schemeClr>
                  </a:solidFill>
                </a:rPr>
                <a:t>4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858C93D-840A-24D2-A530-50E20A52E90A}"/>
              </a:ext>
            </a:extLst>
          </p:cNvPr>
          <p:cNvSpPr txBox="1"/>
          <p:nvPr/>
        </p:nvSpPr>
        <p:spPr>
          <a:xfrm>
            <a:off x="14158027" y="161183"/>
            <a:ext cx="751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Danh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sách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hôm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 nay: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682FB5-B14B-FE44-47FC-5761A5B30F09}"/>
              </a:ext>
            </a:extLst>
          </p:cNvPr>
          <p:cNvSpPr txBox="1"/>
          <p:nvPr/>
        </p:nvSpPr>
        <p:spPr>
          <a:xfrm>
            <a:off x="14139851" y="181578"/>
            <a:ext cx="751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Danh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sách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hôm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 nay: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4C8248C-F8DF-884F-7E1C-26F0073C3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7" b="10507"/>
          <a:stretch/>
        </p:blipFill>
        <p:spPr>
          <a:xfrm>
            <a:off x="23525452" y="4449079"/>
            <a:ext cx="1540873" cy="215390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14300" stA="99000" endPos="28000" dir="5400000" sy="-100000" algn="bl" rotWithShape="0"/>
            <a:softEdge rad="127000"/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9E06700-F937-682A-8ED0-80B4B85D1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1" r="19541"/>
          <a:stretch/>
        </p:blipFill>
        <p:spPr>
          <a:xfrm>
            <a:off x="16171093" y="3331975"/>
            <a:ext cx="1849322" cy="2585062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14300" stA="99000" endPos="28000" dir="5400000" sy="-100000" algn="bl" rotWithShape="0"/>
            <a:softEdge rad="127000"/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5377DB2-96E8-9ED1-034F-3C3876FFC4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1" r="14231"/>
          <a:stretch/>
        </p:blipFill>
        <p:spPr>
          <a:xfrm>
            <a:off x="14347421" y="4375783"/>
            <a:ext cx="1593309" cy="222719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14300" stA="99000" endPos="28000" dir="5400000" sy="-100000" algn="bl" rotWithShape="0"/>
            <a:softEdge rad="127000"/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AE34583-BA27-836C-F890-6ED5E071C5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1" r="14231"/>
          <a:stretch/>
        </p:blipFill>
        <p:spPr>
          <a:xfrm>
            <a:off x="18377845" y="896561"/>
            <a:ext cx="2964626" cy="4144082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14300" stA="99000" endPos="28000" dir="5400000" sy="-100000" algn="bl" rotWithShape="0"/>
            <a:softEdge rad="127000"/>
          </a:effectLst>
        </p:spPr>
      </p:pic>
      <p:pic>
        <p:nvPicPr>
          <p:cNvPr id="36" name="Picture 35" descr="A green circle with a green circle and a green circle with a green circle and a green circle with a green circle and a green circle with a green circle and a green circle with a green circle&#10;&#10;Description automatically generated">
            <a:extLst>
              <a:ext uri="{FF2B5EF4-FFF2-40B4-BE49-F238E27FC236}">
                <a16:creationId xmlns:a16="http://schemas.microsoft.com/office/drawing/2014/main" id="{090F99F4-EE9F-74E4-0377-AEE7F8234B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2833" y="3400858"/>
            <a:ext cx="1595189" cy="258506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27000" stA="99000" endPos="28000" dir="5400000" sy="-100000" algn="bl" rotWithShape="0"/>
            <a:softEdge rad="127000"/>
          </a:effectLst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9DF3E9F5-E340-AB94-89DF-1F2E0789BA82}"/>
              </a:ext>
            </a:extLst>
          </p:cNvPr>
          <p:cNvGrpSpPr/>
          <p:nvPr/>
        </p:nvGrpSpPr>
        <p:grpSpPr>
          <a:xfrm>
            <a:off x="-10117787" y="-9660"/>
            <a:ext cx="11412739" cy="6858000"/>
            <a:chOff x="-10117787" y="-9660"/>
            <a:chExt cx="11412739" cy="685800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4DADF47-2897-424E-8BFA-DA28ACB3AD01}"/>
                </a:ext>
              </a:extLst>
            </p:cNvPr>
            <p:cNvSpPr/>
            <p:nvPr/>
          </p:nvSpPr>
          <p:spPr>
            <a:xfrm>
              <a:off x="-10117787" y="-9660"/>
              <a:ext cx="11412739" cy="6858000"/>
            </a:xfrm>
            <a:custGeom>
              <a:avLst/>
              <a:gdLst>
                <a:gd name="connsiteX0" fmla="*/ 95943 w 11412739"/>
                <a:gd name="connsiteY0" fmla="*/ 0 h 6858000"/>
                <a:gd name="connsiteX1" fmla="*/ 10559616 w 11412739"/>
                <a:gd name="connsiteY1" fmla="*/ 0 h 6858000"/>
                <a:gd name="connsiteX2" fmla="*/ 10655559 w 11412739"/>
                <a:gd name="connsiteY2" fmla="*/ 95943 h 6858000"/>
                <a:gd name="connsiteX3" fmla="*/ 10655559 w 11412739"/>
                <a:gd name="connsiteY3" fmla="*/ 249210 h 6858000"/>
                <a:gd name="connsiteX4" fmla="*/ 11185531 w 11412739"/>
                <a:gd name="connsiteY4" fmla="*/ 249210 h 6858000"/>
                <a:gd name="connsiteX5" fmla="*/ 11412739 w 11412739"/>
                <a:gd name="connsiteY5" fmla="*/ 476418 h 6858000"/>
                <a:gd name="connsiteX6" fmla="*/ 11412739 w 11412739"/>
                <a:gd name="connsiteY6" fmla="*/ 1053781 h 6858000"/>
                <a:gd name="connsiteX7" fmla="*/ 11185531 w 11412739"/>
                <a:gd name="connsiteY7" fmla="*/ 1280989 h 6858000"/>
                <a:gd name="connsiteX8" fmla="*/ 10655559 w 11412739"/>
                <a:gd name="connsiteY8" fmla="*/ 1280989 h 6858000"/>
                <a:gd name="connsiteX9" fmla="*/ 10655559 w 11412739"/>
                <a:gd name="connsiteY9" fmla="*/ 6762057 h 6858000"/>
                <a:gd name="connsiteX10" fmla="*/ 10559616 w 11412739"/>
                <a:gd name="connsiteY10" fmla="*/ 6858000 h 6858000"/>
                <a:gd name="connsiteX11" fmla="*/ 95943 w 11412739"/>
                <a:gd name="connsiteY11" fmla="*/ 6858000 h 6858000"/>
                <a:gd name="connsiteX12" fmla="*/ 0 w 11412739"/>
                <a:gd name="connsiteY12" fmla="*/ 6762057 h 6858000"/>
                <a:gd name="connsiteX13" fmla="*/ 0 w 11412739"/>
                <a:gd name="connsiteY13" fmla="*/ 95943 h 6858000"/>
                <a:gd name="connsiteX14" fmla="*/ 95943 w 11412739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12739" h="6858000">
                  <a:moveTo>
                    <a:pt x="95943" y="0"/>
                  </a:moveTo>
                  <a:lnTo>
                    <a:pt x="10559616" y="0"/>
                  </a:lnTo>
                  <a:cubicBezTo>
                    <a:pt x="10612604" y="0"/>
                    <a:pt x="10655559" y="42955"/>
                    <a:pt x="10655559" y="95943"/>
                  </a:cubicBezTo>
                  <a:lnTo>
                    <a:pt x="10655559" y="249210"/>
                  </a:lnTo>
                  <a:lnTo>
                    <a:pt x="11185531" y="249210"/>
                  </a:lnTo>
                  <a:cubicBezTo>
                    <a:pt x="11311015" y="249210"/>
                    <a:pt x="11412739" y="350934"/>
                    <a:pt x="11412739" y="476418"/>
                  </a:cubicBezTo>
                  <a:lnTo>
                    <a:pt x="11412739" y="1053781"/>
                  </a:lnTo>
                  <a:cubicBezTo>
                    <a:pt x="11412739" y="1179265"/>
                    <a:pt x="11311015" y="1280989"/>
                    <a:pt x="11185531" y="1280989"/>
                  </a:cubicBezTo>
                  <a:lnTo>
                    <a:pt x="10655559" y="1280989"/>
                  </a:lnTo>
                  <a:lnTo>
                    <a:pt x="10655559" y="6762057"/>
                  </a:lnTo>
                  <a:cubicBezTo>
                    <a:pt x="10655559" y="6815045"/>
                    <a:pt x="10612604" y="6858000"/>
                    <a:pt x="10559616" y="6858000"/>
                  </a:cubicBezTo>
                  <a:lnTo>
                    <a:pt x="95943" y="6858000"/>
                  </a:lnTo>
                  <a:cubicBezTo>
                    <a:pt x="42955" y="6858000"/>
                    <a:pt x="0" y="6815045"/>
                    <a:pt x="0" y="6762057"/>
                  </a:cubicBezTo>
                  <a:lnTo>
                    <a:pt x="0" y="95943"/>
                  </a:lnTo>
                  <a:cubicBezTo>
                    <a:pt x="0" y="42955"/>
                    <a:pt x="42955" y="0"/>
                    <a:pt x="95943" y="0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ffectLst>
              <a:outerShdw blurRad="127000" dist="635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028D3D-27D0-5D4A-5049-740D5D0C52A1}"/>
                </a:ext>
              </a:extLst>
            </p:cNvPr>
            <p:cNvSpPr txBox="1"/>
            <p:nvPr/>
          </p:nvSpPr>
          <p:spPr>
            <a:xfrm>
              <a:off x="697019" y="437218"/>
              <a:ext cx="422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>
                      <a:lumMod val="95000"/>
                      <a:alpha val="20000"/>
                    </a:schemeClr>
                  </a:solidFill>
                </a:rPr>
                <a:t>5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AE51813-A992-B5F3-C976-3C3D6F6841AF}"/>
              </a:ext>
            </a:extLst>
          </p:cNvPr>
          <p:cNvSpPr txBox="1"/>
          <p:nvPr/>
        </p:nvSpPr>
        <p:spPr>
          <a:xfrm>
            <a:off x="10303048" y="2530719"/>
            <a:ext cx="5905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bg1">
                    <a:lumMod val="95000"/>
                    <a:alpha val="31000"/>
                  </a:schemeClr>
                </a:solidFill>
                <a:latin typeface="Bahnschrift SemiBold SemiConden" panose="020B0502040204020203" pitchFamily="34" charset="0"/>
              </a:rPr>
              <a:t>Phần</a:t>
            </a:r>
            <a:r>
              <a:rPr lang="en-US" sz="3200" dirty="0">
                <a:solidFill>
                  <a:schemeClr val="bg1">
                    <a:lumMod val="95000"/>
                    <a:alpha val="31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alpha val="31000"/>
                  </a:schemeClr>
                </a:solidFill>
                <a:latin typeface="Bahnschrift SemiBold SemiConden" panose="020B0502040204020203" pitchFamily="34" charset="0"/>
              </a:rPr>
              <a:t>chính</a:t>
            </a:r>
            <a:endParaRPr lang="en-US" sz="3200" dirty="0">
              <a:solidFill>
                <a:schemeClr val="bg1">
                  <a:lumMod val="95000"/>
                  <a:alpha val="31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26B7A-A93D-B066-0499-BFF86C4C7C3A}"/>
              </a:ext>
            </a:extLst>
          </p:cNvPr>
          <p:cNvSpPr txBox="1"/>
          <p:nvPr/>
        </p:nvSpPr>
        <p:spPr>
          <a:xfrm>
            <a:off x="10289200" y="3054976"/>
            <a:ext cx="590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  <a:alpha val="31000"/>
                  </a:schemeClr>
                </a:solidFill>
                <a:latin typeface="Bahnschrift SemiBold SemiConden" panose="020B0502040204020203" pitchFamily="34" charset="0"/>
              </a:rPr>
              <a:t>Của</a:t>
            </a:r>
            <a:r>
              <a:rPr lang="en-US" sz="1200" dirty="0">
                <a:solidFill>
                  <a:schemeClr val="bg1">
                    <a:lumMod val="50000"/>
                    <a:alpha val="31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  <a:alpha val="31000"/>
                  </a:schemeClr>
                </a:solidFill>
                <a:latin typeface="Bahnschrift SemiBold SemiConden" panose="020B0502040204020203" pitchFamily="34" charset="0"/>
              </a:rPr>
              <a:t>bài</a:t>
            </a:r>
            <a:r>
              <a:rPr lang="en-US" sz="1200" dirty="0">
                <a:solidFill>
                  <a:schemeClr val="bg1">
                    <a:lumMod val="50000"/>
                    <a:alpha val="31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  <a:alpha val="31000"/>
                  </a:schemeClr>
                </a:solidFill>
                <a:latin typeface="Bahnschrift SemiBold SemiConden" panose="020B0502040204020203" pitchFamily="34" charset="0"/>
              </a:rPr>
              <a:t>thuyết</a:t>
            </a:r>
            <a:r>
              <a:rPr lang="en-US" sz="1200" dirty="0">
                <a:solidFill>
                  <a:schemeClr val="bg1">
                    <a:lumMod val="50000"/>
                    <a:alpha val="31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  <a:alpha val="31000"/>
                  </a:schemeClr>
                </a:solidFill>
                <a:latin typeface="Bahnschrift SemiBold SemiConden" panose="020B0502040204020203" pitchFamily="34" charset="0"/>
              </a:rPr>
              <a:t>trình</a:t>
            </a:r>
            <a:endParaRPr lang="en-US" sz="1200" dirty="0">
              <a:solidFill>
                <a:schemeClr val="bg1">
                  <a:lumMod val="50000"/>
                  <a:alpha val="31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4" name="Picture 3" descr="A black house with a triangle roof&#10;&#10;Description automatically generated">
            <a:extLst>
              <a:ext uri="{FF2B5EF4-FFF2-40B4-BE49-F238E27FC236}">
                <a16:creationId xmlns:a16="http://schemas.microsoft.com/office/drawing/2014/main" id="{36FD69AE-93B1-A3F2-80FE-92157192E9EE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alphaModFix amt="32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667" b="90667" l="9333" r="92000">
                        <a14:foregroundMark x1="12889" y1="60444" x2="24444" y2="81778"/>
                        <a14:foregroundMark x1="24444" y1="81778" x2="35111" y2="62222"/>
                        <a14:foregroundMark x1="35111" y1="62222" x2="62667" y2="60000"/>
                        <a14:foregroundMark x1="62667" y1="60000" x2="79556" y2="78222"/>
                        <a14:foregroundMark x1="79556" y1="78222" x2="72000" y2="90667"/>
                        <a14:foregroundMark x1="92000" y1="41778" x2="90667" y2="37333"/>
                        <a14:foregroundMark x1="48889" y1="7111" x2="48000" y2="10222"/>
                        <a14:foregroundMark x1="9333" y1="39556" x2="9778" y2="43556"/>
                      </a14:backgroundRemoval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439" y="3510722"/>
            <a:ext cx="1182667" cy="11826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87D2A0-110F-9E94-602B-7393FE8B16F1}"/>
              </a:ext>
            </a:extLst>
          </p:cNvPr>
          <p:cNvSpPr txBox="1"/>
          <p:nvPr/>
        </p:nvSpPr>
        <p:spPr>
          <a:xfrm>
            <a:off x="2543431" y="731741"/>
            <a:ext cx="5905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bg1">
                    <a:lumMod val="95000"/>
                    <a:alpha val="60000"/>
                  </a:schemeClr>
                </a:solidFill>
                <a:latin typeface="Bahnschrift SemiBold SemiConden" panose="020B0502040204020203" pitchFamily="34" charset="0"/>
              </a:rPr>
              <a:t>Kế</a:t>
            </a:r>
            <a:r>
              <a:rPr lang="en-US" sz="3200" dirty="0">
                <a:solidFill>
                  <a:schemeClr val="bg1">
                    <a:lumMod val="95000"/>
                    <a:alpha val="6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alpha val="60000"/>
                  </a:schemeClr>
                </a:solidFill>
                <a:latin typeface="Bahnschrift SemiBold SemiConden" panose="020B0502040204020203" pitchFamily="34" charset="0"/>
              </a:rPr>
              <a:t>hoạch</a:t>
            </a:r>
            <a:endParaRPr lang="en-US" sz="3200" dirty="0">
              <a:solidFill>
                <a:schemeClr val="bg1">
                  <a:lumMod val="95000"/>
                  <a:alpha val="60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B029CE-C39F-978A-4F3A-A4171FA878DA}"/>
              </a:ext>
            </a:extLst>
          </p:cNvPr>
          <p:cNvSpPr txBox="1"/>
          <p:nvPr/>
        </p:nvSpPr>
        <p:spPr>
          <a:xfrm>
            <a:off x="2498618" y="1567529"/>
            <a:ext cx="59051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Tuần</a:t>
            </a:r>
            <a:r>
              <a:rPr lang="en-US" sz="2400" dirty="0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:</a:t>
            </a:r>
          </a:p>
          <a:p>
            <a:pPr algn="ctr"/>
            <a:r>
              <a:rPr lang="en-US" sz="2400" dirty="0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1,2,3:Thiết </a:t>
            </a:r>
            <a:r>
              <a:rPr lang="en-US" sz="2400" dirty="0" err="1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kế</a:t>
            </a:r>
            <a:endParaRPr lang="en-US" sz="2400" dirty="0">
              <a:solidFill>
                <a:schemeClr val="bg1">
                  <a:lumMod val="95000"/>
                  <a:alpha val="80000"/>
                </a:schemeClr>
              </a:solidFill>
              <a:latin typeface="Bahnschrift SemiBold SemiConden" panose="020B0502040204020203" pitchFamily="34" charset="0"/>
            </a:endParaRPr>
          </a:p>
          <a:p>
            <a:pPr algn="ctr"/>
            <a:r>
              <a:rPr lang="en-US" sz="2400" dirty="0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4: Code </a:t>
            </a:r>
            <a:r>
              <a:rPr lang="en-US" sz="2400" dirty="0" err="1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và</a:t>
            </a:r>
            <a:r>
              <a:rPr lang="en-US" sz="2400" dirty="0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 Slide</a:t>
            </a:r>
          </a:p>
          <a:p>
            <a:pPr algn="ctr"/>
            <a:r>
              <a:rPr lang="en-US" sz="2400" dirty="0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5:Chuẩn </a:t>
            </a:r>
            <a:r>
              <a:rPr lang="en-US" sz="2400" dirty="0" err="1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bị</a:t>
            </a:r>
            <a:r>
              <a:rPr lang="en-US" sz="2400" dirty="0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thuyết</a:t>
            </a:r>
            <a:r>
              <a:rPr lang="en-US" sz="2400" dirty="0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trình</a:t>
            </a:r>
            <a:r>
              <a:rPr lang="en-US" sz="2400" dirty="0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,</a:t>
            </a:r>
          </a:p>
          <a:p>
            <a:pPr algn="ctr"/>
            <a:r>
              <a:rPr lang="en-US" sz="2400" dirty="0" err="1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kiểm</a:t>
            </a:r>
            <a:r>
              <a:rPr lang="en-US" sz="2400" dirty="0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tra</a:t>
            </a:r>
            <a:r>
              <a:rPr lang="en-US" sz="2400" dirty="0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sản</a:t>
            </a:r>
            <a:r>
              <a:rPr lang="en-US" sz="2400" dirty="0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phẩm</a:t>
            </a:r>
            <a:endParaRPr lang="en-US" sz="2400" dirty="0">
              <a:solidFill>
                <a:schemeClr val="bg1">
                  <a:lumMod val="95000"/>
                  <a:alpha val="80000"/>
                </a:schemeClr>
              </a:solidFill>
              <a:latin typeface="Bahnschrift SemiBold SemiConden" panose="020B0502040204020203" pitchFamily="34" charset="0"/>
            </a:endParaRPr>
          </a:p>
          <a:p>
            <a:pPr algn="ctr"/>
            <a:endParaRPr lang="en-US" sz="2400" dirty="0">
              <a:solidFill>
                <a:schemeClr val="bg1">
                  <a:lumMod val="95000"/>
                  <a:alpha val="80000"/>
                </a:schemeClr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589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A3B821F5-7EEB-3F45-4565-E22129654EF5}"/>
              </a:ext>
            </a:extLst>
          </p:cNvPr>
          <p:cNvGrpSpPr/>
          <p:nvPr/>
        </p:nvGrpSpPr>
        <p:grpSpPr>
          <a:xfrm>
            <a:off x="-1332931" y="3220"/>
            <a:ext cx="11412739" cy="6858000"/>
            <a:chOff x="-6665511" y="3220"/>
            <a:chExt cx="11412739" cy="6858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5255D8B-52BE-FFA2-4CB0-5700CD924AD7}"/>
                </a:ext>
              </a:extLst>
            </p:cNvPr>
            <p:cNvSpPr/>
            <p:nvPr/>
          </p:nvSpPr>
          <p:spPr>
            <a:xfrm>
              <a:off x="-6665511" y="3220"/>
              <a:ext cx="11412739" cy="6858000"/>
            </a:xfrm>
            <a:custGeom>
              <a:avLst/>
              <a:gdLst>
                <a:gd name="connsiteX0" fmla="*/ 95943 w 11412739"/>
                <a:gd name="connsiteY0" fmla="*/ 0 h 6858000"/>
                <a:gd name="connsiteX1" fmla="*/ 10559616 w 11412739"/>
                <a:gd name="connsiteY1" fmla="*/ 0 h 6858000"/>
                <a:gd name="connsiteX2" fmla="*/ 10655559 w 11412739"/>
                <a:gd name="connsiteY2" fmla="*/ 95943 h 6858000"/>
                <a:gd name="connsiteX3" fmla="*/ 10655559 w 11412739"/>
                <a:gd name="connsiteY3" fmla="*/ 5583659 h 6858000"/>
                <a:gd name="connsiteX4" fmla="*/ 11185531 w 11412739"/>
                <a:gd name="connsiteY4" fmla="*/ 5583659 h 6858000"/>
                <a:gd name="connsiteX5" fmla="*/ 11412739 w 11412739"/>
                <a:gd name="connsiteY5" fmla="*/ 5810867 h 6858000"/>
                <a:gd name="connsiteX6" fmla="*/ 11412739 w 11412739"/>
                <a:gd name="connsiteY6" fmla="*/ 6388230 h 6858000"/>
                <a:gd name="connsiteX7" fmla="*/ 11185531 w 11412739"/>
                <a:gd name="connsiteY7" fmla="*/ 6615438 h 6858000"/>
                <a:gd name="connsiteX8" fmla="*/ 10655559 w 11412739"/>
                <a:gd name="connsiteY8" fmla="*/ 6615438 h 6858000"/>
                <a:gd name="connsiteX9" fmla="*/ 10655559 w 11412739"/>
                <a:gd name="connsiteY9" fmla="*/ 6762057 h 6858000"/>
                <a:gd name="connsiteX10" fmla="*/ 10559616 w 11412739"/>
                <a:gd name="connsiteY10" fmla="*/ 6858000 h 6858000"/>
                <a:gd name="connsiteX11" fmla="*/ 95943 w 11412739"/>
                <a:gd name="connsiteY11" fmla="*/ 6858000 h 6858000"/>
                <a:gd name="connsiteX12" fmla="*/ 0 w 11412739"/>
                <a:gd name="connsiteY12" fmla="*/ 6762057 h 6858000"/>
                <a:gd name="connsiteX13" fmla="*/ 0 w 11412739"/>
                <a:gd name="connsiteY13" fmla="*/ 95943 h 6858000"/>
                <a:gd name="connsiteX14" fmla="*/ 95943 w 11412739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12739" h="6858000">
                  <a:moveTo>
                    <a:pt x="95943" y="0"/>
                  </a:moveTo>
                  <a:lnTo>
                    <a:pt x="10559616" y="0"/>
                  </a:lnTo>
                  <a:cubicBezTo>
                    <a:pt x="10612604" y="0"/>
                    <a:pt x="10655559" y="42955"/>
                    <a:pt x="10655559" y="95943"/>
                  </a:cubicBezTo>
                  <a:lnTo>
                    <a:pt x="10655559" y="5583659"/>
                  </a:lnTo>
                  <a:lnTo>
                    <a:pt x="11185531" y="5583659"/>
                  </a:lnTo>
                  <a:cubicBezTo>
                    <a:pt x="11311015" y="5583659"/>
                    <a:pt x="11412739" y="5685383"/>
                    <a:pt x="11412739" y="5810867"/>
                  </a:cubicBezTo>
                  <a:lnTo>
                    <a:pt x="11412739" y="6388230"/>
                  </a:lnTo>
                  <a:cubicBezTo>
                    <a:pt x="11412739" y="6513714"/>
                    <a:pt x="11311015" y="6615438"/>
                    <a:pt x="11185531" y="6615438"/>
                  </a:cubicBezTo>
                  <a:lnTo>
                    <a:pt x="10655559" y="6615438"/>
                  </a:lnTo>
                  <a:lnTo>
                    <a:pt x="10655559" y="6762057"/>
                  </a:lnTo>
                  <a:cubicBezTo>
                    <a:pt x="10655559" y="6815045"/>
                    <a:pt x="10612604" y="6858000"/>
                    <a:pt x="10559616" y="6858000"/>
                  </a:cubicBezTo>
                  <a:lnTo>
                    <a:pt x="95943" y="6858000"/>
                  </a:lnTo>
                  <a:cubicBezTo>
                    <a:pt x="42955" y="6858000"/>
                    <a:pt x="0" y="6815045"/>
                    <a:pt x="0" y="6762057"/>
                  </a:cubicBezTo>
                  <a:lnTo>
                    <a:pt x="0" y="95943"/>
                  </a:lnTo>
                  <a:cubicBezTo>
                    <a:pt x="0" y="42955"/>
                    <a:pt x="42955" y="0"/>
                    <a:pt x="95943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ffectLst>
              <a:outerShdw blurRad="127000" dist="635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F2B653B-9694-F147-F934-DEEE75F65353}"/>
                </a:ext>
              </a:extLst>
            </p:cNvPr>
            <p:cNvSpPr txBox="1"/>
            <p:nvPr/>
          </p:nvSpPr>
          <p:spPr>
            <a:xfrm>
              <a:off x="4104233" y="5763212"/>
              <a:ext cx="422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>
                      <a:lumMod val="95000"/>
                      <a:alpha val="20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25A7886-9F37-CCEA-6CC0-DAC074740FAE}"/>
              </a:ext>
            </a:extLst>
          </p:cNvPr>
          <p:cNvGrpSpPr/>
          <p:nvPr/>
        </p:nvGrpSpPr>
        <p:grpSpPr>
          <a:xfrm>
            <a:off x="-2178911" y="-3220"/>
            <a:ext cx="11412739" cy="6858000"/>
            <a:chOff x="-7528580" y="-3220"/>
            <a:chExt cx="11412739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2ED3F1C-F3F8-F9A4-4EAC-4DE41B48BB98}"/>
                </a:ext>
              </a:extLst>
            </p:cNvPr>
            <p:cNvSpPr/>
            <p:nvPr/>
          </p:nvSpPr>
          <p:spPr>
            <a:xfrm>
              <a:off x="-7528580" y="-3220"/>
              <a:ext cx="11412739" cy="6858000"/>
            </a:xfrm>
            <a:custGeom>
              <a:avLst/>
              <a:gdLst>
                <a:gd name="connsiteX0" fmla="*/ 95943 w 11412739"/>
                <a:gd name="connsiteY0" fmla="*/ 0 h 6858000"/>
                <a:gd name="connsiteX1" fmla="*/ 10559616 w 11412739"/>
                <a:gd name="connsiteY1" fmla="*/ 0 h 6858000"/>
                <a:gd name="connsiteX2" fmla="*/ 10655559 w 11412739"/>
                <a:gd name="connsiteY2" fmla="*/ 95943 h 6858000"/>
                <a:gd name="connsiteX3" fmla="*/ 10655559 w 11412739"/>
                <a:gd name="connsiteY3" fmla="*/ 4246798 h 6858000"/>
                <a:gd name="connsiteX4" fmla="*/ 11185531 w 11412739"/>
                <a:gd name="connsiteY4" fmla="*/ 4246798 h 6858000"/>
                <a:gd name="connsiteX5" fmla="*/ 11412739 w 11412739"/>
                <a:gd name="connsiteY5" fmla="*/ 4474006 h 6858000"/>
                <a:gd name="connsiteX6" fmla="*/ 11412739 w 11412739"/>
                <a:gd name="connsiteY6" fmla="*/ 5051369 h 6858000"/>
                <a:gd name="connsiteX7" fmla="*/ 11185531 w 11412739"/>
                <a:gd name="connsiteY7" fmla="*/ 5278577 h 6858000"/>
                <a:gd name="connsiteX8" fmla="*/ 10655559 w 11412739"/>
                <a:gd name="connsiteY8" fmla="*/ 5278577 h 6858000"/>
                <a:gd name="connsiteX9" fmla="*/ 10655559 w 11412739"/>
                <a:gd name="connsiteY9" fmla="*/ 6762057 h 6858000"/>
                <a:gd name="connsiteX10" fmla="*/ 10559616 w 11412739"/>
                <a:gd name="connsiteY10" fmla="*/ 6858000 h 6858000"/>
                <a:gd name="connsiteX11" fmla="*/ 95943 w 11412739"/>
                <a:gd name="connsiteY11" fmla="*/ 6858000 h 6858000"/>
                <a:gd name="connsiteX12" fmla="*/ 0 w 11412739"/>
                <a:gd name="connsiteY12" fmla="*/ 6762057 h 6858000"/>
                <a:gd name="connsiteX13" fmla="*/ 0 w 11412739"/>
                <a:gd name="connsiteY13" fmla="*/ 95943 h 6858000"/>
                <a:gd name="connsiteX14" fmla="*/ 95943 w 11412739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12739" h="6858000">
                  <a:moveTo>
                    <a:pt x="95943" y="0"/>
                  </a:moveTo>
                  <a:lnTo>
                    <a:pt x="10559616" y="0"/>
                  </a:lnTo>
                  <a:cubicBezTo>
                    <a:pt x="10612604" y="0"/>
                    <a:pt x="10655559" y="42955"/>
                    <a:pt x="10655559" y="95943"/>
                  </a:cubicBezTo>
                  <a:lnTo>
                    <a:pt x="10655559" y="4246798"/>
                  </a:lnTo>
                  <a:lnTo>
                    <a:pt x="11185531" y="4246798"/>
                  </a:lnTo>
                  <a:cubicBezTo>
                    <a:pt x="11311015" y="4246798"/>
                    <a:pt x="11412739" y="4348522"/>
                    <a:pt x="11412739" y="4474006"/>
                  </a:cubicBezTo>
                  <a:lnTo>
                    <a:pt x="11412739" y="5051369"/>
                  </a:lnTo>
                  <a:cubicBezTo>
                    <a:pt x="11412739" y="5176853"/>
                    <a:pt x="11311015" y="5278577"/>
                    <a:pt x="11185531" y="5278577"/>
                  </a:cubicBezTo>
                  <a:lnTo>
                    <a:pt x="10655559" y="5278577"/>
                  </a:lnTo>
                  <a:lnTo>
                    <a:pt x="10655559" y="6762057"/>
                  </a:lnTo>
                  <a:cubicBezTo>
                    <a:pt x="10655559" y="6815045"/>
                    <a:pt x="10612604" y="6858000"/>
                    <a:pt x="10559616" y="6858000"/>
                  </a:cubicBezTo>
                  <a:lnTo>
                    <a:pt x="95943" y="6858000"/>
                  </a:lnTo>
                  <a:cubicBezTo>
                    <a:pt x="42955" y="6858000"/>
                    <a:pt x="0" y="6815045"/>
                    <a:pt x="0" y="6762057"/>
                  </a:cubicBezTo>
                  <a:lnTo>
                    <a:pt x="0" y="95943"/>
                  </a:lnTo>
                  <a:cubicBezTo>
                    <a:pt x="0" y="42955"/>
                    <a:pt x="42955" y="0"/>
                    <a:pt x="95943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  <a:effectLst>
              <a:outerShdw blurRad="127000" dist="635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1307426-30BC-DC6C-5A5B-E89E1AC552D6}"/>
                </a:ext>
              </a:extLst>
            </p:cNvPr>
            <p:cNvSpPr txBox="1"/>
            <p:nvPr/>
          </p:nvSpPr>
          <p:spPr>
            <a:xfrm>
              <a:off x="3248920" y="4404089"/>
              <a:ext cx="4386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>
                      <a:lumMod val="95000"/>
                      <a:alpha val="20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A17A1FE-72F2-30B6-5956-E1725B60E644}"/>
              </a:ext>
            </a:extLst>
          </p:cNvPr>
          <p:cNvGrpSpPr/>
          <p:nvPr/>
        </p:nvGrpSpPr>
        <p:grpSpPr>
          <a:xfrm>
            <a:off x="-3033435" y="14772"/>
            <a:ext cx="11412739" cy="6858000"/>
            <a:chOff x="-8391649" y="14772"/>
            <a:chExt cx="11412739" cy="68580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6462162-2989-DEFA-7914-91E6215ECFEE}"/>
                </a:ext>
              </a:extLst>
            </p:cNvPr>
            <p:cNvSpPr/>
            <p:nvPr/>
          </p:nvSpPr>
          <p:spPr>
            <a:xfrm>
              <a:off x="-8391649" y="14772"/>
              <a:ext cx="11412739" cy="6858000"/>
            </a:xfrm>
            <a:custGeom>
              <a:avLst/>
              <a:gdLst>
                <a:gd name="connsiteX0" fmla="*/ 95943 w 11412739"/>
                <a:gd name="connsiteY0" fmla="*/ 0 h 6858000"/>
                <a:gd name="connsiteX1" fmla="*/ 10559616 w 11412739"/>
                <a:gd name="connsiteY1" fmla="*/ 0 h 6858000"/>
                <a:gd name="connsiteX2" fmla="*/ 10655559 w 11412739"/>
                <a:gd name="connsiteY2" fmla="*/ 95943 h 6858000"/>
                <a:gd name="connsiteX3" fmla="*/ 10655559 w 11412739"/>
                <a:gd name="connsiteY3" fmla="*/ 2909937 h 6858000"/>
                <a:gd name="connsiteX4" fmla="*/ 11185531 w 11412739"/>
                <a:gd name="connsiteY4" fmla="*/ 2909937 h 6858000"/>
                <a:gd name="connsiteX5" fmla="*/ 11412739 w 11412739"/>
                <a:gd name="connsiteY5" fmla="*/ 3137145 h 6858000"/>
                <a:gd name="connsiteX6" fmla="*/ 11412739 w 11412739"/>
                <a:gd name="connsiteY6" fmla="*/ 3714508 h 6858000"/>
                <a:gd name="connsiteX7" fmla="*/ 11185531 w 11412739"/>
                <a:gd name="connsiteY7" fmla="*/ 3941716 h 6858000"/>
                <a:gd name="connsiteX8" fmla="*/ 10655559 w 11412739"/>
                <a:gd name="connsiteY8" fmla="*/ 3941716 h 6858000"/>
                <a:gd name="connsiteX9" fmla="*/ 10655559 w 11412739"/>
                <a:gd name="connsiteY9" fmla="*/ 6762057 h 6858000"/>
                <a:gd name="connsiteX10" fmla="*/ 10559616 w 11412739"/>
                <a:gd name="connsiteY10" fmla="*/ 6858000 h 6858000"/>
                <a:gd name="connsiteX11" fmla="*/ 95943 w 11412739"/>
                <a:gd name="connsiteY11" fmla="*/ 6858000 h 6858000"/>
                <a:gd name="connsiteX12" fmla="*/ 0 w 11412739"/>
                <a:gd name="connsiteY12" fmla="*/ 6762057 h 6858000"/>
                <a:gd name="connsiteX13" fmla="*/ 0 w 11412739"/>
                <a:gd name="connsiteY13" fmla="*/ 95943 h 6858000"/>
                <a:gd name="connsiteX14" fmla="*/ 95943 w 11412739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12739" h="6858000">
                  <a:moveTo>
                    <a:pt x="95943" y="0"/>
                  </a:moveTo>
                  <a:lnTo>
                    <a:pt x="10559616" y="0"/>
                  </a:lnTo>
                  <a:cubicBezTo>
                    <a:pt x="10612604" y="0"/>
                    <a:pt x="10655559" y="42955"/>
                    <a:pt x="10655559" y="95943"/>
                  </a:cubicBezTo>
                  <a:lnTo>
                    <a:pt x="10655559" y="2909937"/>
                  </a:lnTo>
                  <a:lnTo>
                    <a:pt x="11185531" y="2909937"/>
                  </a:lnTo>
                  <a:cubicBezTo>
                    <a:pt x="11311015" y="2909937"/>
                    <a:pt x="11412739" y="3011661"/>
                    <a:pt x="11412739" y="3137145"/>
                  </a:cubicBezTo>
                  <a:lnTo>
                    <a:pt x="11412739" y="3714508"/>
                  </a:lnTo>
                  <a:cubicBezTo>
                    <a:pt x="11412739" y="3839992"/>
                    <a:pt x="11311015" y="3941716"/>
                    <a:pt x="11185531" y="3941716"/>
                  </a:cubicBezTo>
                  <a:lnTo>
                    <a:pt x="10655559" y="3941716"/>
                  </a:lnTo>
                  <a:lnTo>
                    <a:pt x="10655559" y="6762057"/>
                  </a:lnTo>
                  <a:cubicBezTo>
                    <a:pt x="10655559" y="6815045"/>
                    <a:pt x="10612604" y="6858000"/>
                    <a:pt x="10559616" y="6858000"/>
                  </a:cubicBezTo>
                  <a:lnTo>
                    <a:pt x="95943" y="6858000"/>
                  </a:lnTo>
                  <a:cubicBezTo>
                    <a:pt x="42955" y="6858000"/>
                    <a:pt x="0" y="6815045"/>
                    <a:pt x="0" y="6762057"/>
                  </a:cubicBezTo>
                  <a:lnTo>
                    <a:pt x="0" y="95943"/>
                  </a:lnTo>
                  <a:cubicBezTo>
                    <a:pt x="0" y="42955"/>
                    <a:pt x="42955" y="0"/>
                    <a:pt x="95943" y="0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ffectLst>
              <a:outerShdw blurRad="127000" dist="635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75977FF-0850-2B08-46CF-CD346198E446}"/>
                </a:ext>
              </a:extLst>
            </p:cNvPr>
            <p:cNvSpPr txBox="1"/>
            <p:nvPr/>
          </p:nvSpPr>
          <p:spPr>
            <a:xfrm>
              <a:off x="2370214" y="3115494"/>
              <a:ext cx="4386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>
                      <a:lumMod val="95000"/>
                      <a:alpha val="20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6699350-1DF6-E8B8-024F-F2C38538E316}"/>
              </a:ext>
            </a:extLst>
          </p:cNvPr>
          <p:cNvGrpSpPr/>
          <p:nvPr/>
        </p:nvGrpSpPr>
        <p:grpSpPr>
          <a:xfrm>
            <a:off x="-9254718" y="9660"/>
            <a:ext cx="11412739" cy="6858000"/>
            <a:chOff x="-9254718" y="9660"/>
            <a:chExt cx="11412739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F1E722F-C2A0-FB91-C5C1-E54358514BDA}"/>
                </a:ext>
              </a:extLst>
            </p:cNvPr>
            <p:cNvSpPr/>
            <p:nvPr/>
          </p:nvSpPr>
          <p:spPr>
            <a:xfrm>
              <a:off x="-9254718" y="9660"/>
              <a:ext cx="11412739" cy="6858000"/>
            </a:xfrm>
            <a:custGeom>
              <a:avLst/>
              <a:gdLst>
                <a:gd name="connsiteX0" fmla="*/ 95943 w 11412739"/>
                <a:gd name="connsiteY0" fmla="*/ 0 h 6858000"/>
                <a:gd name="connsiteX1" fmla="*/ 10559616 w 11412739"/>
                <a:gd name="connsiteY1" fmla="*/ 0 h 6858000"/>
                <a:gd name="connsiteX2" fmla="*/ 10655559 w 11412739"/>
                <a:gd name="connsiteY2" fmla="*/ 95943 h 6858000"/>
                <a:gd name="connsiteX3" fmla="*/ 10655559 w 11412739"/>
                <a:gd name="connsiteY3" fmla="*/ 1586690 h 6858000"/>
                <a:gd name="connsiteX4" fmla="*/ 11185531 w 11412739"/>
                <a:gd name="connsiteY4" fmla="*/ 1586690 h 6858000"/>
                <a:gd name="connsiteX5" fmla="*/ 11412739 w 11412739"/>
                <a:gd name="connsiteY5" fmla="*/ 1813898 h 6858000"/>
                <a:gd name="connsiteX6" fmla="*/ 11412739 w 11412739"/>
                <a:gd name="connsiteY6" fmla="*/ 2391261 h 6858000"/>
                <a:gd name="connsiteX7" fmla="*/ 11185531 w 11412739"/>
                <a:gd name="connsiteY7" fmla="*/ 2618469 h 6858000"/>
                <a:gd name="connsiteX8" fmla="*/ 10655559 w 11412739"/>
                <a:gd name="connsiteY8" fmla="*/ 2618469 h 6858000"/>
                <a:gd name="connsiteX9" fmla="*/ 10655559 w 11412739"/>
                <a:gd name="connsiteY9" fmla="*/ 6762057 h 6858000"/>
                <a:gd name="connsiteX10" fmla="*/ 10559616 w 11412739"/>
                <a:gd name="connsiteY10" fmla="*/ 6858000 h 6858000"/>
                <a:gd name="connsiteX11" fmla="*/ 95943 w 11412739"/>
                <a:gd name="connsiteY11" fmla="*/ 6858000 h 6858000"/>
                <a:gd name="connsiteX12" fmla="*/ 0 w 11412739"/>
                <a:gd name="connsiteY12" fmla="*/ 6762057 h 6858000"/>
                <a:gd name="connsiteX13" fmla="*/ 0 w 11412739"/>
                <a:gd name="connsiteY13" fmla="*/ 95943 h 6858000"/>
                <a:gd name="connsiteX14" fmla="*/ 95943 w 11412739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12739" h="6858000">
                  <a:moveTo>
                    <a:pt x="95943" y="0"/>
                  </a:moveTo>
                  <a:lnTo>
                    <a:pt x="10559616" y="0"/>
                  </a:lnTo>
                  <a:cubicBezTo>
                    <a:pt x="10612604" y="0"/>
                    <a:pt x="10655559" y="42955"/>
                    <a:pt x="10655559" y="95943"/>
                  </a:cubicBezTo>
                  <a:lnTo>
                    <a:pt x="10655559" y="1586690"/>
                  </a:lnTo>
                  <a:lnTo>
                    <a:pt x="11185531" y="1586690"/>
                  </a:lnTo>
                  <a:cubicBezTo>
                    <a:pt x="11311015" y="1586690"/>
                    <a:pt x="11412739" y="1688414"/>
                    <a:pt x="11412739" y="1813898"/>
                  </a:cubicBezTo>
                  <a:lnTo>
                    <a:pt x="11412739" y="2391261"/>
                  </a:lnTo>
                  <a:cubicBezTo>
                    <a:pt x="11412739" y="2516745"/>
                    <a:pt x="11311015" y="2618469"/>
                    <a:pt x="11185531" y="2618469"/>
                  </a:cubicBezTo>
                  <a:lnTo>
                    <a:pt x="10655559" y="2618469"/>
                  </a:lnTo>
                  <a:lnTo>
                    <a:pt x="10655559" y="6762057"/>
                  </a:lnTo>
                  <a:cubicBezTo>
                    <a:pt x="10655559" y="6815045"/>
                    <a:pt x="10612604" y="6858000"/>
                    <a:pt x="10559616" y="6858000"/>
                  </a:cubicBezTo>
                  <a:lnTo>
                    <a:pt x="95943" y="6858000"/>
                  </a:lnTo>
                  <a:cubicBezTo>
                    <a:pt x="42955" y="6858000"/>
                    <a:pt x="0" y="6815045"/>
                    <a:pt x="0" y="6762057"/>
                  </a:cubicBezTo>
                  <a:lnTo>
                    <a:pt x="0" y="95943"/>
                  </a:lnTo>
                  <a:cubicBezTo>
                    <a:pt x="0" y="42955"/>
                    <a:pt x="42955" y="0"/>
                    <a:pt x="95943" y="0"/>
                  </a:cubicBezTo>
                  <a:close/>
                </a:path>
              </a:pathLst>
            </a:custGeom>
            <a:solidFill>
              <a:srgbClr val="717171"/>
            </a:solidFill>
            <a:ln>
              <a:noFill/>
            </a:ln>
            <a:effectLst>
              <a:outerShdw blurRad="127000" dist="635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0EFD90-244C-51DD-B66A-7D1441A5F023}"/>
                </a:ext>
              </a:extLst>
            </p:cNvPr>
            <p:cNvSpPr txBox="1"/>
            <p:nvPr/>
          </p:nvSpPr>
          <p:spPr>
            <a:xfrm>
              <a:off x="1515026" y="1763239"/>
              <a:ext cx="422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>
                      <a:lumMod val="95000"/>
                      <a:alpha val="20000"/>
                    </a:schemeClr>
                  </a:solidFill>
                </a:rPr>
                <a:t>4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858C93D-840A-24D2-A530-50E20A52E90A}"/>
              </a:ext>
            </a:extLst>
          </p:cNvPr>
          <p:cNvSpPr txBox="1"/>
          <p:nvPr/>
        </p:nvSpPr>
        <p:spPr>
          <a:xfrm>
            <a:off x="14158027" y="161183"/>
            <a:ext cx="751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Danh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sách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hôm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 nay:</a:t>
            </a:r>
          </a:p>
        </p:txBody>
      </p:sp>
      <p:pic>
        <p:nvPicPr>
          <p:cNvPr id="30" name="Picture 29" descr="A black surface with a white spot&#10;&#10;Description automatically generated">
            <a:extLst>
              <a:ext uri="{FF2B5EF4-FFF2-40B4-BE49-F238E27FC236}">
                <a16:creationId xmlns:a16="http://schemas.microsoft.com/office/drawing/2014/main" id="{78ABCA74-5116-C957-B086-52380C302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7507" y="-37284"/>
            <a:ext cx="12266929" cy="693256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B682FB5-B14B-FE44-47FC-5761A5B30F09}"/>
              </a:ext>
            </a:extLst>
          </p:cNvPr>
          <p:cNvSpPr txBox="1"/>
          <p:nvPr/>
        </p:nvSpPr>
        <p:spPr>
          <a:xfrm>
            <a:off x="14139851" y="181578"/>
            <a:ext cx="751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Danh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sách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hôm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 nay: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4C8248C-F8DF-884F-7E1C-26F0073C3D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7" b="10507"/>
          <a:stretch/>
        </p:blipFill>
        <p:spPr>
          <a:xfrm>
            <a:off x="23525452" y="4449079"/>
            <a:ext cx="1540873" cy="215390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14300" stA="99000" endPos="28000" dir="5400000" sy="-100000" algn="bl" rotWithShape="0"/>
            <a:softEdge rad="127000"/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9E06700-F937-682A-8ED0-80B4B85D1D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1" r="19541"/>
          <a:stretch/>
        </p:blipFill>
        <p:spPr>
          <a:xfrm>
            <a:off x="16171093" y="3331975"/>
            <a:ext cx="1849322" cy="2585062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14300" stA="99000" endPos="28000" dir="5400000" sy="-100000" algn="bl" rotWithShape="0"/>
            <a:softEdge rad="127000"/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5377DB2-96E8-9ED1-034F-3C3876FFC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1" r="14231"/>
          <a:stretch/>
        </p:blipFill>
        <p:spPr>
          <a:xfrm>
            <a:off x="14347421" y="4375783"/>
            <a:ext cx="1593309" cy="222719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14300" stA="99000" endPos="28000" dir="5400000" sy="-100000" algn="bl" rotWithShape="0"/>
            <a:softEdge rad="127000"/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AE34583-BA27-836C-F890-6ED5E071C5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1" r="14231"/>
          <a:stretch/>
        </p:blipFill>
        <p:spPr>
          <a:xfrm>
            <a:off x="18377845" y="896561"/>
            <a:ext cx="2964626" cy="4144082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14300" stA="99000" endPos="28000" dir="5400000" sy="-100000" algn="bl" rotWithShape="0"/>
            <a:softEdge rad="127000"/>
          </a:effectLst>
        </p:spPr>
      </p:pic>
      <p:pic>
        <p:nvPicPr>
          <p:cNvPr id="36" name="Picture 35" descr="A green circle with a green circle and a green circle with a green circle and a green circle with a green circle and a green circle with a green circle and a green circle with a green circle&#10;&#10;Description automatically generated">
            <a:extLst>
              <a:ext uri="{FF2B5EF4-FFF2-40B4-BE49-F238E27FC236}">
                <a16:creationId xmlns:a16="http://schemas.microsoft.com/office/drawing/2014/main" id="{090F99F4-EE9F-74E4-0377-AEE7F8234B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2833" y="3400858"/>
            <a:ext cx="1595189" cy="258506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27000" stA="99000" endPos="28000" dir="5400000" sy="-100000" algn="bl" rotWithShape="0"/>
            <a:softEdge rad="127000"/>
          </a:effectLst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9DF3E9F5-E340-AB94-89DF-1F2E0789BA82}"/>
              </a:ext>
            </a:extLst>
          </p:cNvPr>
          <p:cNvGrpSpPr/>
          <p:nvPr/>
        </p:nvGrpSpPr>
        <p:grpSpPr>
          <a:xfrm>
            <a:off x="-10117787" y="-9660"/>
            <a:ext cx="11412739" cy="6858000"/>
            <a:chOff x="-10117787" y="-9660"/>
            <a:chExt cx="11412739" cy="685800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4DADF47-2897-424E-8BFA-DA28ACB3AD01}"/>
                </a:ext>
              </a:extLst>
            </p:cNvPr>
            <p:cNvSpPr/>
            <p:nvPr/>
          </p:nvSpPr>
          <p:spPr>
            <a:xfrm>
              <a:off x="-10117787" y="-9660"/>
              <a:ext cx="11412739" cy="6858000"/>
            </a:xfrm>
            <a:custGeom>
              <a:avLst/>
              <a:gdLst>
                <a:gd name="connsiteX0" fmla="*/ 95943 w 11412739"/>
                <a:gd name="connsiteY0" fmla="*/ 0 h 6858000"/>
                <a:gd name="connsiteX1" fmla="*/ 10559616 w 11412739"/>
                <a:gd name="connsiteY1" fmla="*/ 0 h 6858000"/>
                <a:gd name="connsiteX2" fmla="*/ 10655559 w 11412739"/>
                <a:gd name="connsiteY2" fmla="*/ 95943 h 6858000"/>
                <a:gd name="connsiteX3" fmla="*/ 10655559 w 11412739"/>
                <a:gd name="connsiteY3" fmla="*/ 249210 h 6858000"/>
                <a:gd name="connsiteX4" fmla="*/ 11185531 w 11412739"/>
                <a:gd name="connsiteY4" fmla="*/ 249210 h 6858000"/>
                <a:gd name="connsiteX5" fmla="*/ 11412739 w 11412739"/>
                <a:gd name="connsiteY5" fmla="*/ 476418 h 6858000"/>
                <a:gd name="connsiteX6" fmla="*/ 11412739 w 11412739"/>
                <a:gd name="connsiteY6" fmla="*/ 1053781 h 6858000"/>
                <a:gd name="connsiteX7" fmla="*/ 11185531 w 11412739"/>
                <a:gd name="connsiteY7" fmla="*/ 1280989 h 6858000"/>
                <a:gd name="connsiteX8" fmla="*/ 10655559 w 11412739"/>
                <a:gd name="connsiteY8" fmla="*/ 1280989 h 6858000"/>
                <a:gd name="connsiteX9" fmla="*/ 10655559 w 11412739"/>
                <a:gd name="connsiteY9" fmla="*/ 6762057 h 6858000"/>
                <a:gd name="connsiteX10" fmla="*/ 10559616 w 11412739"/>
                <a:gd name="connsiteY10" fmla="*/ 6858000 h 6858000"/>
                <a:gd name="connsiteX11" fmla="*/ 95943 w 11412739"/>
                <a:gd name="connsiteY11" fmla="*/ 6858000 h 6858000"/>
                <a:gd name="connsiteX12" fmla="*/ 0 w 11412739"/>
                <a:gd name="connsiteY12" fmla="*/ 6762057 h 6858000"/>
                <a:gd name="connsiteX13" fmla="*/ 0 w 11412739"/>
                <a:gd name="connsiteY13" fmla="*/ 95943 h 6858000"/>
                <a:gd name="connsiteX14" fmla="*/ 95943 w 11412739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12739" h="6858000">
                  <a:moveTo>
                    <a:pt x="95943" y="0"/>
                  </a:moveTo>
                  <a:lnTo>
                    <a:pt x="10559616" y="0"/>
                  </a:lnTo>
                  <a:cubicBezTo>
                    <a:pt x="10612604" y="0"/>
                    <a:pt x="10655559" y="42955"/>
                    <a:pt x="10655559" y="95943"/>
                  </a:cubicBezTo>
                  <a:lnTo>
                    <a:pt x="10655559" y="249210"/>
                  </a:lnTo>
                  <a:lnTo>
                    <a:pt x="11185531" y="249210"/>
                  </a:lnTo>
                  <a:cubicBezTo>
                    <a:pt x="11311015" y="249210"/>
                    <a:pt x="11412739" y="350934"/>
                    <a:pt x="11412739" y="476418"/>
                  </a:cubicBezTo>
                  <a:lnTo>
                    <a:pt x="11412739" y="1053781"/>
                  </a:lnTo>
                  <a:cubicBezTo>
                    <a:pt x="11412739" y="1179265"/>
                    <a:pt x="11311015" y="1280989"/>
                    <a:pt x="11185531" y="1280989"/>
                  </a:cubicBezTo>
                  <a:lnTo>
                    <a:pt x="10655559" y="1280989"/>
                  </a:lnTo>
                  <a:lnTo>
                    <a:pt x="10655559" y="6762057"/>
                  </a:lnTo>
                  <a:cubicBezTo>
                    <a:pt x="10655559" y="6815045"/>
                    <a:pt x="10612604" y="6858000"/>
                    <a:pt x="10559616" y="6858000"/>
                  </a:cubicBezTo>
                  <a:lnTo>
                    <a:pt x="95943" y="6858000"/>
                  </a:lnTo>
                  <a:cubicBezTo>
                    <a:pt x="42955" y="6858000"/>
                    <a:pt x="0" y="6815045"/>
                    <a:pt x="0" y="6762057"/>
                  </a:cubicBezTo>
                  <a:lnTo>
                    <a:pt x="0" y="95943"/>
                  </a:lnTo>
                  <a:cubicBezTo>
                    <a:pt x="0" y="42955"/>
                    <a:pt x="42955" y="0"/>
                    <a:pt x="95943" y="0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ffectLst>
              <a:outerShdw blurRad="127000" dist="635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028D3D-27D0-5D4A-5049-740D5D0C52A1}"/>
                </a:ext>
              </a:extLst>
            </p:cNvPr>
            <p:cNvSpPr txBox="1"/>
            <p:nvPr/>
          </p:nvSpPr>
          <p:spPr>
            <a:xfrm>
              <a:off x="697019" y="437218"/>
              <a:ext cx="422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>
                      <a:lumMod val="95000"/>
                      <a:alpha val="20000"/>
                    </a:schemeClr>
                  </a:solidFill>
                </a:rPr>
                <a:t>5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49B1246-1700-58E4-E497-8CF2A78274CC}"/>
              </a:ext>
            </a:extLst>
          </p:cNvPr>
          <p:cNvSpPr txBox="1"/>
          <p:nvPr/>
        </p:nvSpPr>
        <p:spPr>
          <a:xfrm>
            <a:off x="1637296" y="498774"/>
            <a:ext cx="5905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  <a:alpha val="60000"/>
                  </a:schemeClr>
                </a:solidFill>
                <a:latin typeface="Bahnschrift SemiBold SemiConden" panose="020B0502040204020203" pitchFamily="34" charset="0"/>
              </a:rPr>
              <a:t>Demo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EFF2CF-402E-3E72-11F8-6701E698D817}"/>
              </a:ext>
            </a:extLst>
          </p:cNvPr>
          <p:cNvSpPr/>
          <p:nvPr/>
        </p:nvSpPr>
        <p:spPr>
          <a:xfrm>
            <a:off x="3298677" y="1683521"/>
            <a:ext cx="2576613" cy="584775"/>
          </a:xfrm>
          <a:prstGeom prst="roundRect">
            <a:avLst/>
          </a:prstGeom>
          <a:solidFill>
            <a:schemeClr val="bg1">
              <a:lumMod val="95000"/>
              <a:alpha val="26000"/>
            </a:schemeClr>
          </a:solidFill>
          <a:ln>
            <a:noFill/>
          </a:ln>
          <a:effectLst>
            <a:outerShdw blurRad="127000" dist="635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SemiBold SemiConden" panose="020B0502040204020203" pitchFamily="34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692553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A3B821F5-7EEB-3F45-4565-E22129654EF5}"/>
              </a:ext>
            </a:extLst>
          </p:cNvPr>
          <p:cNvGrpSpPr/>
          <p:nvPr/>
        </p:nvGrpSpPr>
        <p:grpSpPr>
          <a:xfrm>
            <a:off x="-1332931" y="3220"/>
            <a:ext cx="11412739" cy="6858000"/>
            <a:chOff x="-6665511" y="3220"/>
            <a:chExt cx="11412739" cy="6858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5255D8B-52BE-FFA2-4CB0-5700CD924AD7}"/>
                </a:ext>
              </a:extLst>
            </p:cNvPr>
            <p:cNvSpPr/>
            <p:nvPr/>
          </p:nvSpPr>
          <p:spPr>
            <a:xfrm>
              <a:off x="-6665511" y="3220"/>
              <a:ext cx="11412739" cy="6858000"/>
            </a:xfrm>
            <a:custGeom>
              <a:avLst/>
              <a:gdLst>
                <a:gd name="connsiteX0" fmla="*/ 95943 w 11412739"/>
                <a:gd name="connsiteY0" fmla="*/ 0 h 6858000"/>
                <a:gd name="connsiteX1" fmla="*/ 10559616 w 11412739"/>
                <a:gd name="connsiteY1" fmla="*/ 0 h 6858000"/>
                <a:gd name="connsiteX2" fmla="*/ 10655559 w 11412739"/>
                <a:gd name="connsiteY2" fmla="*/ 95943 h 6858000"/>
                <a:gd name="connsiteX3" fmla="*/ 10655559 w 11412739"/>
                <a:gd name="connsiteY3" fmla="*/ 5583659 h 6858000"/>
                <a:gd name="connsiteX4" fmla="*/ 11185531 w 11412739"/>
                <a:gd name="connsiteY4" fmla="*/ 5583659 h 6858000"/>
                <a:gd name="connsiteX5" fmla="*/ 11412739 w 11412739"/>
                <a:gd name="connsiteY5" fmla="*/ 5810867 h 6858000"/>
                <a:gd name="connsiteX6" fmla="*/ 11412739 w 11412739"/>
                <a:gd name="connsiteY6" fmla="*/ 6388230 h 6858000"/>
                <a:gd name="connsiteX7" fmla="*/ 11185531 w 11412739"/>
                <a:gd name="connsiteY7" fmla="*/ 6615438 h 6858000"/>
                <a:gd name="connsiteX8" fmla="*/ 10655559 w 11412739"/>
                <a:gd name="connsiteY8" fmla="*/ 6615438 h 6858000"/>
                <a:gd name="connsiteX9" fmla="*/ 10655559 w 11412739"/>
                <a:gd name="connsiteY9" fmla="*/ 6762057 h 6858000"/>
                <a:gd name="connsiteX10" fmla="*/ 10559616 w 11412739"/>
                <a:gd name="connsiteY10" fmla="*/ 6858000 h 6858000"/>
                <a:gd name="connsiteX11" fmla="*/ 95943 w 11412739"/>
                <a:gd name="connsiteY11" fmla="*/ 6858000 h 6858000"/>
                <a:gd name="connsiteX12" fmla="*/ 0 w 11412739"/>
                <a:gd name="connsiteY12" fmla="*/ 6762057 h 6858000"/>
                <a:gd name="connsiteX13" fmla="*/ 0 w 11412739"/>
                <a:gd name="connsiteY13" fmla="*/ 95943 h 6858000"/>
                <a:gd name="connsiteX14" fmla="*/ 95943 w 11412739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12739" h="6858000">
                  <a:moveTo>
                    <a:pt x="95943" y="0"/>
                  </a:moveTo>
                  <a:lnTo>
                    <a:pt x="10559616" y="0"/>
                  </a:lnTo>
                  <a:cubicBezTo>
                    <a:pt x="10612604" y="0"/>
                    <a:pt x="10655559" y="42955"/>
                    <a:pt x="10655559" y="95943"/>
                  </a:cubicBezTo>
                  <a:lnTo>
                    <a:pt x="10655559" y="5583659"/>
                  </a:lnTo>
                  <a:lnTo>
                    <a:pt x="11185531" y="5583659"/>
                  </a:lnTo>
                  <a:cubicBezTo>
                    <a:pt x="11311015" y="5583659"/>
                    <a:pt x="11412739" y="5685383"/>
                    <a:pt x="11412739" y="5810867"/>
                  </a:cubicBezTo>
                  <a:lnTo>
                    <a:pt x="11412739" y="6388230"/>
                  </a:lnTo>
                  <a:cubicBezTo>
                    <a:pt x="11412739" y="6513714"/>
                    <a:pt x="11311015" y="6615438"/>
                    <a:pt x="11185531" y="6615438"/>
                  </a:cubicBezTo>
                  <a:lnTo>
                    <a:pt x="10655559" y="6615438"/>
                  </a:lnTo>
                  <a:lnTo>
                    <a:pt x="10655559" y="6762057"/>
                  </a:lnTo>
                  <a:cubicBezTo>
                    <a:pt x="10655559" y="6815045"/>
                    <a:pt x="10612604" y="6858000"/>
                    <a:pt x="10559616" y="6858000"/>
                  </a:cubicBezTo>
                  <a:lnTo>
                    <a:pt x="95943" y="6858000"/>
                  </a:lnTo>
                  <a:cubicBezTo>
                    <a:pt x="42955" y="6858000"/>
                    <a:pt x="0" y="6815045"/>
                    <a:pt x="0" y="6762057"/>
                  </a:cubicBezTo>
                  <a:lnTo>
                    <a:pt x="0" y="95943"/>
                  </a:lnTo>
                  <a:cubicBezTo>
                    <a:pt x="0" y="42955"/>
                    <a:pt x="42955" y="0"/>
                    <a:pt x="95943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ffectLst>
              <a:outerShdw blurRad="127000" dist="635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F2B653B-9694-F147-F934-DEEE75F65353}"/>
                </a:ext>
              </a:extLst>
            </p:cNvPr>
            <p:cNvSpPr txBox="1"/>
            <p:nvPr/>
          </p:nvSpPr>
          <p:spPr>
            <a:xfrm>
              <a:off x="4104233" y="5763212"/>
              <a:ext cx="422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>
                      <a:lumMod val="95000"/>
                      <a:alpha val="20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25A7886-9F37-CCEA-6CC0-DAC074740FAE}"/>
              </a:ext>
            </a:extLst>
          </p:cNvPr>
          <p:cNvGrpSpPr/>
          <p:nvPr/>
        </p:nvGrpSpPr>
        <p:grpSpPr>
          <a:xfrm>
            <a:off x="-2178911" y="-3220"/>
            <a:ext cx="11412739" cy="6858000"/>
            <a:chOff x="-7528580" y="-3220"/>
            <a:chExt cx="11412739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2ED3F1C-F3F8-F9A4-4EAC-4DE41B48BB98}"/>
                </a:ext>
              </a:extLst>
            </p:cNvPr>
            <p:cNvSpPr/>
            <p:nvPr/>
          </p:nvSpPr>
          <p:spPr>
            <a:xfrm>
              <a:off x="-7528580" y="-3220"/>
              <a:ext cx="11412739" cy="6858000"/>
            </a:xfrm>
            <a:custGeom>
              <a:avLst/>
              <a:gdLst>
                <a:gd name="connsiteX0" fmla="*/ 95943 w 11412739"/>
                <a:gd name="connsiteY0" fmla="*/ 0 h 6858000"/>
                <a:gd name="connsiteX1" fmla="*/ 10559616 w 11412739"/>
                <a:gd name="connsiteY1" fmla="*/ 0 h 6858000"/>
                <a:gd name="connsiteX2" fmla="*/ 10655559 w 11412739"/>
                <a:gd name="connsiteY2" fmla="*/ 95943 h 6858000"/>
                <a:gd name="connsiteX3" fmla="*/ 10655559 w 11412739"/>
                <a:gd name="connsiteY3" fmla="*/ 4246798 h 6858000"/>
                <a:gd name="connsiteX4" fmla="*/ 11185531 w 11412739"/>
                <a:gd name="connsiteY4" fmla="*/ 4246798 h 6858000"/>
                <a:gd name="connsiteX5" fmla="*/ 11412739 w 11412739"/>
                <a:gd name="connsiteY5" fmla="*/ 4474006 h 6858000"/>
                <a:gd name="connsiteX6" fmla="*/ 11412739 w 11412739"/>
                <a:gd name="connsiteY6" fmla="*/ 5051369 h 6858000"/>
                <a:gd name="connsiteX7" fmla="*/ 11185531 w 11412739"/>
                <a:gd name="connsiteY7" fmla="*/ 5278577 h 6858000"/>
                <a:gd name="connsiteX8" fmla="*/ 10655559 w 11412739"/>
                <a:gd name="connsiteY8" fmla="*/ 5278577 h 6858000"/>
                <a:gd name="connsiteX9" fmla="*/ 10655559 w 11412739"/>
                <a:gd name="connsiteY9" fmla="*/ 6762057 h 6858000"/>
                <a:gd name="connsiteX10" fmla="*/ 10559616 w 11412739"/>
                <a:gd name="connsiteY10" fmla="*/ 6858000 h 6858000"/>
                <a:gd name="connsiteX11" fmla="*/ 95943 w 11412739"/>
                <a:gd name="connsiteY11" fmla="*/ 6858000 h 6858000"/>
                <a:gd name="connsiteX12" fmla="*/ 0 w 11412739"/>
                <a:gd name="connsiteY12" fmla="*/ 6762057 h 6858000"/>
                <a:gd name="connsiteX13" fmla="*/ 0 w 11412739"/>
                <a:gd name="connsiteY13" fmla="*/ 95943 h 6858000"/>
                <a:gd name="connsiteX14" fmla="*/ 95943 w 11412739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12739" h="6858000">
                  <a:moveTo>
                    <a:pt x="95943" y="0"/>
                  </a:moveTo>
                  <a:lnTo>
                    <a:pt x="10559616" y="0"/>
                  </a:lnTo>
                  <a:cubicBezTo>
                    <a:pt x="10612604" y="0"/>
                    <a:pt x="10655559" y="42955"/>
                    <a:pt x="10655559" y="95943"/>
                  </a:cubicBezTo>
                  <a:lnTo>
                    <a:pt x="10655559" y="4246798"/>
                  </a:lnTo>
                  <a:lnTo>
                    <a:pt x="11185531" y="4246798"/>
                  </a:lnTo>
                  <a:cubicBezTo>
                    <a:pt x="11311015" y="4246798"/>
                    <a:pt x="11412739" y="4348522"/>
                    <a:pt x="11412739" y="4474006"/>
                  </a:cubicBezTo>
                  <a:lnTo>
                    <a:pt x="11412739" y="5051369"/>
                  </a:lnTo>
                  <a:cubicBezTo>
                    <a:pt x="11412739" y="5176853"/>
                    <a:pt x="11311015" y="5278577"/>
                    <a:pt x="11185531" y="5278577"/>
                  </a:cubicBezTo>
                  <a:lnTo>
                    <a:pt x="10655559" y="5278577"/>
                  </a:lnTo>
                  <a:lnTo>
                    <a:pt x="10655559" y="6762057"/>
                  </a:lnTo>
                  <a:cubicBezTo>
                    <a:pt x="10655559" y="6815045"/>
                    <a:pt x="10612604" y="6858000"/>
                    <a:pt x="10559616" y="6858000"/>
                  </a:cubicBezTo>
                  <a:lnTo>
                    <a:pt x="95943" y="6858000"/>
                  </a:lnTo>
                  <a:cubicBezTo>
                    <a:pt x="42955" y="6858000"/>
                    <a:pt x="0" y="6815045"/>
                    <a:pt x="0" y="6762057"/>
                  </a:cubicBezTo>
                  <a:lnTo>
                    <a:pt x="0" y="95943"/>
                  </a:lnTo>
                  <a:cubicBezTo>
                    <a:pt x="0" y="42955"/>
                    <a:pt x="42955" y="0"/>
                    <a:pt x="95943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  <a:effectLst>
              <a:outerShdw blurRad="127000" dist="635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1307426-30BC-DC6C-5A5B-E89E1AC552D6}"/>
                </a:ext>
              </a:extLst>
            </p:cNvPr>
            <p:cNvSpPr txBox="1"/>
            <p:nvPr/>
          </p:nvSpPr>
          <p:spPr>
            <a:xfrm>
              <a:off x="3248920" y="4404089"/>
              <a:ext cx="4386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>
                      <a:lumMod val="95000"/>
                      <a:alpha val="20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A17A1FE-72F2-30B6-5956-E1725B60E644}"/>
              </a:ext>
            </a:extLst>
          </p:cNvPr>
          <p:cNvGrpSpPr/>
          <p:nvPr/>
        </p:nvGrpSpPr>
        <p:grpSpPr>
          <a:xfrm>
            <a:off x="-3033435" y="14772"/>
            <a:ext cx="11412739" cy="6858000"/>
            <a:chOff x="-8391649" y="14772"/>
            <a:chExt cx="11412739" cy="68580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6462162-2989-DEFA-7914-91E6215ECFEE}"/>
                </a:ext>
              </a:extLst>
            </p:cNvPr>
            <p:cNvSpPr/>
            <p:nvPr/>
          </p:nvSpPr>
          <p:spPr>
            <a:xfrm>
              <a:off x="-8391649" y="14772"/>
              <a:ext cx="11412739" cy="6858000"/>
            </a:xfrm>
            <a:custGeom>
              <a:avLst/>
              <a:gdLst>
                <a:gd name="connsiteX0" fmla="*/ 95943 w 11412739"/>
                <a:gd name="connsiteY0" fmla="*/ 0 h 6858000"/>
                <a:gd name="connsiteX1" fmla="*/ 10559616 w 11412739"/>
                <a:gd name="connsiteY1" fmla="*/ 0 h 6858000"/>
                <a:gd name="connsiteX2" fmla="*/ 10655559 w 11412739"/>
                <a:gd name="connsiteY2" fmla="*/ 95943 h 6858000"/>
                <a:gd name="connsiteX3" fmla="*/ 10655559 w 11412739"/>
                <a:gd name="connsiteY3" fmla="*/ 2909937 h 6858000"/>
                <a:gd name="connsiteX4" fmla="*/ 11185531 w 11412739"/>
                <a:gd name="connsiteY4" fmla="*/ 2909937 h 6858000"/>
                <a:gd name="connsiteX5" fmla="*/ 11412739 w 11412739"/>
                <a:gd name="connsiteY5" fmla="*/ 3137145 h 6858000"/>
                <a:gd name="connsiteX6" fmla="*/ 11412739 w 11412739"/>
                <a:gd name="connsiteY6" fmla="*/ 3714508 h 6858000"/>
                <a:gd name="connsiteX7" fmla="*/ 11185531 w 11412739"/>
                <a:gd name="connsiteY7" fmla="*/ 3941716 h 6858000"/>
                <a:gd name="connsiteX8" fmla="*/ 10655559 w 11412739"/>
                <a:gd name="connsiteY8" fmla="*/ 3941716 h 6858000"/>
                <a:gd name="connsiteX9" fmla="*/ 10655559 w 11412739"/>
                <a:gd name="connsiteY9" fmla="*/ 6762057 h 6858000"/>
                <a:gd name="connsiteX10" fmla="*/ 10559616 w 11412739"/>
                <a:gd name="connsiteY10" fmla="*/ 6858000 h 6858000"/>
                <a:gd name="connsiteX11" fmla="*/ 95943 w 11412739"/>
                <a:gd name="connsiteY11" fmla="*/ 6858000 h 6858000"/>
                <a:gd name="connsiteX12" fmla="*/ 0 w 11412739"/>
                <a:gd name="connsiteY12" fmla="*/ 6762057 h 6858000"/>
                <a:gd name="connsiteX13" fmla="*/ 0 w 11412739"/>
                <a:gd name="connsiteY13" fmla="*/ 95943 h 6858000"/>
                <a:gd name="connsiteX14" fmla="*/ 95943 w 11412739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12739" h="6858000">
                  <a:moveTo>
                    <a:pt x="95943" y="0"/>
                  </a:moveTo>
                  <a:lnTo>
                    <a:pt x="10559616" y="0"/>
                  </a:lnTo>
                  <a:cubicBezTo>
                    <a:pt x="10612604" y="0"/>
                    <a:pt x="10655559" y="42955"/>
                    <a:pt x="10655559" y="95943"/>
                  </a:cubicBezTo>
                  <a:lnTo>
                    <a:pt x="10655559" y="2909937"/>
                  </a:lnTo>
                  <a:lnTo>
                    <a:pt x="11185531" y="2909937"/>
                  </a:lnTo>
                  <a:cubicBezTo>
                    <a:pt x="11311015" y="2909937"/>
                    <a:pt x="11412739" y="3011661"/>
                    <a:pt x="11412739" y="3137145"/>
                  </a:cubicBezTo>
                  <a:lnTo>
                    <a:pt x="11412739" y="3714508"/>
                  </a:lnTo>
                  <a:cubicBezTo>
                    <a:pt x="11412739" y="3839992"/>
                    <a:pt x="11311015" y="3941716"/>
                    <a:pt x="11185531" y="3941716"/>
                  </a:cubicBezTo>
                  <a:lnTo>
                    <a:pt x="10655559" y="3941716"/>
                  </a:lnTo>
                  <a:lnTo>
                    <a:pt x="10655559" y="6762057"/>
                  </a:lnTo>
                  <a:cubicBezTo>
                    <a:pt x="10655559" y="6815045"/>
                    <a:pt x="10612604" y="6858000"/>
                    <a:pt x="10559616" y="6858000"/>
                  </a:cubicBezTo>
                  <a:lnTo>
                    <a:pt x="95943" y="6858000"/>
                  </a:lnTo>
                  <a:cubicBezTo>
                    <a:pt x="42955" y="6858000"/>
                    <a:pt x="0" y="6815045"/>
                    <a:pt x="0" y="6762057"/>
                  </a:cubicBezTo>
                  <a:lnTo>
                    <a:pt x="0" y="95943"/>
                  </a:lnTo>
                  <a:cubicBezTo>
                    <a:pt x="0" y="42955"/>
                    <a:pt x="42955" y="0"/>
                    <a:pt x="95943" y="0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ffectLst>
              <a:outerShdw blurRad="127000" dist="635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75977FF-0850-2B08-46CF-CD346198E446}"/>
                </a:ext>
              </a:extLst>
            </p:cNvPr>
            <p:cNvSpPr txBox="1"/>
            <p:nvPr/>
          </p:nvSpPr>
          <p:spPr>
            <a:xfrm>
              <a:off x="2370214" y="3115494"/>
              <a:ext cx="4386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>
                      <a:lumMod val="95000"/>
                      <a:alpha val="20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6699350-1DF6-E8B8-024F-F2C38538E316}"/>
              </a:ext>
            </a:extLst>
          </p:cNvPr>
          <p:cNvGrpSpPr/>
          <p:nvPr/>
        </p:nvGrpSpPr>
        <p:grpSpPr>
          <a:xfrm>
            <a:off x="-3887958" y="9660"/>
            <a:ext cx="11412739" cy="6858000"/>
            <a:chOff x="-9254718" y="9660"/>
            <a:chExt cx="11412739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F1E722F-C2A0-FB91-C5C1-E54358514BDA}"/>
                </a:ext>
              </a:extLst>
            </p:cNvPr>
            <p:cNvSpPr/>
            <p:nvPr/>
          </p:nvSpPr>
          <p:spPr>
            <a:xfrm>
              <a:off x="-9254718" y="9660"/>
              <a:ext cx="11412739" cy="6858000"/>
            </a:xfrm>
            <a:custGeom>
              <a:avLst/>
              <a:gdLst>
                <a:gd name="connsiteX0" fmla="*/ 95943 w 11412739"/>
                <a:gd name="connsiteY0" fmla="*/ 0 h 6858000"/>
                <a:gd name="connsiteX1" fmla="*/ 10559616 w 11412739"/>
                <a:gd name="connsiteY1" fmla="*/ 0 h 6858000"/>
                <a:gd name="connsiteX2" fmla="*/ 10655559 w 11412739"/>
                <a:gd name="connsiteY2" fmla="*/ 95943 h 6858000"/>
                <a:gd name="connsiteX3" fmla="*/ 10655559 w 11412739"/>
                <a:gd name="connsiteY3" fmla="*/ 1586690 h 6858000"/>
                <a:gd name="connsiteX4" fmla="*/ 11185531 w 11412739"/>
                <a:gd name="connsiteY4" fmla="*/ 1586690 h 6858000"/>
                <a:gd name="connsiteX5" fmla="*/ 11412739 w 11412739"/>
                <a:gd name="connsiteY5" fmla="*/ 1813898 h 6858000"/>
                <a:gd name="connsiteX6" fmla="*/ 11412739 w 11412739"/>
                <a:gd name="connsiteY6" fmla="*/ 2391261 h 6858000"/>
                <a:gd name="connsiteX7" fmla="*/ 11185531 w 11412739"/>
                <a:gd name="connsiteY7" fmla="*/ 2618469 h 6858000"/>
                <a:gd name="connsiteX8" fmla="*/ 10655559 w 11412739"/>
                <a:gd name="connsiteY8" fmla="*/ 2618469 h 6858000"/>
                <a:gd name="connsiteX9" fmla="*/ 10655559 w 11412739"/>
                <a:gd name="connsiteY9" fmla="*/ 6762057 h 6858000"/>
                <a:gd name="connsiteX10" fmla="*/ 10559616 w 11412739"/>
                <a:gd name="connsiteY10" fmla="*/ 6858000 h 6858000"/>
                <a:gd name="connsiteX11" fmla="*/ 95943 w 11412739"/>
                <a:gd name="connsiteY11" fmla="*/ 6858000 h 6858000"/>
                <a:gd name="connsiteX12" fmla="*/ 0 w 11412739"/>
                <a:gd name="connsiteY12" fmla="*/ 6762057 h 6858000"/>
                <a:gd name="connsiteX13" fmla="*/ 0 w 11412739"/>
                <a:gd name="connsiteY13" fmla="*/ 95943 h 6858000"/>
                <a:gd name="connsiteX14" fmla="*/ 95943 w 11412739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12739" h="6858000">
                  <a:moveTo>
                    <a:pt x="95943" y="0"/>
                  </a:moveTo>
                  <a:lnTo>
                    <a:pt x="10559616" y="0"/>
                  </a:lnTo>
                  <a:cubicBezTo>
                    <a:pt x="10612604" y="0"/>
                    <a:pt x="10655559" y="42955"/>
                    <a:pt x="10655559" y="95943"/>
                  </a:cubicBezTo>
                  <a:lnTo>
                    <a:pt x="10655559" y="1586690"/>
                  </a:lnTo>
                  <a:lnTo>
                    <a:pt x="11185531" y="1586690"/>
                  </a:lnTo>
                  <a:cubicBezTo>
                    <a:pt x="11311015" y="1586690"/>
                    <a:pt x="11412739" y="1688414"/>
                    <a:pt x="11412739" y="1813898"/>
                  </a:cubicBezTo>
                  <a:lnTo>
                    <a:pt x="11412739" y="2391261"/>
                  </a:lnTo>
                  <a:cubicBezTo>
                    <a:pt x="11412739" y="2516745"/>
                    <a:pt x="11311015" y="2618469"/>
                    <a:pt x="11185531" y="2618469"/>
                  </a:cubicBezTo>
                  <a:lnTo>
                    <a:pt x="10655559" y="2618469"/>
                  </a:lnTo>
                  <a:lnTo>
                    <a:pt x="10655559" y="6762057"/>
                  </a:lnTo>
                  <a:cubicBezTo>
                    <a:pt x="10655559" y="6815045"/>
                    <a:pt x="10612604" y="6858000"/>
                    <a:pt x="10559616" y="6858000"/>
                  </a:cubicBezTo>
                  <a:lnTo>
                    <a:pt x="95943" y="6858000"/>
                  </a:lnTo>
                  <a:cubicBezTo>
                    <a:pt x="42955" y="6858000"/>
                    <a:pt x="0" y="6815045"/>
                    <a:pt x="0" y="6762057"/>
                  </a:cubicBezTo>
                  <a:lnTo>
                    <a:pt x="0" y="95943"/>
                  </a:lnTo>
                  <a:cubicBezTo>
                    <a:pt x="0" y="42955"/>
                    <a:pt x="42955" y="0"/>
                    <a:pt x="95943" y="0"/>
                  </a:cubicBezTo>
                  <a:close/>
                </a:path>
              </a:pathLst>
            </a:custGeom>
            <a:solidFill>
              <a:srgbClr val="717171"/>
            </a:solidFill>
            <a:ln>
              <a:noFill/>
            </a:ln>
            <a:effectLst>
              <a:outerShdw blurRad="127000" dist="635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0EFD90-244C-51DD-B66A-7D1441A5F023}"/>
                </a:ext>
              </a:extLst>
            </p:cNvPr>
            <p:cNvSpPr txBox="1"/>
            <p:nvPr/>
          </p:nvSpPr>
          <p:spPr>
            <a:xfrm>
              <a:off x="1515026" y="1763239"/>
              <a:ext cx="422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>
                      <a:lumMod val="95000"/>
                      <a:alpha val="20000"/>
                    </a:schemeClr>
                  </a:solidFill>
                </a:rPr>
                <a:t>4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858C93D-840A-24D2-A530-50E20A52E90A}"/>
              </a:ext>
            </a:extLst>
          </p:cNvPr>
          <p:cNvSpPr txBox="1"/>
          <p:nvPr/>
        </p:nvSpPr>
        <p:spPr>
          <a:xfrm>
            <a:off x="14158027" y="161183"/>
            <a:ext cx="751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Danh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sách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hôm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 nay:</a:t>
            </a:r>
          </a:p>
        </p:txBody>
      </p:sp>
      <p:pic>
        <p:nvPicPr>
          <p:cNvPr id="30" name="Picture 29" descr="A black surface with a white spot&#10;&#10;Description automatically generated">
            <a:extLst>
              <a:ext uri="{FF2B5EF4-FFF2-40B4-BE49-F238E27FC236}">
                <a16:creationId xmlns:a16="http://schemas.microsoft.com/office/drawing/2014/main" id="{78ABCA74-5116-C957-B086-52380C302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7507" y="-37284"/>
            <a:ext cx="12266929" cy="693256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B682FB5-B14B-FE44-47FC-5761A5B30F09}"/>
              </a:ext>
            </a:extLst>
          </p:cNvPr>
          <p:cNvSpPr txBox="1"/>
          <p:nvPr/>
        </p:nvSpPr>
        <p:spPr>
          <a:xfrm>
            <a:off x="14139851" y="181578"/>
            <a:ext cx="751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Danh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sách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hôm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 nay: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4C8248C-F8DF-884F-7E1C-26F0073C3D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7" b="10507"/>
          <a:stretch/>
        </p:blipFill>
        <p:spPr>
          <a:xfrm>
            <a:off x="23525452" y="4449079"/>
            <a:ext cx="1540873" cy="215390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14300" stA="99000" endPos="28000" dir="5400000" sy="-100000" algn="bl" rotWithShape="0"/>
            <a:softEdge rad="127000"/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9E06700-F937-682A-8ED0-80B4B85D1D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1" r="19541"/>
          <a:stretch/>
        </p:blipFill>
        <p:spPr>
          <a:xfrm>
            <a:off x="16171093" y="3331975"/>
            <a:ext cx="1849322" cy="2585062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14300" stA="99000" endPos="28000" dir="5400000" sy="-100000" algn="bl" rotWithShape="0"/>
            <a:softEdge rad="127000"/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5377DB2-96E8-9ED1-034F-3C3876FFC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1" r="14231"/>
          <a:stretch/>
        </p:blipFill>
        <p:spPr>
          <a:xfrm>
            <a:off x="14347421" y="4375783"/>
            <a:ext cx="1593309" cy="222719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14300" stA="99000" endPos="28000" dir="5400000" sy="-100000" algn="bl" rotWithShape="0"/>
            <a:softEdge rad="127000"/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AE34583-BA27-836C-F890-6ED5E071C5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1" r="14231"/>
          <a:stretch/>
        </p:blipFill>
        <p:spPr>
          <a:xfrm>
            <a:off x="18377845" y="896561"/>
            <a:ext cx="2964626" cy="4144082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14300" stA="99000" endPos="28000" dir="5400000" sy="-100000" algn="bl" rotWithShape="0"/>
            <a:softEdge rad="127000"/>
          </a:effectLst>
        </p:spPr>
      </p:pic>
      <p:pic>
        <p:nvPicPr>
          <p:cNvPr id="36" name="Picture 35" descr="A green circle with a green circle and a green circle with a green circle and a green circle with a green circle and a green circle with a green circle and a green circle with a green circle&#10;&#10;Description automatically generated">
            <a:extLst>
              <a:ext uri="{FF2B5EF4-FFF2-40B4-BE49-F238E27FC236}">
                <a16:creationId xmlns:a16="http://schemas.microsoft.com/office/drawing/2014/main" id="{090F99F4-EE9F-74E4-0377-AEE7F8234B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2833" y="3400858"/>
            <a:ext cx="1595189" cy="258506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27000" stA="99000" endPos="28000" dir="5400000" sy="-100000" algn="bl" rotWithShape="0"/>
            <a:softEdge rad="127000"/>
          </a:effectLst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9DF3E9F5-E340-AB94-89DF-1F2E0789BA82}"/>
              </a:ext>
            </a:extLst>
          </p:cNvPr>
          <p:cNvGrpSpPr/>
          <p:nvPr/>
        </p:nvGrpSpPr>
        <p:grpSpPr>
          <a:xfrm>
            <a:off x="-10117787" y="-9660"/>
            <a:ext cx="11412739" cy="6858000"/>
            <a:chOff x="-10117787" y="-9660"/>
            <a:chExt cx="11412739" cy="685800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4DADF47-2897-424E-8BFA-DA28ACB3AD01}"/>
                </a:ext>
              </a:extLst>
            </p:cNvPr>
            <p:cNvSpPr/>
            <p:nvPr/>
          </p:nvSpPr>
          <p:spPr>
            <a:xfrm>
              <a:off x="-10117787" y="-9660"/>
              <a:ext cx="11412739" cy="6858000"/>
            </a:xfrm>
            <a:custGeom>
              <a:avLst/>
              <a:gdLst>
                <a:gd name="connsiteX0" fmla="*/ 95943 w 11412739"/>
                <a:gd name="connsiteY0" fmla="*/ 0 h 6858000"/>
                <a:gd name="connsiteX1" fmla="*/ 10559616 w 11412739"/>
                <a:gd name="connsiteY1" fmla="*/ 0 h 6858000"/>
                <a:gd name="connsiteX2" fmla="*/ 10655559 w 11412739"/>
                <a:gd name="connsiteY2" fmla="*/ 95943 h 6858000"/>
                <a:gd name="connsiteX3" fmla="*/ 10655559 w 11412739"/>
                <a:gd name="connsiteY3" fmla="*/ 249210 h 6858000"/>
                <a:gd name="connsiteX4" fmla="*/ 11185531 w 11412739"/>
                <a:gd name="connsiteY4" fmla="*/ 249210 h 6858000"/>
                <a:gd name="connsiteX5" fmla="*/ 11412739 w 11412739"/>
                <a:gd name="connsiteY5" fmla="*/ 476418 h 6858000"/>
                <a:gd name="connsiteX6" fmla="*/ 11412739 w 11412739"/>
                <a:gd name="connsiteY6" fmla="*/ 1053781 h 6858000"/>
                <a:gd name="connsiteX7" fmla="*/ 11185531 w 11412739"/>
                <a:gd name="connsiteY7" fmla="*/ 1280989 h 6858000"/>
                <a:gd name="connsiteX8" fmla="*/ 10655559 w 11412739"/>
                <a:gd name="connsiteY8" fmla="*/ 1280989 h 6858000"/>
                <a:gd name="connsiteX9" fmla="*/ 10655559 w 11412739"/>
                <a:gd name="connsiteY9" fmla="*/ 6762057 h 6858000"/>
                <a:gd name="connsiteX10" fmla="*/ 10559616 w 11412739"/>
                <a:gd name="connsiteY10" fmla="*/ 6858000 h 6858000"/>
                <a:gd name="connsiteX11" fmla="*/ 95943 w 11412739"/>
                <a:gd name="connsiteY11" fmla="*/ 6858000 h 6858000"/>
                <a:gd name="connsiteX12" fmla="*/ 0 w 11412739"/>
                <a:gd name="connsiteY12" fmla="*/ 6762057 h 6858000"/>
                <a:gd name="connsiteX13" fmla="*/ 0 w 11412739"/>
                <a:gd name="connsiteY13" fmla="*/ 95943 h 6858000"/>
                <a:gd name="connsiteX14" fmla="*/ 95943 w 11412739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12739" h="6858000">
                  <a:moveTo>
                    <a:pt x="95943" y="0"/>
                  </a:moveTo>
                  <a:lnTo>
                    <a:pt x="10559616" y="0"/>
                  </a:lnTo>
                  <a:cubicBezTo>
                    <a:pt x="10612604" y="0"/>
                    <a:pt x="10655559" y="42955"/>
                    <a:pt x="10655559" y="95943"/>
                  </a:cubicBezTo>
                  <a:lnTo>
                    <a:pt x="10655559" y="249210"/>
                  </a:lnTo>
                  <a:lnTo>
                    <a:pt x="11185531" y="249210"/>
                  </a:lnTo>
                  <a:cubicBezTo>
                    <a:pt x="11311015" y="249210"/>
                    <a:pt x="11412739" y="350934"/>
                    <a:pt x="11412739" y="476418"/>
                  </a:cubicBezTo>
                  <a:lnTo>
                    <a:pt x="11412739" y="1053781"/>
                  </a:lnTo>
                  <a:cubicBezTo>
                    <a:pt x="11412739" y="1179265"/>
                    <a:pt x="11311015" y="1280989"/>
                    <a:pt x="11185531" y="1280989"/>
                  </a:cubicBezTo>
                  <a:lnTo>
                    <a:pt x="10655559" y="1280989"/>
                  </a:lnTo>
                  <a:lnTo>
                    <a:pt x="10655559" y="6762057"/>
                  </a:lnTo>
                  <a:cubicBezTo>
                    <a:pt x="10655559" y="6815045"/>
                    <a:pt x="10612604" y="6858000"/>
                    <a:pt x="10559616" y="6858000"/>
                  </a:cubicBezTo>
                  <a:lnTo>
                    <a:pt x="95943" y="6858000"/>
                  </a:lnTo>
                  <a:cubicBezTo>
                    <a:pt x="42955" y="6858000"/>
                    <a:pt x="0" y="6815045"/>
                    <a:pt x="0" y="6762057"/>
                  </a:cubicBezTo>
                  <a:lnTo>
                    <a:pt x="0" y="95943"/>
                  </a:lnTo>
                  <a:cubicBezTo>
                    <a:pt x="0" y="42955"/>
                    <a:pt x="42955" y="0"/>
                    <a:pt x="95943" y="0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ffectLst>
              <a:outerShdw blurRad="127000" dist="635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028D3D-27D0-5D4A-5049-740D5D0C52A1}"/>
                </a:ext>
              </a:extLst>
            </p:cNvPr>
            <p:cNvSpPr txBox="1"/>
            <p:nvPr/>
          </p:nvSpPr>
          <p:spPr>
            <a:xfrm>
              <a:off x="697019" y="437218"/>
              <a:ext cx="422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>
                      <a:lumMod val="95000"/>
                      <a:alpha val="20000"/>
                    </a:schemeClr>
                  </a:solidFill>
                </a:rPr>
                <a:t>5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BE8745C-EBCF-2279-2E39-200AF3195793}"/>
              </a:ext>
            </a:extLst>
          </p:cNvPr>
          <p:cNvSpPr txBox="1"/>
          <p:nvPr/>
        </p:nvSpPr>
        <p:spPr>
          <a:xfrm>
            <a:off x="808011" y="604173"/>
            <a:ext cx="5905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bg1">
                    <a:lumMod val="95000"/>
                    <a:alpha val="60000"/>
                  </a:schemeClr>
                </a:solidFill>
                <a:latin typeface="Bahnschrift SemiBold SemiConden" panose="020B0502040204020203" pitchFamily="34" charset="0"/>
              </a:rPr>
              <a:t>Giới</a:t>
            </a:r>
            <a:r>
              <a:rPr lang="en-US" sz="3200" dirty="0">
                <a:solidFill>
                  <a:schemeClr val="bg1">
                    <a:lumMod val="95000"/>
                    <a:alpha val="6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alpha val="60000"/>
                  </a:schemeClr>
                </a:solidFill>
                <a:latin typeface="Bahnschrift SemiBold SemiConden" panose="020B0502040204020203" pitchFamily="34" charset="0"/>
              </a:rPr>
              <a:t>Thiệu</a:t>
            </a:r>
            <a:r>
              <a:rPr lang="en-US" sz="3200" dirty="0">
                <a:solidFill>
                  <a:schemeClr val="bg1">
                    <a:lumMod val="95000"/>
                    <a:alpha val="6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alpha val="60000"/>
                  </a:schemeClr>
                </a:solidFill>
                <a:latin typeface="Bahnschrift SemiBold SemiConden" panose="020B0502040204020203" pitchFamily="34" charset="0"/>
              </a:rPr>
              <a:t>sản</a:t>
            </a:r>
            <a:r>
              <a:rPr lang="en-US" sz="3200" dirty="0">
                <a:solidFill>
                  <a:schemeClr val="bg1">
                    <a:lumMod val="95000"/>
                    <a:alpha val="6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alpha val="60000"/>
                  </a:schemeClr>
                </a:solidFill>
                <a:latin typeface="Bahnschrift SemiBold SemiConden" panose="020B0502040204020203" pitchFamily="34" charset="0"/>
              </a:rPr>
              <a:t>phẩm</a:t>
            </a:r>
            <a:endParaRPr lang="en-US" sz="3200" dirty="0">
              <a:solidFill>
                <a:schemeClr val="bg1">
                  <a:lumMod val="95000"/>
                  <a:alpha val="60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7347C1-A122-16F7-8154-91FA36BB58B1}"/>
              </a:ext>
            </a:extLst>
          </p:cNvPr>
          <p:cNvSpPr txBox="1"/>
          <p:nvPr/>
        </p:nvSpPr>
        <p:spPr>
          <a:xfrm>
            <a:off x="763198" y="1439961"/>
            <a:ext cx="5905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Điểm</a:t>
            </a:r>
            <a:r>
              <a:rPr lang="en-US" sz="2400" dirty="0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mạnh</a:t>
            </a:r>
            <a:r>
              <a:rPr lang="en-US" sz="2400" dirty="0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:</a:t>
            </a:r>
          </a:p>
          <a:p>
            <a:r>
              <a:rPr lang="en-US" sz="2400" dirty="0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-</a:t>
            </a:r>
            <a:r>
              <a:rPr lang="en-US" sz="2400" dirty="0" err="1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Màn</a:t>
            </a:r>
            <a:r>
              <a:rPr lang="en-US" sz="2400" dirty="0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hình</a:t>
            </a:r>
            <a:r>
              <a:rPr lang="en-US" sz="2400" dirty="0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đẹp</a:t>
            </a:r>
            <a:endParaRPr lang="en-US" sz="2400" dirty="0">
              <a:solidFill>
                <a:schemeClr val="bg1">
                  <a:lumMod val="95000"/>
                  <a:alpha val="80000"/>
                </a:schemeClr>
              </a:solidFill>
              <a:latin typeface="Bahnschrift SemiBold SemiConden" panose="020B0502040204020203" pitchFamily="34" charset="0"/>
            </a:endParaRPr>
          </a:p>
          <a:p>
            <a:r>
              <a:rPr lang="en-US" sz="2400" dirty="0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-</a:t>
            </a:r>
            <a:r>
              <a:rPr lang="en-US" sz="2400" dirty="0" err="1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Nổi</a:t>
            </a:r>
            <a:r>
              <a:rPr lang="en-US" sz="2400" dirty="0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bật</a:t>
            </a:r>
            <a:endParaRPr lang="en-US" sz="2400" dirty="0">
              <a:solidFill>
                <a:schemeClr val="bg1">
                  <a:lumMod val="95000"/>
                  <a:alpha val="80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A30A1-B434-8609-E8F9-6CA252165FA7}"/>
              </a:ext>
            </a:extLst>
          </p:cNvPr>
          <p:cNvSpPr txBox="1"/>
          <p:nvPr/>
        </p:nvSpPr>
        <p:spPr>
          <a:xfrm>
            <a:off x="624220" y="1439961"/>
            <a:ext cx="5905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95000"/>
                    <a:alpha val="62000"/>
                  </a:schemeClr>
                </a:solidFill>
                <a:latin typeface="Bahnschrift SemiBold SemiConden" panose="020B0502040204020203" pitchFamily="34" charset="0"/>
              </a:rPr>
              <a:t>:</a:t>
            </a:r>
            <a:r>
              <a:rPr lang="en-US" sz="2400" dirty="0" err="1">
                <a:solidFill>
                  <a:schemeClr val="bg1">
                    <a:lumMod val="95000"/>
                    <a:alpha val="62000"/>
                  </a:schemeClr>
                </a:solidFill>
                <a:latin typeface="Bahnschrift SemiBold SemiConden" panose="020B0502040204020203" pitchFamily="34" charset="0"/>
              </a:rPr>
              <a:t>Điểm</a:t>
            </a:r>
            <a:r>
              <a:rPr lang="en-US" sz="2400" dirty="0">
                <a:solidFill>
                  <a:schemeClr val="bg1">
                    <a:lumMod val="95000"/>
                    <a:alpha val="62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  <a:alpha val="62000"/>
                  </a:schemeClr>
                </a:solidFill>
                <a:latin typeface="Bahnschrift SemiBold SemiConden" panose="020B0502040204020203" pitchFamily="34" charset="0"/>
              </a:rPr>
              <a:t>yếu</a:t>
            </a:r>
            <a:endParaRPr lang="en-US" sz="2400" dirty="0">
              <a:solidFill>
                <a:schemeClr val="bg1">
                  <a:lumMod val="95000"/>
                  <a:alpha val="62000"/>
                </a:schemeClr>
              </a:solidFill>
              <a:latin typeface="Bahnschrift SemiBold SemiConden" panose="020B0502040204020203" pitchFamily="34" charset="0"/>
            </a:endParaRPr>
          </a:p>
          <a:p>
            <a:pPr algn="r"/>
            <a:r>
              <a:rPr lang="en-US" sz="2400" dirty="0" err="1">
                <a:solidFill>
                  <a:schemeClr val="bg1">
                    <a:lumMod val="95000"/>
                    <a:alpha val="62000"/>
                  </a:schemeClr>
                </a:solidFill>
                <a:latin typeface="Bahnschrift SemiBold SemiConden" panose="020B0502040204020203" pitchFamily="34" charset="0"/>
              </a:rPr>
              <a:t>Chưa</a:t>
            </a:r>
            <a:r>
              <a:rPr lang="en-US" sz="2400" dirty="0">
                <a:solidFill>
                  <a:schemeClr val="bg1">
                    <a:lumMod val="95000"/>
                    <a:alpha val="62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  <a:alpha val="62000"/>
                  </a:schemeClr>
                </a:solidFill>
                <a:latin typeface="Bahnschrift SemiBold SemiConden" panose="020B0502040204020203" pitchFamily="34" charset="0"/>
              </a:rPr>
              <a:t>nghe</a:t>
            </a:r>
            <a:r>
              <a:rPr lang="en-US" sz="2400" dirty="0">
                <a:solidFill>
                  <a:schemeClr val="bg1">
                    <a:lumMod val="95000"/>
                    <a:alpha val="62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  <a:alpha val="62000"/>
                  </a:schemeClr>
                </a:solidFill>
                <a:latin typeface="Bahnschrift SemiBold SemiConden" panose="020B0502040204020203" pitchFamily="34" charset="0"/>
              </a:rPr>
              <a:t>đc</a:t>
            </a:r>
            <a:r>
              <a:rPr lang="en-US" sz="2400" dirty="0">
                <a:solidFill>
                  <a:schemeClr val="bg1">
                    <a:lumMod val="95000"/>
                    <a:alpha val="62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  <a:alpha val="62000"/>
                  </a:schemeClr>
                </a:solidFill>
                <a:latin typeface="Bahnschrift SemiBold SemiConden" panose="020B0502040204020203" pitchFamily="34" charset="0"/>
              </a:rPr>
              <a:t>nhạc</a:t>
            </a:r>
            <a:r>
              <a:rPr lang="en-US" sz="2400" dirty="0">
                <a:solidFill>
                  <a:schemeClr val="bg1">
                    <a:lumMod val="95000"/>
                    <a:alpha val="62000"/>
                  </a:schemeClr>
                </a:solidFill>
                <a:latin typeface="Bahnschrift SemiBold SemiConden" panose="020B0502040204020203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802123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A3B821F5-7EEB-3F45-4565-E22129654EF5}"/>
              </a:ext>
            </a:extLst>
          </p:cNvPr>
          <p:cNvGrpSpPr/>
          <p:nvPr/>
        </p:nvGrpSpPr>
        <p:grpSpPr>
          <a:xfrm>
            <a:off x="-1332931" y="3220"/>
            <a:ext cx="11412739" cy="6858000"/>
            <a:chOff x="-6665511" y="3220"/>
            <a:chExt cx="11412739" cy="6858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5255D8B-52BE-FFA2-4CB0-5700CD924AD7}"/>
                </a:ext>
              </a:extLst>
            </p:cNvPr>
            <p:cNvSpPr/>
            <p:nvPr/>
          </p:nvSpPr>
          <p:spPr>
            <a:xfrm>
              <a:off x="-6665511" y="3220"/>
              <a:ext cx="11412739" cy="6858000"/>
            </a:xfrm>
            <a:custGeom>
              <a:avLst/>
              <a:gdLst>
                <a:gd name="connsiteX0" fmla="*/ 95943 w 11412739"/>
                <a:gd name="connsiteY0" fmla="*/ 0 h 6858000"/>
                <a:gd name="connsiteX1" fmla="*/ 10559616 w 11412739"/>
                <a:gd name="connsiteY1" fmla="*/ 0 h 6858000"/>
                <a:gd name="connsiteX2" fmla="*/ 10655559 w 11412739"/>
                <a:gd name="connsiteY2" fmla="*/ 95943 h 6858000"/>
                <a:gd name="connsiteX3" fmla="*/ 10655559 w 11412739"/>
                <a:gd name="connsiteY3" fmla="*/ 5583659 h 6858000"/>
                <a:gd name="connsiteX4" fmla="*/ 11185531 w 11412739"/>
                <a:gd name="connsiteY4" fmla="*/ 5583659 h 6858000"/>
                <a:gd name="connsiteX5" fmla="*/ 11412739 w 11412739"/>
                <a:gd name="connsiteY5" fmla="*/ 5810867 h 6858000"/>
                <a:gd name="connsiteX6" fmla="*/ 11412739 w 11412739"/>
                <a:gd name="connsiteY6" fmla="*/ 6388230 h 6858000"/>
                <a:gd name="connsiteX7" fmla="*/ 11185531 w 11412739"/>
                <a:gd name="connsiteY7" fmla="*/ 6615438 h 6858000"/>
                <a:gd name="connsiteX8" fmla="*/ 10655559 w 11412739"/>
                <a:gd name="connsiteY8" fmla="*/ 6615438 h 6858000"/>
                <a:gd name="connsiteX9" fmla="*/ 10655559 w 11412739"/>
                <a:gd name="connsiteY9" fmla="*/ 6762057 h 6858000"/>
                <a:gd name="connsiteX10" fmla="*/ 10559616 w 11412739"/>
                <a:gd name="connsiteY10" fmla="*/ 6858000 h 6858000"/>
                <a:gd name="connsiteX11" fmla="*/ 95943 w 11412739"/>
                <a:gd name="connsiteY11" fmla="*/ 6858000 h 6858000"/>
                <a:gd name="connsiteX12" fmla="*/ 0 w 11412739"/>
                <a:gd name="connsiteY12" fmla="*/ 6762057 h 6858000"/>
                <a:gd name="connsiteX13" fmla="*/ 0 w 11412739"/>
                <a:gd name="connsiteY13" fmla="*/ 95943 h 6858000"/>
                <a:gd name="connsiteX14" fmla="*/ 95943 w 11412739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12739" h="6858000">
                  <a:moveTo>
                    <a:pt x="95943" y="0"/>
                  </a:moveTo>
                  <a:lnTo>
                    <a:pt x="10559616" y="0"/>
                  </a:lnTo>
                  <a:cubicBezTo>
                    <a:pt x="10612604" y="0"/>
                    <a:pt x="10655559" y="42955"/>
                    <a:pt x="10655559" y="95943"/>
                  </a:cubicBezTo>
                  <a:lnTo>
                    <a:pt x="10655559" y="5583659"/>
                  </a:lnTo>
                  <a:lnTo>
                    <a:pt x="11185531" y="5583659"/>
                  </a:lnTo>
                  <a:cubicBezTo>
                    <a:pt x="11311015" y="5583659"/>
                    <a:pt x="11412739" y="5685383"/>
                    <a:pt x="11412739" y="5810867"/>
                  </a:cubicBezTo>
                  <a:lnTo>
                    <a:pt x="11412739" y="6388230"/>
                  </a:lnTo>
                  <a:cubicBezTo>
                    <a:pt x="11412739" y="6513714"/>
                    <a:pt x="11311015" y="6615438"/>
                    <a:pt x="11185531" y="6615438"/>
                  </a:cubicBezTo>
                  <a:lnTo>
                    <a:pt x="10655559" y="6615438"/>
                  </a:lnTo>
                  <a:lnTo>
                    <a:pt x="10655559" y="6762057"/>
                  </a:lnTo>
                  <a:cubicBezTo>
                    <a:pt x="10655559" y="6815045"/>
                    <a:pt x="10612604" y="6858000"/>
                    <a:pt x="10559616" y="6858000"/>
                  </a:cubicBezTo>
                  <a:lnTo>
                    <a:pt x="95943" y="6858000"/>
                  </a:lnTo>
                  <a:cubicBezTo>
                    <a:pt x="42955" y="6858000"/>
                    <a:pt x="0" y="6815045"/>
                    <a:pt x="0" y="6762057"/>
                  </a:cubicBezTo>
                  <a:lnTo>
                    <a:pt x="0" y="95943"/>
                  </a:lnTo>
                  <a:cubicBezTo>
                    <a:pt x="0" y="42955"/>
                    <a:pt x="42955" y="0"/>
                    <a:pt x="95943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ffectLst>
              <a:outerShdw blurRad="127000" dist="635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F2B653B-9694-F147-F934-DEEE75F65353}"/>
                </a:ext>
              </a:extLst>
            </p:cNvPr>
            <p:cNvSpPr txBox="1"/>
            <p:nvPr/>
          </p:nvSpPr>
          <p:spPr>
            <a:xfrm>
              <a:off x="4104233" y="5763212"/>
              <a:ext cx="422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>
                      <a:lumMod val="95000"/>
                      <a:alpha val="20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25A7886-9F37-CCEA-6CC0-DAC074740FAE}"/>
              </a:ext>
            </a:extLst>
          </p:cNvPr>
          <p:cNvGrpSpPr/>
          <p:nvPr/>
        </p:nvGrpSpPr>
        <p:grpSpPr>
          <a:xfrm>
            <a:off x="-2178911" y="-3220"/>
            <a:ext cx="11412739" cy="6858000"/>
            <a:chOff x="-7528580" y="-3220"/>
            <a:chExt cx="11412739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2ED3F1C-F3F8-F9A4-4EAC-4DE41B48BB98}"/>
                </a:ext>
              </a:extLst>
            </p:cNvPr>
            <p:cNvSpPr/>
            <p:nvPr/>
          </p:nvSpPr>
          <p:spPr>
            <a:xfrm>
              <a:off x="-7528580" y="-3220"/>
              <a:ext cx="11412739" cy="6858000"/>
            </a:xfrm>
            <a:custGeom>
              <a:avLst/>
              <a:gdLst>
                <a:gd name="connsiteX0" fmla="*/ 95943 w 11412739"/>
                <a:gd name="connsiteY0" fmla="*/ 0 h 6858000"/>
                <a:gd name="connsiteX1" fmla="*/ 10559616 w 11412739"/>
                <a:gd name="connsiteY1" fmla="*/ 0 h 6858000"/>
                <a:gd name="connsiteX2" fmla="*/ 10655559 w 11412739"/>
                <a:gd name="connsiteY2" fmla="*/ 95943 h 6858000"/>
                <a:gd name="connsiteX3" fmla="*/ 10655559 w 11412739"/>
                <a:gd name="connsiteY3" fmla="*/ 4246798 h 6858000"/>
                <a:gd name="connsiteX4" fmla="*/ 11185531 w 11412739"/>
                <a:gd name="connsiteY4" fmla="*/ 4246798 h 6858000"/>
                <a:gd name="connsiteX5" fmla="*/ 11412739 w 11412739"/>
                <a:gd name="connsiteY5" fmla="*/ 4474006 h 6858000"/>
                <a:gd name="connsiteX6" fmla="*/ 11412739 w 11412739"/>
                <a:gd name="connsiteY6" fmla="*/ 5051369 h 6858000"/>
                <a:gd name="connsiteX7" fmla="*/ 11185531 w 11412739"/>
                <a:gd name="connsiteY7" fmla="*/ 5278577 h 6858000"/>
                <a:gd name="connsiteX8" fmla="*/ 10655559 w 11412739"/>
                <a:gd name="connsiteY8" fmla="*/ 5278577 h 6858000"/>
                <a:gd name="connsiteX9" fmla="*/ 10655559 w 11412739"/>
                <a:gd name="connsiteY9" fmla="*/ 6762057 h 6858000"/>
                <a:gd name="connsiteX10" fmla="*/ 10559616 w 11412739"/>
                <a:gd name="connsiteY10" fmla="*/ 6858000 h 6858000"/>
                <a:gd name="connsiteX11" fmla="*/ 95943 w 11412739"/>
                <a:gd name="connsiteY11" fmla="*/ 6858000 h 6858000"/>
                <a:gd name="connsiteX12" fmla="*/ 0 w 11412739"/>
                <a:gd name="connsiteY12" fmla="*/ 6762057 h 6858000"/>
                <a:gd name="connsiteX13" fmla="*/ 0 w 11412739"/>
                <a:gd name="connsiteY13" fmla="*/ 95943 h 6858000"/>
                <a:gd name="connsiteX14" fmla="*/ 95943 w 11412739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12739" h="6858000">
                  <a:moveTo>
                    <a:pt x="95943" y="0"/>
                  </a:moveTo>
                  <a:lnTo>
                    <a:pt x="10559616" y="0"/>
                  </a:lnTo>
                  <a:cubicBezTo>
                    <a:pt x="10612604" y="0"/>
                    <a:pt x="10655559" y="42955"/>
                    <a:pt x="10655559" y="95943"/>
                  </a:cubicBezTo>
                  <a:lnTo>
                    <a:pt x="10655559" y="4246798"/>
                  </a:lnTo>
                  <a:lnTo>
                    <a:pt x="11185531" y="4246798"/>
                  </a:lnTo>
                  <a:cubicBezTo>
                    <a:pt x="11311015" y="4246798"/>
                    <a:pt x="11412739" y="4348522"/>
                    <a:pt x="11412739" y="4474006"/>
                  </a:cubicBezTo>
                  <a:lnTo>
                    <a:pt x="11412739" y="5051369"/>
                  </a:lnTo>
                  <a:cubicBezTo>
                    <a:pt x="11412739" y="5176853"/>
                    <a:pt x="11311015" y="5278577"/>
                    <a:pt x="11185531" y="5278577"/>
                  </a:cubicBezTo>
                  <a:lnTo>
                    <a:pt x="10655559" y="5278577"/>
                  </a:lnTo>
                  <a:lnTo>
                    <a:pt x="10655559" y="6762057"/>
                  </a:lnTo>
                  <a:cubicBezTo>
                    <a:pt x="10655559" y="6815045"/>
                    <a:pt x="10612604" y="6858000"/>
                    <a:pt x="10559616" y="6858000"/>
                  </a:cubicBezTo>
                  <a:lnTo>
                    <a:pt x="95943" y="6858000"/>
                  </a:lnTo>
                  <a:cubicBezTo>
                    <a:pt x="42955" y="6858000"/>
                    <a:pt x="0" y="6815045"/>
                    <a:pt x="0" y="6762057"/>
                  </a:cubicBezTo>
                  <a:lnTo>
                    <a:pt x="0" y="95943"/>
                  </a:lnTo>
                  <a:cubicBezTo>
                    <a:pt x="0" y="42955"/>
                    <a:pt x="42955" y="0"/>
                    <a:pt x="95943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  <a:effectLst>
              <a:outerShdw blurRad="127000" dist="635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1307426-30BC-DC6C-5A5B-E89E1AC552D6}"/>
                </a:ext>
              </a:extLst>
            </p:cNvPr>
            <p:cNvSpPr txBox="1"/>
            <p:nvPr/>
          </p:nvSpPr>
          <p:spPr>
            <a:xfrm>
              <a:off x="3248920" y="4404089"/>
              <a:ext cx="4386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>
                      <a:lumMod val="95000"/>
                      <a:alpha val="20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A17A1FE-72F2-30B6-5956-E1725B60E644}"/>
              </a:ext>
            </a:extLst>
          </p:cNvPr>
          <p:cNvGrpSpPr/>
          <p:nvPr/>
        </p:nvGrpSpPr>
        <p:grpSpPr>
          <a:xfrm>
            <a:off x="-3033435" y="14772"/>
            <a:ext cx="11412739" cy="6858000"/>
            <a:chOff x="-8391649" y="14772"/>
            <a:chExt cx="11412739" cy="68580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6462162-2989-DEFA-7914-91E6215ECFEE}"/>
                </a:ext>
              </a:extLst>
            </p:cNvPr>
            <p:cNvSpPr/>
            <p:nvPr/>
          </p:nvSpPr>
          <p:spPr>
            <a:xfrm>
              <a:off x="-8391649" y="14772"/>
              <a:ext cx="11412739" cy="6858000"/>
            </a:xfrm>
            <a:custGeom>
              <a:avLst/>
              <a:gdLst>
                <a:gd name="connsiteX0" fmla="*/ 95943 w 11412739"/>
                <a:gd name="connsiteY0" fmla="*/ 0 h 6858000"/>
                <a:gd name="connsiteX1" fmla="*/ 10559616 w 11412739"/>
                <a:gd name="connsiteY1" fmla="*/ 0 h 6858000"/>
                <a:gd name="connsiteX2" fmla="*/ 10655559 w 11412739"/>
                <a:gd name="connsiteY2" fmla="*/ 95943 h 6858000"/>
                <a:gd name="connsiteX3" fmla="*/ 10655559 w 11412739"/>
                <a:gd name="connsiteY3" fmla="*/ 2909937 h 6858000"/>
                <a:gd name="connsiteX4" fmla="*/ 11185531 w 11412739"/>
                <a:gd name="connsiteY4" fmla="*/ 2909937 h 6858000"/>
                <a:gd name="connsiteX5" fmla="*/ 11412739 w 11412739"/>
                <a:gd name="connsiteY5" fmla="*/ 3137145 h 6858000"/>
                <a:gd name="connsiteX6" fmla="*/ 11412739 w 11412739"/>
                <a:gd name="connsiteY6" fmla="*/ 3714508 h 6858000"/>
                <a:gd name="connsiteX7" fmla="*/ 11185531 w 11412739"/>
                <a:gd name="connsiteY7" fmla="*/ 3941716 h 6858000"/>
                <a:gd name="connsiteX8" fmla="*/ 10655559 w 11412739"/>
                <a:gd name="connsiteY8" fmla="*/ 3941716 h 6858000"/>
                <a:gd name="connsiteX9" fmla="*/ 10655559 w 11412739"/>
                <a:gd name="connsiteY9" fmla="*/ 6762057 h 6858000"/>
                <a:gd name="connsiteX10" fmla="*/ 10559616 w 11412739"/>
                <a:gd name="connsiteY10" fmla="*/ 6858000 h 6858000"/>
                <a:gd name="connsiteX11" fmla="*/ 95943 w 11412739"/>
                <a:gd name="connsiteY11" fmla="*/ 6858000 h 6858000"/>
                <a:gd name="connsiteX12" fmla="*/ 0 w 11412739"/>
                <a:gd name="connsiteY12" fmla="*/ 6762057 h 6858000"/>
                <a:gd name="connsiteX13" fmla="*/ 0 w 11412739"/>
                <a:gd name="connsiteY13" fmla="*/ 95943 h 6858000"/>
                <a:gd name="connsiteX14" fmla="*/ 95943 w 11412739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12739" h="6858000">
                  <a:moveTo>
                    <a:pt x="95943" y="0"/>
                  </a:moveTo>
                  <a:lnTo>
                    <a:pt x="10559616" y="0"/>
                  </a:lnTo>
                  <a:cubicBezTo>
                    <a:pt x="10612604" y="0"/>
                    <a:pt x="10655559" y="42955"/>
                    <a:pt x="10655559" y="95943"/>
                  </a:cubicBezTo>
                  <a:lnTo>
                    <a:pt x="10655559" y="2909937"/>
                  </a:lnTo>
                  <a:lnTo>
                    <a:pt x="11185531" y="2909937"/>
                  </a:lnTo>
                  <a:cubicBezTo>
                    <a:pt x="11311015" y="2909937"/>
                    <a:pt x="11412739" y="3011661"/>
                    <a:pt x="11412739" y="3137145"/>
                  </a:cubicBezTo>
                  <a:lnTo>
                    <a:pt x="11412739" y="3714508"/>
                  </a:lnTo>
                  <a:cubicBezTo>
                    <a:pt x="11412739" y="3839992"/>
                    <a:pt x="11311015" y="3941716"/>
                    <a:pt x="11185531" y="3941716"/>
                  </a:cubicBezTo>
                  <a:lnTo>
                    <a:pt x="10655559" y="3941716"/>
                  </a:lnTo>
                  <a:lnTo>
                    <a:pt x="10655559" y="6762057"/>
                  </a:lnTo>
                  <a:cubicBezTo>
                    <a:pt x="10655559" y="6815045"/>
                    <a:pt x="10612604" y="6858000"/>
                    <a:pt x="10559616" y="6858000"/>
                  </a:cubicBezTo>
                  <a:lnTo>
                    <a:pt x="95943" y="6858000"/>
                  </a:lnTo>
                  <a:cubicBezTo>
                    <a:pt x="42955" y="6858000"/>
                    <a:pt x="0" y="6815045"/>
                    <a:pt x="0" y="6762057"/>
                  </a:cubicBezTo>
                  <a:lnTo>
                    <a:pt x="0" y="95943"/>
                  </a:lnTo>
                  <a:cubicBezTo>
                    <a:pt x="0" y="42955"/>
                    <a:pt x="42955" y="0"/>
                    <a:pt x="95943" y="0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ffectLst>
              <a:outerShdw blurRad="127000" dist="635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75977FF-0850-2B08-46CF-CD346198E446}"/>
                </a:ext>
              </a:extLst>
            </p:cNvPr>
            <p:cNvSpPr txBox="1"/>
            <p:nvPr/>
          </p:nvSpPr>
          <p:spPr>
            <a:xfrm>
              <a:off x="2370214" y="3115494"/>
              <a:ext cx="4386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>
                      <a:lumMod val="95000"/>
                      <a:alpha val="20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6699350-1DF6-E8B8-024F-F2C38538E316}"/>
              </a:ext>
            </a:extLst>
          </p:cNvPr>
          <p:cNvGrpSpPr/>
          <p:nvPr/>
        </p:nvGrpSpPr>
        <p:grpSpPr>
          <a:xfrm>
            <a:off x="-3887958" y="9660"/>
            <a:ext cx="11412739" cy="6858000"/>
            <a:chOff x="-9254718" y="9660"/>
            <a:chExt cx="11412739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F1E722F-C2A0-FB91-C5C1-E54358514BDA}"/>
                </a:ext>
              </a:extLst>
            </p:cNvPr>
            <p:cNvSpPr/>
            <p:nvPr/>
          </p:nvSpPr>
          <p:spPr>
            <a:xfrm>
              <a:off x="-9254718" y="9660"/>
              <a:ext cx="11412739" cy="6858000"/>
            </a:xfrm>
            <a:custGeom>
              <a:avLst/>
              <a:gdLst>
                <a:gd name="connsiteX0" fmla="*/ 95943 w 11412739"/>
                <a:gd name="connsiteY0" fmla="*/ 0 h 6858000"/>
                <a:gd name="connsiteX1" fmla="*/ 10559616 w 11412739"/>
                <a:gd name="connsiteY1" fmla="*/ 0 h 6858000"/>
                <a:gd name="connsiteX2" fmla="*/ 10655559 w 11412739"/>
                <a:gd name="connsiteY2" fmla="*/ 95943 h 6858000"/>
                <a:gd name="connsiteX3" fmla="*/ 10655559 w 11412739"/>
                <a:gd name="connsiteY3" fmla="*/ 1586690 h 6858000"/>
                <a:gd name="connsiteX4" fmla="*/ 11185531 w 11412739"/>
                <a:gd name="connsiteY4" fmla="*/ 1586690 h 6858000"/>
                <a:gd name="connsiteX5" fmla="*/ 11412739 w 11412739"/>
                <a:gd name="connsiteY5" fmla="*/ 1813898 h 6858000"/>
                <a:gd name="connsiteX6" fmla="*/ 11412739 w 11412739"/>
                <a:gd name="connsiteY6" fmla="*/ 2391261 h 6858000"/>
                <a:gd name="connsiteX7" fmla="*/ 11185531 w 11412739"/>
                <a:gd name="connsiteY7" fmla="*/ 2618469 h 6858000"/>
                <a:gd name="connsiteX8" fmla="*/ 10655559 w 11412739"/>
                <a:gd name="connsiteY8" fmla="*/ 2618469 h 6858000"/>
                <a:gd name="connsiteX9" fmla="*/ 10655559 w 11412739"/>
                <a:gd name="connsiteY9" fmla="*/ 6762057 h 6858000"/>
                <a:gd name="connsiteX10" fmla="*/ 10559616 w 11412739"/>
                <a:gd name="connsiteY10" fmla="*/ 6858000 h 6858000"/>
                <a:gd name="connsiteX11" fmla="*/ 95943 w 11412739"/>
                <a:gd name="connsiteY11" fmla="*/ 6858000 h 6858000"/>
                <a:gd name="connsiteX12" fmla="*/ 0 w 11412739"/>
                <a:gd name="connsiteY12" fmla="*/ 6762057 h 6858000"/>
                <a:gd name="connsiteX13" fmla="*/ 0 w 11412739"/>
                <a:gd name="connsiteY13" fmla="*/ 95943 h 6858000"/>
                <a:gd name="connsiteX14" fmla="*/ 95943 w 11412739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12739" h="6858000">
                  <a:moveTo>
                    <a:pt x="95943" y="0"/>
                  </a:moveTo>
                  <a:lnTo>
                    <a:pt x="10559616" y="0"/>
                  </a:lnTo>
                  <a:cubicBezTo>
                    <a:pt x="10612604" y="0"/>
                    <a:pt x="10655559" y="42955"/>
                    <a:pt x="10655559" y="95943"/>
                  </a:cubicBezTo>
                  <a:lnTo>
                    <a:pt x="10655559" y="1586690"/>
                  </a:lnTo>
                  <a:lnTo>
                    <a:pt x="11185531" y="1586690"/>
                  </a:lnTo>
                  <a:cubicBezTo>
                    <a:pt x="11311015" y="1586690"/>
                    <a:pt x="11412739" y="1688414"/>
                    <a:pt x="11412739" y="1813898"/>
                  </a:cubicBezTo>
                  <a:lnTo>
                    <a:pt x="11412739" y="2391261"/>
                  </a:lnTo>
                  <a:cubicBezTo>
                    <a:pt x="11412739" y="2516745"/>
                    <a:pt x="11311015" y="2618469"/>
                    <a:pt x="11185531" y="2618469"/>
                  </a:cubicBezTo>
                  <a:lnTo>
                    <a:pt x="10655559" y="2618469"/>
                  </a:lnTo>
                  <a:lnTo>
                    <a:pt x="10655559" y="6762057"/>
                  </a:lnTo>
                  <a:cubicBezTo>
                    <a:pt x="10655559" y="6815045"/>
                    <a:pt x="10612604" y="6858000"/>
                    <a:pt x="10559616" y="6858000"/>
                  </a:cubicBezTo>
                  <a:lnTo>
                    <a:pt x="95943" y="6858000"/>
                  </a:lnTo>
                  <a:cubicBezTo>
                    <a:pt x="42955" y="6858000"/>
                    <a:pt x="0" y="6815045"/>
                    <a:pt x="0" y="6762057"/>
                  </a:cubicBezTo>
                  <a:lnTo>
                    <a:pt x="0" y="95943"/>
                  </a:lnTo>
                  <a:cubicBezTo>
                    <a:pt x="0" y="42955"/>
                    <a:pt x="42955" y="0"/>
                    <a:pt x="95943" y="0"/>
                  </a:cubicBezTo>
                  <a:close/>
                </a:path>
              </a:pathLst>
            </a:custGeom>
            <a:solidFill>
              <a:srgbClr val="717171"/>
            </a:solidFill>
            <a:ln>
              <a:noFill/>
            </a:ln>
            <a:effectLst>
              <a:outerShdw blurRad="127000" dist="635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0EFD90-244C-51DD-B66A-7D1441A5F023}"/>
                </a:ext>
              </a:extLst>
            </p:cNvPr>
            <p:cNvSpPr txBox="1"/>
            <p:nvPr/>
          </p:nvSpPr>
          <p:spPr>
            <a:xfrm>
              <a:off x="1515026" y="1763239"/>
              <a:ext cx="422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>
                      <a:lumMod val="95000"/>
                      <a:alpha val="20000"/>
                    </a:schemeClr>
                  </a:solidFill>
                </a:rPr>
                <a:t>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DF3E9F5-E340-AB94-89DF-1F2E0789BA82}"/>
              </a:ext>
            </a:extLst>
          </p:cNvPr>
          <p:cNvGrpSpPr/>
          <p:nvPr/>
        </p:nvGrpSpPr>
        <p:grpSpPr>
          <a:xfrm>
            <a:off x="-4742480" y="-9660"/>
            <a:ext cx="11412739" cy="6858000"/>
            <a:chOff x="-10117787" y="-9660"/>
            <a:chExt cx="11412739" cy="685800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4DADF47-2897-424E-8BFA-DA28ACB3AD01}"/>
                </a:ext>
              </a:extLst>
            </p:cNvPr>
            <p:cNvSpPr/>
            <p:nvPr/>
          </p:nvSpPr>
          <p:spPr>
            <a:xfrm>
              <a:off x="-10117787" y="-9660"/>
              <a:ext cx="11412739" cy="6858000"/>
            </a:xfrm>
            <a:custGeom>
              <a:avLst/>
              <a:gdLst>
                <a:gd name="connsiteX0" fmla="*/ 95943 w 11412739"/>
                <a:gd name="connsiteY0" fmla="*/ 0 h 6858000"/>
                <a:gd name="connsiteX1" fmla="*/ 10559616 w 11412739"/>
                <a:gd name="connsiteY1" fmla="*/ 0 h 6858000"/>
                <a:gd name="connsiteX2" fmla="*/ 10655559 w 11412739"/>
                <a:gd name="connsiteY2" fmla="*/ 95943 h 6858000"/>
                <a:gd name="connsiteX3" fmla="*/ 10655559 w 11412739"/>
                <a:gd name="connsiteY3" fmla="*/ 249210 h 6858000"/>
                <a:gd name="connsiteX4" fmla="*/ 11185531 w 11412739"/>
                <a:gd name="connsiteY4" fmla="*/ 249210 h 6858000"/>
                <a:gd name="connsiteX5" fmla="*/ 11412739 w 11412739"/>
                <a:gd name="connsiteY5" fmla="*/ 476418 h 6858000"/>
                <a:gd name="connsiteX6" fmla="*/ 11412739 w 11412739"/>
                <a:gd name="connsiteY6" fmla="*/ 1053781 h 6858000"/>
                <a:gd name="connsiteX7" fmla="*/ 11185531 w 11412739"/>
                <a:gd name="connsiteY7" fmla="*/ 1280989 h 6858000"/>
                <a:gd name="connsiteX8" fmla="*/ 10655559 w 11412739"/>
                <a:gd name="connsiteY8" fmla="*/ 1280989 h 6858000"/>
                <a:gd name="connsiteX9" fmla="*/ 10655559 w 11412739"/>
                <a:gd name="connsiteY9" fmla="*/ 6762057 h 6858000"/>
                <a:gd name="connsiteX10" fmla="*/ 10559616 w 11412739"/>
                <a:gd name="connsiteY10" fmla="*/ 6858000 h 6858000"/>
                <a:gd name="connsiteX11" fmla="*/ 95943 w 11412739"/>
                <a:gd name="connsiteY11" fmla="*/ 6858000 h 6858000"/>
                <a:gd name="connsiteX12" fmla="*/ 0 w 11412739"/>
                <a:gd name="connsiteY12" fmla="*/ 6762057 h 6858000"/>
                <a:gd name="connsiteX13" fmla="*/ 0 w 11412739"/>
                <a:gd name="connsiteY13" fmla="*/ 95943 h 6858000"/>
                <a:gd name="connsiteX14" fmla="*/ 95943 w 11412739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12739" h="6858000">
                  <a:moveTo>
                    <a:pt x="95943" y="0"/>
                  </a:moveTo>
                  <a:lnTo>
                    <a:pt x="10559616" y="0"/>
                  </a:lnTo>
                  <a:cubicBezTo>
                    <a:pt x="10612604" y="0"/>
                    <a:pt x="10655559" y="42955"/>
                    <a:pt x="10655559" y="95943"/>
                  </a:cubicBezTo>
                  <a:lnTo>
                    <a:pt x="10655559" y="249210"/>
                  </a:lnTo>
                  <a:lnTo>
                    <a:pt x="11185531" y="249210"/>
                  </a:lnTo>
                  <a:cubicBezTo>
                    <a:pt x="11311015" y="249210"/>
                    <a:pt x="11412739" y="350934"/>
                    <a:pt x="11412739" y="476418"/>
                  </a:cubicBezTo>
                  <a:lnTo>
                    <a:pt x="11412739" y="1053781"/>
                  </a:lnTo>
                  <a:cubicBezTo>
                    <a:pt x="11412739" y="1179265"/>
                    <a:pt x="11311015" y="1280989"/>
                    <a:pt x="11185531" y="1280989"/>
                  </a:cubicBezTo>
                  <a:lnTo>
                    <a:pt x="10655559" y="1280989"/>
                  </a:lnTo>
                  <a:lnTo>
                    <a:pt x="10655559" y="6762057"/>
                  </a:lnTo>
                  <a:cubicBezTo>
                    <a:pt x="10655559" y="6815045"/>
                    <a:pt x="10612604" y="6858000"/>
                    <a:pt x="10559616" y="6858000"/>
                  </a:cubicBezTo>
                  <a:lnTo>
                    <a:pt x="95943" y="6858000"/>
                  </a:lnTo>
                  <a:cubicBezTo>
                    <a:pt x="42955" y="6858000"/>
                    <a:pt x="0" y="6815045"/>
                    <a:pt x="0" y="6762057"/>
                  </a:cubicBezTo>
                  <a:lnTo>
                    <a:pt x="0" y="95943"/>
                  </a:lnTo>
                  <a:cubicBezTo>
                    <a:pt x="0" y="42955"/>
                    <a:pt x="42955" y="0"/>
                    <a:pt x="95943" y="0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ffectLst>
              <a:outerShdw blurRad="127000" dist="635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028D3D-27D0-5D4A-5049-740D5D0C52A1}"/>
                </a:ext>
              </a:extLst>
            </p:cNvPr>
            <p:cNvSpPr txBox="1"/>
            <p:nvPr/>
          </p:nvSpPr>
          <p:spPr>
            <a:xfrm>
              <a:off x="697019" y="437218"/>
              <a:ext cx="422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>
                      <a:lumMod val="95000"/>
                      <a:alpha val="20000"/>
                    </a:schemeClr>
                  </a:solidFill>
                </a:rPr>
                <a:t>5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E9A4793-5478-569E-4442-405CF42EBF57}"/>
              </a:ext>
            </a:extLst>
          </p:cNvPr>
          <p:cNvSpPr txBox="1"/>
          <p:nvPr/>
        </p:nvSpPr>
        <p:spPr>
          <a:xfrm>
            <a:off x="44813" y="674387"/>
            <a:ext cx="5905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bg1">
                    <a:lumMod val="95000"/>
                    <a:alpha val="60000"/>
                  </a:schemeClr>
                </a:solidFill>
                <a:latin typeface="Bahnschrift SemiBold SemiConden" panose="020B0502040204020203" pitchFamily="34" charset="0"/>
              </a:rPr>
              <a:t>Kế</a:t>
            </a:r>
            <a:r>
              <a:rPr lang="en-US" sz="3200" dirty="0">
                <a:solidFill>
                  <a:schemeClr val="bg1">
                    <a:lumMod val="95000"/>
                    <a:alpha val="6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alpha val="60000"/>
                  </a:schemeClr>
                </a:solidFill>
                <a:latin typeface="Bahnschrift SemiBold SemiConden" panose="020B0502040204020203" pitchFamily="34" charset="0"/>
              </a:rPr>
              <a:t>hoạch</a:t>
            </a:r>
            <a:r>
              <a:rPr lang="en-US" sz="3200" dirty="0">
                <a:solidFill>
                  <a:schemeClr val="bg1">
                    <a:lumMod val="95000"/>
                    <a:alpha val="6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alpha val="60000"/>
                  </a:schemeClr>
                </a:solidFill>
                <a:latin typeface="Bahnschrift SemiBold SemiConden" panose="020B0502040204020203" pitchFamily="34" charset="0"/>
              </a:rPr>
              <a:t>trong</a:t>
            </a:r>
            <a:r>
              <a:rPr lang="en-US" sz="3200" dirty="0">
                <a:solidFill>
                  <a:schemeClr val="bg1">
                    <a:lumMod val="95000"/>
                    <a:alpha val="6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alpha val="60000"/>
                  </a:schemeClr>
                </a:solidFill>
                <a:latin typeface="Bahnschrift SemiBold SemiConden" panose="020B0502040204020203" pitchFamily="34" charset="0"/>
              </a:rPr>
              <a:t>tương</a:t>
            </a:r>
            <a:r>
              <a:rPr lang="en-US" sz="3200" dirty="0">
                <a:solidFill>
                  <a:schemeClr val="bg1">
                    <a:lumMod val="95000"/>
                    <a:alpha val="6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alpha val="60000"/>
                  </a:schemeClr>
                </a:solidFill>
                <a:latin typeface="Bahnschrift SemiBold SemiConden" panose="020B0502040204020203" pitchFamily="34" charset="0"/>
              </a:rPr>
              <a:t>lai</a:t>
            </a:r>
            <a:endParaRPr lang="en-US" sz="3200" dirty="0">
              <a:solidFill>
                <a:schemeClr val="bg1">
                  <a:lumMod val="95000"/>
                  <a:alpha val="60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764D3C-93A7-C902-138E-34BC68AD8FF4}"/>
              </a:ext>
            </a:extLst>
          </p:cNvPr>
          <p:cNvSpPr txBox="1"/>
          <p:nvPr/>
        </p:nvSpPr>
        <p:spPr>
          <a:xfrm>
            <a:off x="0" y="1510175"/>
            <a:ext cx="5905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Nghe </a:t>
            </a:r>
            <a:r>
              <a:rPr lang="en-US" sz="2400" dirty="0" err="1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đc</a:t>
            </a:r>
            <a:r>
              <a:rPr lang="en-US" sz="2400" dirty="0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nhạc</a:t>
            </a:r>
            <a:endParaRPr lang="en-US" sz="2400" dirty="0">
              <a:solidFill>
                <a:schemeClr val="bg1">
                  <a:lumMod val="95000"/>
                  <a:alpha val="80000"/>
                </a:schemeClr>
              </a:solidFill>
              <a:latin typeface="Bahnschrift SemiBold SemiConden" panose="020B0502040204020203" pitchFamily="34" charset="0"/>
            </a:endParaRPr>
          </a:p>
          <a:p>
            <a:pPr algn="ctr"/>
            <a:r>
              <a:rPr lang="en-US" sz="2400" dirty="0" err="1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Thêm</a:t>
            </a:r>
            <a:r>
              <a:rPr lang="en-US" sz="2400" dirty="0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tính</a:t>
            </a:r>
            <a:r>
              <a:rPr lang="en-US" sz="2400" dirty="0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năng</a:t>
            </a:r>
            <a:endParaRPr lang="en-US" sz="2400" dirty="0">
              <a:solidFill>
                <a:schemeClr val="bg1">
                  <a:lumMod val="95000"/>
                  <a:alpha val="80000"/>
                </a:schemeClr>
              </a:solidFill>
              <a:latin typeface="Bahnschrift SemiBold SemiConden" panose="020B0502040204020203" pitchFamily="34" charset="0"/>
            </a:endParaRPr>
          </a:p>
          <a:p>
            <a:pPr algn="ctr"/>
            <a:r>
              <a:rPr lang="en-US" sz="2400" dirty="0" err="1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Cải</a:t>
            </a:r>
            <a:r>
              <a:rPr lang="en-US" sz="2400" dirty="0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thiện</a:t>
            </a:r>
            <a:r>
              <a:rPr lang="en-US" sz="2400" dirty="0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 menu</a:t>
            </a:r>
          </a:p>
        </p:txBody>
      </p:sp>
    </p:spTree>
    <p:extLst>
      <p:ext uri="{BB962C8B-B14F-4D97-AF65-F5344CB8AC3E}">
        <p14:creationId xmlns:p14="http://schemas.microsoft.com/office/powerpoint/2010/main" val="3941596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A3B821F5-7EEB-3F45-4565-E22129654EF5}"/>
              </a:ext>
            </a:extLst>
          </p:cNvPr>
          <p:cNvGrpSpPr/>
          <p:nvPr/>
        </p:nvGrpSpPr>
        <p:grpSpPr>
          <a:xfrm>
            <a:off x="3315547" y="3220"/>
            <a:ext cx="13199258" cy="6858000"/>
            <a:chOff x="-6665511" y="3220"/>
            <a:chExt cx="11412739" cy="6858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5255D8B-52BE-FFA2-4CB0-5700CD924AD7}"/>
                </a:ext>
              </a:extLst>
            </p:cNvPr>
            <p:cNvSpPr/>
            <p:nvPr/>
          </p:nvSpPr>
          <p:spPr>
            <a:xfrm>
              <a:off x="-6665511" y="3220"/>
              <a:ext cx="11412739" cy="6858000"/>
            </a:xfrm>
            <a:custGeom>
              <a:avLst/>
              <a:gdLst>
                <a:gd name="connsiteX0" fmla="*/ 95943 w 11412739"/>
                <a:gd name="connsiteY0" fmla="*/ 0 h 6858000"/>
                <a:gd name="connsiteX1" fmla="*/ 10559616 w 11412739"/>
                <a:gd name="connsiteY1" fmla="*/ 0 h 6858000"/>
                <a:gd name="connsiteX2" fmla="*/ 10655559 w 11412739"/>
                <a:gd name="connsiteY2" fmla="*/ 95943 h 6858000"/>
                <a:gd name="connsiteX3" fmla="*/ 10655559 w 11412739"/>
                <a:gd name="connsiteY3" fmla="*/ 5583659 h 6858000"/>
                <a:gd name="connsiteX4" fmla="*/ 11185531 w 11412739"/>
                <a:gd name="connsiteY4" fmla="*/ 5583659 h 6858000"/>
                <a:gd name="connsiteX5" fmla="*/ 11412739 w 11412739"/>
                <a:gd name="connsiteY5" fmla="*/ 5810867 h 6858000"/>
                <a:gd name="connsiteX6" fmla="*/ 11412739 w 11412739"/>
                <a:gd name="connsiteY6" fmla="*/ 6388230 h 6858000"/>
                <a:gd name="connsiteX7" fmla="*/ 11185531 w 11412739"/>
                <a:gd name="connsiteY7" fmla="*/ 6615438 h 6858000"/>
                <a:gd name="connsiteX8" fmla="*/ 10655559 w 11412739"/>
                <a:gd name="connsiteY8" fmla="*/ 6615438 h 6858000"/>
                <a:gd name="connsiteX9" fmla="*/ 10655559 w 11412739"/>
                <a:gd name="connsiteY9" fmla="*/ 6762057 h 6858000"/>
                <a:gd name="connsiteX10" fmla="*/ 10559616 w 11412739"/>
                <a:gd name="connsiteY10" fmla="*/ 6858000 h 6858000"/>
                <a:gd name="connsiteX11" fmla="*/ 95943 w 11412739"/>
                <a:gd name="connsiteY11" fmla="*/ 6858000 h 6858000"/>
                <a:gd name="connsiteX12" fmla="*/ 0 w 11412739"/>
                <a:gd name="connsiteY12" fmla="*/ 6762057 h 6858000"/>
                <a:gd name="connsiteX13" fmla="*/ 0 w 11412739"/>
                <a:gd name="connsiteY13" fmla="*/ 95943 h 6858000"/>
                <a:gd name="connsiteX14" fmla="*/ 95943 w 11412739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12739" h="6858000">
                  <a:moveTo>
                    <a:pt x="95943" y="0"/>
                  </a:moveTo>
                  <a:lnTo>
                    <a:pt x="10559616" y="0"/>
                  </a:lnTo>
                  <a:cubicBezTo>
                    <a:pt x="10612604" y="0"/>
                    <a:pt x="10655559" y="42955"/>
                    <a:pt x="10655559" y="95943"/>
                  </a:cubicBezTo>
                  <a:lnTo>
                    <a:pt x="10655559" y="5583659"/>
                  </a:lnTo>
                  <a:lnTo>
                    <a:pt x="11185531" y="5583659"/>
                  </a:lnTo>
                  <a:cubicBezTo>
                    <a:pt x="11311015" y="5583659"/>
                    <a:pt x="11412739" y="5685383"/>
                    <a:pt x="11412739" y="5810867"/>
                  </a:cubicBezTo>
                  <a:lnTo>
                    <a:pt x="11412739" y="6388230"/>
                  </a:lnTo>
                  <a:cubicBezTo>
                    <a:pt x="11412739" y="6513714"/>
                    <a:pt x="11311015" y="6615438"/>
                    <a:pt x="11185531" y="6615438"/>
                  </a:cubicBezTo>
                  <a:lnTo>
                    <a:pt x="10655559" y="6615438"/>
                  </a:lnTo>
                  <a:lnTo>
                    <a:pt x="10655559" y="6762057"/>
                  </a:lnTo>
                  <a:cubicBezTo>
                    <a:pt x="10655559" y="6815045"/>
                    <a:pt x="10612604" y="6858000"/>
                    <a:pt x="10559616" y="6858000"/>
                  </a:cubicBezTo>
                  <a:lnTo>
                    <a:pt x="95943" y="6858000"/>
                  </a:lnTo>
                  <a:cubicBezTo>
                    <a:pt x="42955" y="6858000"/>
                    <a:pt x="0" y="6815045"/>
                    <a:pt x="0" y="6762057"/>
                  </a:cubicBezTo>
                  <a:lnTo>
                    <a:pt x="0" y="95943"/>
                  </a:lnTo>
                  <a:cubicBezTo>
                    <a:pt x="0" y="42955"/>
                    <a:pt x="42955" y="0"/>
                    <a:pt x="95943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ffectLst>
              <a:outerShdw blurRad="127000" dist="635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F2B653B-9694-F147-F934-DEEE75F65353}"/>
                </a:ext>
              </a:extLst>
            </p:cNvPr>
            <p:cNvSpPr txBox="1"/>
            <p:nvPr/>
          </p:nvSpPr>
          <p:spPr>
            <a:xfrm>
              <a:off x="4104233" y="5763212"/>
              <a:ext cx="422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>
                      <a:lumMod val="95000"/>
                      <a:alpha val="20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25A7886-9F37-CCEA-6CC0-DAC074740FAE}"/>
              </a:ext>
            </a:extLst>
          </p:cNvPr>
          <p:cNvGrpSpPr/>
          <p:nvPr/>
        </p:nvGrpSpPr>
        <p:grpSpPr>
          <a:xfrm>
            <a:off x="2469567" y="-3220"/>
            <a:ext cx="13199258" cy="6858000"/>
            <a:chOff x="-7528580" y="-3220"/>
            <a:chExt cx="11412739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2ED3F1C-F3F8-F9A4-4EAC-4DE41B48BB98}"/>
                </a:ext>
              </a:extLst>
            </p:cNvPr>
            <p:cNvSpPr/>
            <p:nvPr/>
          </p:nvSpPr>
          <p:spPr>
            <a:xfrm>
              <a:off x="-7528580" y="-3220"/>
              <a:ext cx="11412739" cy="6858000"/>
            </a:xfrm>
            <a:custGeom>
              <a:avLst/>
              <a:gdLst>
                <a:gd name="connsiteX0" fmla="*/ 95943 w 11412739"/>
                <a:gd name="connsiteY0" fmla="*/ 0 h 6858000"/>
                <a:gd name="connsiteX1" fmla="*/ 10559616 w 11412739"/>
                <a:gd name="connsiteY1" fmla="*/ 0 h 6858000"/>
                <a:gd name="connsiteX2" fmla="*/ 10655559 w 11412739"/>
                <a:gd name="connsiteY2" fmla="*/ 95943 h 6858000"/>
                <a:gd name="connsiteX3" fmla="*/ 10655559 w 11412739"/>
                <a:gd name="connsiteY3" fmla="*/ 4246798 h 6858000"/>
                <a:gd name="connsiteX4" fmla="*/ 11185531 w 11412739"/>
                <a:gd name="connsiteY4" fmla="*/ 4246798 h 6858000"/>
                <a:gd name="connsiteX5" fmla="*/ 11412739 w 11412739"/>
                <a:gd name="connsiteY5" fmla="*/ 4474006 h 6858000"/>
                <a:gd name="connsiteX6" fmla="*/ 11412739 w 11412739"/>
                <a:gd name="connsiteY6" fmla="*/ 5051369 h 6858000"/>
                <a:gd name="connsiteX7" fmla="*/ 11185531 w 11412739"/>
                <a:gd name="connsiteY7" fmla="*/ 5278577 h 6858000"/>
                <a:gd name="connsiteX8" fmla="*/ 10655559 w 11412739"/>
                <a:gd name="connsiteY8" fmla="*/ 5278577 h 6858000"/>
                <a:gd name="connsiteX9" fmla="*/ 10655559 w 11412739"/>
                <a:gd name="connsiteY9" fmla="*/ 6762057 h 6858000"/>
                <a:gd name="connsiteX10" fmla="*/ 10559616 w 11412739"/>
                <a:gd name="connsiteY10" fmla="*/ 6858000 h 6858000"/>
                <a:gd name="connsiteX11" fmla="*/ 95943 w 11412739"/>
                <a:gd name="connsiteY11" fmla="*/ 6858000 h 6858000"/>
                <a:gd name="connsiteX12" fmla="*/ 0 w 11412739"/>
                <a:gd name="connsiteY12" fmla="*/ 6762057 h 6858000"/>
                <a:gd name="connsiteX13" fmla="*/ 0 w 11412739"/>
                <a:gd name="connsiteY13" fmla="*/ 95943 h 6858000"/>
                <a:gd name="connsiteX14" fmla="*/ 95943 w 11412739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12739" h="6858000">
                  <a:moveTo>
                    <a:pt x="95943" y="0"/>
                  </a:moveTo>
                  <a:lnTo>
                    <a:pt x="10559616" y="0"/>
                  </a:lnTo>
                  <a:cubicBezTo>
                    <a:pt x="10612604" y="0"/>
                    <a:pt x="10655559" y="42955"/>
                    <a:pt x="10655559" y="95943"/>
                  </a:cubicBezTo>
                  <a:lnTo>
                    <a:pt x="10655559" y="4246798"/>
                  </a:lnTo>
                  <a:lnTo>
                    <a:pt x="11185531" y="4246798"/>
                  </a:lnTo>
                  <a:cubicBezTo>
                    <a:pt x="11311015" y="4246798"/>
                    <a:pt x="11412739" y="4348522"/>
                    <a:pt x="11412739" y="4474006"/>
                  </a:cubicBezTo>
                  <a:lnTo>
                    <a:pt x="11412739" y="5051369"/>
                  </a:lnTo>
                  <a:cubicBezTo>
                    <a:pt x="11412739" y="5176853"/>
                    <a:pt x="11311015" y="5278577"/>
                    <a:pt x="11185531" y="5278577"/>
                  </a:cubicBezTo>
                  <a:lnTo>
                    <a:pt x="10655559" y="5278577"/>
                  </a:lnTo>
                  <a:lnTo>
                    <a:pt x="10655559" y="6762057"/>
                  </a:lnTo>
                  <a:cubicBezTo>
                    <a:pt x="10655559" y="6815045"/>
                    <a:pt x="10612604" y="6858000"/>
                    <a:pt x="10559616" y="6858000"/>
                  </a:cubicBezTo>
                  <a:lnTo>
                    <a:pt x="95943" y="6858000"/>
                  </a:lnTo>
                  <a:cubicBezTo>
                    <a:pt x="42955" y="6858000"/>
                    <a:pt x="0" y="6815045"/>
                    <a:pt x="0" y="6762057"/>
                  </a:cubicBezTo>
                  <a:lnTo>
                    <a:pt x="0" y="95943"/>
                  </a:lnTo>
                  <a:cubicBezTo>
                    <a:pt x="0" y="42955"/>
                    <a:pt x="42955" y="0"/>
                    <a:pt x="95943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  <a:effectLst>
              <a:outerShdw blurRad="127000" dist="635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1307426-30BC-DC6C-5A5B-E89E1AC552D6}"/>
                </a:ext>
              </a:extLst>
            </p:cNvPr>
            <p:cNvSpPr txBox="1"/>
            <p:nvPr/>
          </p:nvSpPr>
          <p:spPr>
            <a:xfrm>
              <a:off x="3248920" y="4404089"/>
              <a:ext cx="4386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>
                      <a:lumMod val="95000"/>
                      <a:alpha val="20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A17A1FE-72F2-30B6-5956-E1725B60E644}"/>
              </a:ext>
            </a:extLst>
          </p:cNvPr>
          <p:cNvGrpSpPr/>
          <p:nvPr/>
        </p:nvGrpSpPr>
        <p:grpSpPr>
          <a:xfrm>
            <a:off x="1615043" y="14772"/>
            <a:ext cx="13199258" cy="6858000"/>
            <a:chOff x="-8391649" y="14772"/>
            <a:chExt cx="11412739" cy="68580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6462162-2989-DEFA-7914-91E6215ECFEE}"/>
                </a:ext>
              </a:extLst>
            </p:cNvPr>
            <p:cNvSpPr/>
            <p:nvPr/>
          </p:nvSpPr>
          <p:spPr>
            <a:xfrm>
              <a:off x="-8391649" y="14772"/>
              <a:ext cx="11412739" cy="6858000"/>
            </a:xfrm>
            <a:custGeom>
              <a:avLst/>
              <a:gdLst>
                <a:gd name="connsiteX0" fmla="*/ 95943 w 11412739"/>
                <a:gd name="connsiteY0" fmla="*/ 0 h 6858000"/>
                <a:gd name="connsiteX1" fmla="*/ 10559616 w 11412739"/>
                <a:gd name="connsiteY1" fmla="*/ 0 h 6858000"/>
                <a:gd name="connsiteX2" fmla="*/ 10655559 w 11412739"/>
                <a:gd name="connsiteY2" fmla="*/ 95943 h 6858000"/>
                <a:gd name="connsiteX3" fmla="*/ 10655559 w 11412739"/>
                <a:gd name="connsiteY3" fmla="*/ 2909937 h 6858000"/>
                <a:gd name="connsiteX4" fmla="*/ 11185531 w 11412739"/>
                <a:gd name="connsiteY4" fmla="*/ 2909937 h 6858000"/>
                <a:gd name="connsiteX5" fmla="*/ 11412739 w 11412739"/>
                <a:gd name="connsiteY5" fmla="*/ 3137145 h 6858000"/>
                <a:gd name="connsiteX6" fmla="*/ 11412739 w 11412739"/>
                <a:gd name="connsiteY6" fmla="*/ 3714508 h 6858000"/>
                <a:gd name="connsiteX7" fmla="*/ 11185531 w 11412739"/>
                <a:gd name="connsiteY7" fmla="*/ 3941716 h 6858000"/>
                <a:gd name="connsiteX8" fmla="*/ 10655559 w 11412739"/>
                <a:gd name="connsiteY8" fmla="*/ 3941716 h 6858000"/>
                <a:gd name="connsiteX9" fmla="*/ 10655559 w 11412739"/>
                <a:gd name="connsiteY9" fmla="*/ 6762057 h 6858000"/>
                <a:gd name="connsiteX10" fmla="*/ 10559616 w 11412739"/>
                <a:gd name="connsiteY10" fmla="*/ 6858000 h 6858000"/>
                <a:gd name="connsiteX11" fmla="*/ 95943 w 11412739"/>
                <a:gd name="connsiteY11" fmla="*/ 6858000 h 6858000"/>
                <a:gd name="connsiteX12" fmla="*/ 0 w 11412739"/>
                <a:gd name="connsiteY12" fmla="*/ 6762057 h 6858000"/>
                <a:gd name="connsiteX13" fmla="*/ 0 w 11412739"/>
                <a:gd name="connsiteY13" fmla="*/ 95943 h 6858000"/>
                <a:gd name="connsiteX14" fmla="*/ 95943 w 11412739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12739" h="6858000">
                  <a:moveTo>
                    <a:pt x="95943" y="0"/>
                  </a:moveTo>
                  <a:lnTo>
                    <a:pt x="10559616" y="0"/>
                  </a:lnTo>
                  <a:cubicBezTo>
                    <a:pt x="10612604" y="0"/>
                    <a:pt x="10655559" y="42955"/>
                    <a:pt x="10655559" y="95943"/>
                  </a:cubicBezTo>
                  <a:lnTo>
                    <a:pt x="10655559" y="2909937"/>
                  </a:lnTo>
                  <a:lnTo>
                    <a:pt x="11185531" y="2909937"/>
                  </a:lnTo>
                  <a:cubicBezTo>
                    <a:pt x="11311015" y="2909937"/>
                    <a:pt x="11412739" y="3011661"/>
                    <a:pt x="11412739" y="3137145"/>
                  </a:cubicBezTo>
                  <a:lnTo>
                    <a:pt x="11412739" y="3714508"/>
                  </a:lnTo>
                  <a:cubicBezTo>
                    <a:pt x="11412739" y="3839992"/>
                    <a:pt x="11311015" y="3941716"/>
                    <a:pt x="11185531" y="3941716"/>
                  </a:cubicBezTo>
                  <a:lnTo>
                    <a:pt x="10655559" y="3941716"/>
                  </a:lnTo>
                  <a:lnTo>
                    <a:pt x="10655559" y="6762057"/>
                  </a:lnTo>
                  <a:cubicBezTo>
                    <a:pt x="10655559" y="6815045"/>
                    <a:pt x="10612604" y="6858000"/>
                    <a:pt x="10559616" y="6858000"/>
                  </a:cubicBezTo>
                  <a:lnTo>
                    <a:pt x="95943" y="6858000"/>
                  </a:lnTo>
                  <a:cubicBezTo>
                    <a:pt x="42955" y="6858000"/>
                    <a:pt x="0" y="6815045"/>
                    <a:pt x="0" y="6762057"/>
                  </a:cubicBezTo>
                  <a:lnTo>
                    <a:pt x="0" y="95943"/>
                  </a:lnTo>
                  <a:cubicBezTo>
                    <a:pt x="0" y="42955"/>
                    <a:pt x="42955" y="0"/>
                    <a:pt x="95943" y="0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ffectLst>
              <a:outerShdw blurRad="127000" dist="635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75977FF-0850-2B08-46CF-CD346198E446}"/>
                </a:ext>
              </a:extLst>
            </p:cNvPr>
            <p:cNvSpPr txBox="1"/>
            <p:nvPr/>
          </p:nvSpPr>
          <p:spPr>
            <a:xfrm>
              <a:off x="2370214" y="3115494"/>
              <a:ext cx="4386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>
                      <a:lumMod val="95000"/>
                      <a:alpha val="20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6699350-1DF6-E8B8-024F-F2C38538E316}"/>
              </a:ext>
            </a:extLst>
          </p:cNvPr>
          <p:cNvGrpSpPr/>
          <p:nvPr/>
        </p:nvGrpSpPr>
        <p:grpSpPr>
          <a:xfrm>
            <a:off x="760520" y="9660"/>
            <a:ext cx="13199258" cy="6858000"/>
            <a:chOff x="-9254718" y="9660"/>
            <a:chExt cx="11412739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F1E722F-C2A0-FB91-C5C1-E54358514BDA}"/>
                </a:ext>
              </a:extLst>
            </p:cNvPr>
            <p:cNvSpPr/>
            <p:nvPr/>
          </p:nvSpPr>
          <p:spPr>
            <a:xfrm>
              <a:off x="-9254718" y="9660"/>
              <a:ext cx="11412739" cy="6858000"/>
            </a:xfrm>
            <a:custGeom>
              <a:avLst/>
              <a:gdLst>
                <a:gd name="connsiteX0" fmla="*/ 95943 w 11412739"/>
                <a:gd name="connsiteY0" fmla="*/ 0 h 6858000"/>
                <a:gd name="connsiteX1" fmla="*/ 10559616 w 11412739"/>
                <a:gd name="connsiteY1" fmla="*/ 0 h 6858000"/>
                <a:gd name="connsiteX2" fmla="*/ 10655559 w 11412739"/>
                <a:gd name="connsiteY2" fmla="*/ 95943 h 6858000"/>
                <a:gd name="connsiteX3" fmla="*/ 10655559 w 11412739"/>
                <a:gd name="connsiteY3" fmla="*/ 1586690 h 6858000"/>
                <a:gd name="connsiteX4" fmla="*/ 11185531 w 11412739"/>
                <a:gd name="connsiteY4" fmla="*/ 1586690 h 6858000"/>
                <a:gd name="connsiteX5" fmla="*/ 11412739 w 11412739"/>
                <a:gd name="connsiteY5" fmla="*/ 1813898 h 6858000"/>
                <a:gd name="connsiteX6" fmla="*/ 11412739 w 11412739"/>
                <a:gd name="connsiteY6" fmla="*/ 2391261 h 6858000"/>
                <a:gd name="connsiteX7" fmla="*/ 11185531 w 11412739"/>
                <a:gd name="connsiteY7" fmla="*/ 2618469 h 6858000"/>
                <a:gd name="connsiteX8" fmla="*/ 10655559 w 11412739"/>
                <a:gd name="connsiteY8" fmla="*/ 2618469 h 6858000"/>
                <a:gd name="connsiteX9" fmla="*/ 10655559 w 11412739"/>
                <a:gd name="connsiteY9" fmla="*/ 6762057 h 6858000"/>
                <a:gd name="connsiteX10" fmla="*/ 10559616 w 11412739"/>
                <a:gd name="connsiteY10" fmla="*/ 6858000 h 6858000"/>
                <a:gd name="connsiteX11" fmla="*/ 95943 w 11412739"/>
                <a:gd name="connsiteY11" fmla="*/ 6858000 h 6858000"/>
                <a:gd name="connsiteX12" fmla="*/ 0 w 11412739"/>
                <a:gd name="connsiteY12" fmla="*/ 6762057 h 6858000"/>
                <a:gd name="connsiteX13" fmla="*/ 0 w 11412739"/>
                <a:gd name="connsiteY13" fmla="*/ 95943 h 6858000"/>
                <a:gd name="connsiteX14" fmla="*/ 95943 w 11412739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12739" h="6858000">
                  <a:moveTo>
                    <a:pt x="95943" y="0"/>
                  </a:moveTo>
                  <a:lnTo>
                    <a:pt x="10559616" y="0"/>
                  </a:lnTo>
                  <a:cubicBezTo>
                    <a:pt x="10612604" y="0"/>
                    <a:pt x="10655559" y="42955"/>
                    <a:pt x="10655559" y="95943"/>
                  </a:cubicBezTo>
                  <a:lnTo>
                    <a:pt x="10655559" y="1586690"/>
                  </a:lnTo>
                  <a:lnTo>
                    <a:pt x="11185531" y="1586690"/>
                  </a:lnTo>
                  <a:cubicBezTo>
                    <a:pt x="11311015" y="1586690"/>
                    <a:pt x="11412739" y="1688414"/>
                    <a:pt x="11412739" y="1813898"/>
                  </a:cubicBezTo>
                  <a:lnTo>
                    <a:pt x="11412739" y="2391261"/>
                  </a:lnTo>
                  <a:cubicBezTo>
                    <a:pt x="11412739" y="2516745"/>
                    <a:pt x="11311015" y="2618469"/>
                    <a:pt x="11185531" y="2618469"/>
                  </a:cubicBezTo>
                  <a:lnTo>
                    <a:pt x="10655559" y="2618469"/>
                  </a:lnTo>
                  <a:lnTo>
                    <a:pt x="10655559" y="6762057"/>
                  </a:lnTo>
                  <a:cubicBezTo>
                    <a:pt x="10655559" y="6815045"/>
                    <a:pt x="10612604" y="6858000"/>
                    <a:pt x="10559616" y="6858000"/>
                  </a:cubicBezTo>
                  <a:lnTo>
                    <a:pt x="95943" y="6858000"/>
                  </a:lnTo>
                  <a:cubicBezTo>
                    <a:pt x="42955" y="6858000"/>
                    <a:pt x="0" y="6815045"/>
                    <a:pt x="0" y="6762057"/>
                  </a:cubicBezTo>
                  <a:lnTo>
                    <a:pt x="0" y="95943"/>
                  </a:lnTo>
                  <a:cubicBezTo>
                    <a:pt x="0" y="42955"/>
                    <a:pt x="42955" y="0"/>
                    <a:pt x="95943" y="0"/>
                  </a:cubicBezTo>
                  <a:close/>
                </a:path>
              </a:pathLst>
            </a:custGeom>
            <a:solidFill>
              <a:srgbClr val="717171"/>
            </a:solidFill>
            <a:ln>
              <a:noFill/>
            </a:ln>
            <a:effectLst>
              <a:outerShdw blurRad="127000" dist="635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0EFD90-244C-51DD-B66A-7D1441A5F023}"/>
                </a:ext>
              </a:extLst>
            </p:cNvPr>
            <p:cNvSpPr txBox="1"/>
            <p:nvPr/>
          </p:nvSpPr>
          <p:spPr>
            <a:xfrm>
              <a:off x="1515026" y="1763239"/>
              <a:ext cx="422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>
                      <a:lumMod val="95000"/>
                      <a:alpha val="20000"/>
                    </a:schemeClr>
                  </a:solidFill>
                </a:rPr>
                <a:t>4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DF3E9F5-E340-AB94-89DF-1F2E0789BA82}"/>
              </a:ext>
            </a:extLst>
          </p:cNvPr>
          <p:cNvGrpSpPr/>
          <p:nvPr/>
        </p:nvGrpSpPr>
        <p:grpSpPr>
          <a:xfrm>
            <a:off x="-102548" y="-9660"/>
            <a:ext cx="13199258" cy="6858000"/>
            <a:chOff x="-10117787" y="-9660"/>
            <a:chExt cx="11412739" cy="685800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4DADF47-2897-424E-8BFA-DA28ACB3AD01}"/>
                </a:ext>
              </a:extLst>
            </p:cNvPr>
            <p:cNvSpPr/>
            <p:nvPr/>
          </p:nvSpPr>
          <p:spPr>
            <a:xfrm>
              <a:off x="-10117787" y="-9660"/>
              <a:ext cx="11412739" cy="6858000"/>
            </a:xfrm>
            <a:custGeom>
              <a:avLst/>
              <a:gdLst>
                <a:gd name="connsiteX0" fmla="*/ 95943 w 11412739"/>
                <a:gd name="connsiteY0" fmla="*/ 0 h 6858000"/>
                <a:gd name="connsiteX1" fmla="*/ 10559616 w 11412739"/>
                <a:gd name="connsiteY1" fmla="*/ 0 h 6858000"/>
                <a:gd name="connsiteX2" fmla="*/ 10655559 w 11412739"/>
                <a:gd name="connsiteY2" fmla="*/ 95943 h 6858000"/>
                <a:gd name="connsiteX3" fmla="*/ 10655559 w 11412739"/>
                <a:gd name="connsiteY3" fmla="*/ 249210 h 6858000"/>
                <a:gd name="connsiteX4" fmla="*/ 11185531 w 11412739"/>
                <a:gd name="connsiteY4" fmla="*/ 249210 h 6858000"/>
                <a:gd name="connsiteX5" fmla="*/ 11412739 w 11412739"/>
                <a:gd name="connsiteY5" fmla="*/ 476418 h 6858000"/>
                <a:gd name="connsiteX6" fmla="*/ 11412739 w 11412739"/>
                <a:gd name="connsiteY6" fmla="*/ 1053781 h 6858000"/>
                <a:gd name="connsiteX7" fmla="*/ 11185531 w 11412739"/>
                <a:gd name="connsiteY7" fmla="*/ 1280989 h 6858000"/>
                <a:gd name="connsiteX8" fmla="*/ 10655559 w 11412739"/>
                <a:gd name="connsiteY8" fmla="*/ 1280989 h 6858000"/>
                <a:gd name="connsiteX9" fmla="*/ 10655559 w 11412739"/>
                <a:gd name="connsiteY9" fmla="*/ 6762057 h 6858000"/>
                <a:gd name="connsiteX10" fmla="*/ 10559616 w 11412739"/>
                <a:gd name="connsiteY10" fmla="*/ 6858000 h 6858000"/>
                <a:gd name="connsiteX11" fmla="*/ 95943 w 11412739"/>
                <a:gd name="connsiteY11" fmla="*/ 6858000 h 6858000"/>
                <a:gd name="connsiteX12" fmla="*/ 0 w 11412739"/>
                <a:gd name="connsiteY12" fmla="*/ 6762057 h 6858000"/>
                <a:gd name="connsiteX13" fmla="*/ 0 w 11412739"/>
                <a:gd name="connsiteY13" fmla="*/ 95943 h 6858000"/>
                <a:gd name="connsiteX14" fmla="*/ 95943 w 11412739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12739" h="6858000">
                  <a:moveTo>
                    <a:pt x="95943" y="0"/>
                  </a:moveTo>
                  <a:lnTo>
                    <a:pt x="10559616" y="0"/>
                  </a:lnTo>
                  <a:cubicBezTo>
                    <a:pt x="10612604" y="0"/>
                    <a:pt x="10655559" y="42955"/>
                    <a:pt x="10655559" y="95943"/>
                  </a:cubicBezTo>
                  <a:lnTo>
                    <a:pt x="10655559" y="249210"/>
                  </a:lnTo>
                  <a:lnTo>
                    <a:pt x="11185531" y="249210"/>
                  </a:lnTo>
                  <a:cubicBezTo>
                    <a:pt x="11311015" y="249210"/>
                    <a:pt x="11412739" y="350934"/>
                    <a:pt x="11412739" y="476418"/>
                  </a:cubicBezTo>
                  <a:lnTo>
                    <a:pt x="11412739" y="1053781"/>
                  </a:lnTo>
                  <a:cubicBezTo>
                    <a:pt x="11412739" y="1179265"/>
                    <a:pt x="11311015" y="1280989"/>
                    <a:pt x="11185531" y="1280989"/>
                  </a:cubicBezTo>
                  <a:lnTo>
                    <a:pt x="10655559" y="1280989"/>
                  </a:lnTo>
                  <a:lnTo>
                    <a:pt x="10655559" y="6762057"/>
                  </a:lnTo>
                  <a:cubicBezTo>
                    <a:pt x="10655559" y="6815045"/>
                    <a:pt x="10612604" y="6858000"/>
                    <a:pt x="10559616" y="6858000"/>
                  </a:cubicBezTo>
                  <a:lnTo>
                    <a:pt x="95943" y="6858000"/>
                  </a:lnTo>
                  <a:cubicBezTo>
                    <a:pt x="42955" y="6858000"/>
                    <a:pt x="0" y="6815045"/>
                    <a:pt x="0" y="6762057"/>
                  </a:cubicBezTo>
                  <a:lnTo>
                    <a:pt x="0" y="95943"/>
                  </a:lnTo>
                  <a:cubicBezTo>
                    <a:pt x="0" y="42955"/>
                    <a:pt x="42955" y="0"/>
                    <a:pt x="95943" y="0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ffectLst>
              <a:outerShdw blurRad="127000" dist="635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028D3D-27D0-5D4A-5049-740D5D0C52A1}"/>
                </a:ext>
              </a:extLst>
            </p:cNvPr>
            <p:cNvSpPr txBox="1"/>
            <p:nvPr/>
          </p:nvSpPr>
          <p:spPr>
            <a:xfrm>
              <a:off x="697019" y="437218"/>
              <a:ext cx="422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>
                      <a:lumMod val="95000"/>
                      <a:alpha val="20000"/>
                    </a:schemeClr>
                  </a:solidFill>
                </a:rPr>
                <a:t>5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A548F12-B799-E59B-33B6-E609249618A0}"/>
              </a:ext>
            </a:extLst>
          </p:cNvPr>
          <p:cNvSpPr txBox="1"/>
          <p:nvPr/>
        </p:nvSpPr>
        <p:spPr>
          <a:xfrm>
            <a:off x="1536244" y="2564972"/>
            <a:ext cx="90841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err="1">
                <a:solidFill>
                  <a:schemeClr val="bg1">
                    <a:lumMod val="95000"/>
                    <a:alpha val="60000"/>
                  </a:schemeClr>
                </a:solidFill>
                <a:latin typeface="Bahnschrift SemiBold SemiConden" panose="020B0502040204020203" pitchFamily="34" charset="0"/>
              </a:rPr>
              <a:t>Cảm</a:t>
            </a:r>
            <a:r>
              <a:rPr lang="en-US" sz="8000" dirty="0">
                <a:solidFill>
                  <a:schemeClr val="bg1">
                    <a:lumMod val="95000"/>
                    <a:alpha val="6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8000" dirty="0" err="1">
                <a:solidFill>
                  <a:schemeClr val="bg1">
                    <a:lumMod val="95000"/>
                    <a:alpha val="60000"/>
                  </a:schemeClr>
                </a:solidFill>
                <a:latin typeface="Bahnschrift SemiBold SemiConden" panose="020B0502040204020203" pitchFamily="34" charset="0"/>
              </a:rPr>
              <a:t>Ơn</a:t>
            </a:r>
            <a:r>
              <a:rPr lang="en-US" sz="8000" dirty="0">
                <a:solidFill>
                  <a:schemeClr val="bg1">
                    <a:lumMod val="95000"/>
                    <a:alpha val="6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8000" dirty="0" err="1">
                <a:solidFill>
                  <a:schemeClr val="bg1">
                    <a:lumMod val="95000"/>
                    <a:alpha val="60000"/>
                  </a:schemeClr>
                </a:solidFill>
                <a:latin typeface="Bahnschrift SemiBold SemiConden" panose="020B0502040204020203" pitchFamily="34" charset="0"/>
              </a:rPr>
              <a:t>và</a:t>
            </a:r>
            <a:r>
              <a:rPr lang="en-US" sz="8000" dirty="0">
                <a:solidFill>
                  <a:schemeClr val="bg1">
                    <a:lumMod val="95000"/>
                    <a:alpha val="6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8000" dirty="0" err="1">
                <a:solidFill>
                  <a:schemeClr val="bg1">
                    <a:lumMod val="95000"/>
                    <a:alpha val="60000"/>
                  </a:schemeClr>
                </a:solidFill>
                <a:latin typeface="Bahnschrift SemiBold SemiConden" panose="020B0502040204020203" pitchFamily="34" charset="0"/>
              </a:rPr>
              <a:t>Tạm</a:t>
            </a:r>
            <a:r>
              <a:rPr lang="en-US" sz="8000" dirty="0">
                <a:solidFill>
                  <a:schemeClr val="bg1">
                    <a:lumMod val="95000"/>
                    <a:alpha val="6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8000" dirty="0" err="1">
                <a:solidFill>
                  <a:schemeClr val="bg1">
                    <a:lumMod val="95000"/>
                    <a:alpha val="60000"/>
                  </a:schemeClr>
                </a:solidFill>
                <a:latin typeface="Bahnschrift SemiBold SemiConden" panose="020B0502040204020203" pitchFamily="34" charset="0"/>
              </a:rPr>
              <a:t>Biệt</a:t>
            </a:r>
            <a:endParaRPr lang="en-US" sz="8000" dirty="0">
              <a:solidFill>
                <a:schemeClr val="bg1">
                  <a:lumMod val="95000"/>
                  <a:alpha val="60000"/>
                </a:schemeClr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11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F14F2175-9402-E7B7-56B7-30F9507E0791}"/>
              </a:ext>
            </a:extLst>
          </p:cNvPr>
          <p:cNvGrpSpPr/>
          <p:nvPr/>
        </p:nvGrpSpPr>
        <p:grpSpPr>
          <a:xfrm>
            <a:off x="-144485" y="-1107318"/>
            <a:ext cx="11685409" cy="11690610"/>
            <a:chOff x="-79928" y="67071"/>
            <a:chExt cx="11685409" cy="11690610"/>
          </a:xfrm>
        </p:grpSpPr>
        <p:pic>
          <p:nvPicPr>
            <p:cNvPr id="160" name="Picture 159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ED5197A1-C85C-A224-5FBB-DCB659707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21306">
              <a:off x="355309" y="2892490"/>
              <a:ext cx="1582347" cy="1589411"/>
            </a:xfrm>
            <a:prstGeom prst="rect">
              <a:avLst/>
            </a:prstGeom>
          </p:spPr>
        </p:pic>
        <p:pic>
          <p:nvPicPr>
            <p:cNvPr id="161" name="Picture 160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38C05D7B-17C1-F403-B48C-DFA1FFE33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0921">
              <a:off x="1427584" y="532623"/>
              <a:ext cx="1240970" cy="1246510"/>
            </a:xfrm>
            <a:prstGeom prst="rect">
              <a:avLst/>
            </a:prstGeom>
          </p:spPr>
        </p:pic>
        <p:pic>
          <p:nvPicPr>
            <p:cNvPr id="162" name="Picture 161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7DBA6034-24B1-9060-1966-5DBD12084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68699">
              <a:off x="1910432" y="4459385"/>
              <a:ext cx="1891004" cy="1899446"/>
            </a:xfrm>
            <a:prstGeom prst="rect">
              <a:avLst/>
            </a:prstGeom>
          </p:spPr>
        </p:pic>
        <p:pic>
          <p:nvPicPr>
            <p:cNvPr id="163" name="Picture 162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3DAEEC13-0BBB-B7A2-B9F4-EF0DBFE47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32374">
              <a:off x="8416958" y="2566160"/>
              <a:ext cx="1582347" cy="1589411"/>
            </a:xfrm>
            <a:prstGeom prst="rect">
              <a:avLst/>
            </a:prstGeom>
          </p:spPr>
        </p:pic>
        <p:pic>
          <p:nvPicPr>
            <p:cNvPr id="164" name="Picture 163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AA7F2FC4-7251-0BD3-AB85-728CD2D28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41187">
              <a:off x="4990618" y="4256189"/>
              <a:ext cx="1015882" cy="1020417"/>
            </a:xfrm>
            <a:prstGeom prst="rect">
              <a:avLst/>
            </a:prstGeom>
          </p:spPr>
        </p:pic>
        <p:pic>
          <p:nvPicPr>
            <p:cNvPr id="165" name="Picture 164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48CD9F68-17D4-873E-CAC4-31AC9B5DD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423633">
              <a:off x="4870512" y="65686"/>
              <a:ext cx="620427" cy="623197"/>
            </a:xfrm>
            <a:prstGeom prst="rect">
              <a:avLst/>
            </a:prstGeom>
          </p:spPr>
        </p:pic>
        <p:pic>
          <p:nvPicPr>
            <p:cNvPr id="166" name="Picture 165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D494DE89-482A-CC6A-E12B-E0E0A2952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434100">
              <a:off x="7987090" y="250482"/>
              <a:ext cx="1986847" cy="1995717"/>
            </a:xfrm>
            <a:prstGeom prst="rect">
              <a:avLst/>
            </a:prstGeom>
          </p:spPr>
        </p:pic>
        <p:pic>
          <p:nvPicPr>
            <p:cNvPr id="167" name="Picture 166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71ACF5B7-FC77-56BC-04E1-ADAAFFE34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33480">
              <a:off x="5296279" y="6937487"/>
              <a:ext cx="1582347" cy="1589411"/>
            </a:xfrm>
            <a:prstGeom prst="rect">
              <a:avLst/>
            </a:prstGeom>
          </p:spPr>
        </p:pic>
        <p:pic>
          <p:nvPicPr>
            <p:cNvPr id="168" name="Picture 167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5D9D88BA-E1DE-1343-264B-AEC4C6460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545337">
              <a:off x="7213876" y="5275994"/>
              <a:ext cx="1166904" cy="1172113"/>
            </a:xfrm>
            <a:prstGeom prst="rect">
              <a:avLst/>
            </a:prstGeom>
          </p:spPr>
        </p:pic>
        <p:pic>
          <p:nvPicPr>
            <p:cNvPr id="169" name="Picture 168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50B906D8-150C-0952-0178-4FEFC92CD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15717">
              <a:off x="5901448" y="2223654"/>
              <a:ext cx="1090454" cy="1095322"/>
            </a:xfrm>
            <a:prstGeom prst="rect">
              <a:avLst/>
            </a:prstGeom>
          </p:spPr>
        </p:pic>
        <p:pic>
          <p:nvPicPr>
            <p:cNvPr id="170" name="Picture 169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A26CDB60-EE36-5775-E679-2BEE243C2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07148">
              <a:off x="-79928" y="927492"/>
              <a:ext cx="1244000" cy="1249554"/>
            </a:xfrm>
            <a:prstGeom prst="rect">
              <a:avLst/>
            </a:prstGeom>
          </p:spPr>
        </p:pic>
        <p:pic>
          <p:nvPicPr>
            <p:cNvPr id="171" name="Picture 170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27EA0C29-D44E-6E2A-816D-BA800D606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2381" y="7521114"/>
              <a:ext cx="1582347" cy="1589411"/>
            </a:xfrm>
            <a:prstGeom prst="rect">
              <a:avLst/>
            </a:prstGeom>
          </p:spPr>
        </p:pic>
        <p:pic>
          <p:nvPicPr>
            <p:cNvPr id="172" name="Picture 171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621F6282-7AEF-4075-4E30-B45665432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43992">
              <a:off x="90429" y="9531596"/>
              <a:ext cx="1355266" cy="1361316"/>
            </a:xfrm>
            <a:prstGeom prst="rect">
              <a:avLst/>
            </a:prstGeom>
          </p:spPr>
        </p:pic>
        <p:pic>
          <p:nvPicPr>
            <p:cNvPr id="173" name="Picture 172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DB93C652-3DFC-CE12-596B-3825C7C40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48534">
              <a:off x="4923788" y="10393768"/>
              <a:ext cx="463614" cy="465684"/>
            </a:xfrm>
            <a:prstGeom prst="rect">
              <a:avLst/>
            </a:prstGeom>
          </p:spPr>
        </p:pic>
        <p:pic>
          <p:nvPicPr>
            <p:cNvPr id="174" name="Picture 173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1D73E4B6-08BD-DFA8-9D55-241BF20FE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85289">
              <a:off x="10072934" y="10631607"/>
              <a:ext cx="1121069" cy="1126074"/>
            </a:xfrm>
            <a:prstGeom prst="rect">
              <a:avLst/>
            </a:prstGeom>
          </p:spPr>
        </p:pic>
        <p:pic>
          <p:nvPicPr>
            <p:cNvPr id="175" name="Picture 174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7CFF84A9-C9AD-9050-676F-2F1016074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75069">
              <a:off x="2730054" y="10235276"/>
              <a:ext cx="1263323" cy="1268963"/>
            </a:xfrm>
            <a:prstGeom prst="rect">
              <a:avLst/>
            </a:prstGeom>
          </p:spPr>
        </p:pic>
        <p:pic>
          <p:nvPicPr>
            <p:cNvPr id="176" name="Picture 175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09D608AD-4950-70CD-6CAC-8D005068D9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16938">
              <a:off x="10469247" y="8718809"/>
              <a:ext cx="1136234" cy="114130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60AFB80-EF36-0CBA-5295-C8286C79333C}"/>
              </a:ext>
            </a:extLst>
          </p:cNvPr>
          <p:cNvSpPr txBox="1"/>
          <p:nvPr/>
        </p:nvSpPr>
        <p:spPr>
          <a:xfrm>
            <a:off x="-9441" y="923066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Chào</a:t>
            </a:r>
            <a:r>
              <a:rPr lang="en-US" sz="5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54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mừng</a:t>
            </a:r>
            <a:endParaRPr lang="en-US" sz="5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992BA8-F57D-A8EB-D31E-EAB48F69D4B3}"/>
              </a:ext>
            </a:extLst>
          </p:cNvPr>
          <p:cNvGrpSpPr/>
          <p:nvPr/>
        </p:nvGrpSpPr>
        <p:grpSpPr>
          <a:xfrm>
            <a:off x="-117628" y="1829437"/>
            <a:ext cx="12309628" cy="1822786"/>
            <a:chOff x="-117628" y="1829437"/>
            <a:chExt cx="12309628" cy="18227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AFDC00A-49C0-3873-339E-16FB79DFEC97}"/>
                </a:ext>
              </a:extLst>
            </p:cNvPr>
            <p:cNvSpPr txBox="1"/>
            <p:nvPr/>
          </p:nvSpPr>
          <p:spPr>
            <a:xfrm>
              <a:off x="-81520" y="1829437"/>
              <a:ext cx="12191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Em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là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: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Trần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Đăng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Gia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Nghĩa</a:t>
              </a:r>
              <a:endParaRPr lang="en-US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4C8356B-B7B2-8E2F-BAC2-119BA87483D6}"/>
                </a:ext>
              </a:extLst>
            </p:cNvPr>
            <p:cNvSpPr txBox="1"/>
            <p:nvPr/>
          </p:nvSpPr>
          <p:spPr>
            <a:xfrm>
              <a:off x="-117628" y="2532132"/>
              <a:ext cx="12191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Em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hiện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tại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đang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13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tuổi</a:t>
              </a:r>
              <a:endParaRPr lang="en-US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194D130-1097-E210-544E-A5E85B4ED75F}"/>
                </a:ext>
              </a:extLst>
            </p:cNvPr>
            <p:cNvSpPr txBox="1"/>
            <p:nvPr/>
          </p:nvSpPr>
          <p:spPr>
            <a:xfrm>
              <a:off x="1" y="3190558"/>
              <a:ext cx="12191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Em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thích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: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Lập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trình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,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chơi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bóng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bàn</a:t>
              </a:r>
              <a:endParaRPr lang="en-US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81DEF190-D0C4-D45C-8D43-55D9A8FE01AD}"/>
              </a:ext>
            </a:extLst>
          </p:cNvPr>
          <p:cNvGrpSpPr/>
          <p:nvPr/>
        </p:nvGrpSpPr>
        <p:grpSpPr>
          <a:xfrm>
            <a:off x="-1165432" y="-7472271"/>
            <a:ext cx="14287606" cy="15635059"/>
            <a:chOff x="-1264111" y="-456377"/>
            <a:chExt cx="14287606" cy="15635059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DAE604F3-E94E-E8DF-AEA1-8AB53DFD8801}"/>
                </a:ext>
              </a:extLst>
            </p:cNvPr>
            <p:cNvGrpSpPr/>
            <p:nvPr/>
          </p:nvGrpSpPr>
          <p:grpSpPr>
            <a:xfrm>
              <a:off x="-1264111" y="-456377"/>
              <a:ext cx="14287606" cy="15192174"/>
              <a:chOff x="-1920343" y="-659631"/>
              <a:chExt cx="14287606" cy="15192174"/>
            </a:xfrm>
          </p:grpSpPr>
          <p:pic>
            <p:nvPicPr>
              <p:cNvPr id="130" name="Picture 129" descr="A green ball on a black background&#10;&#10;Description automatically generated">
                <a:extLst>
                  <a:ext uri="{FF2B5EF4-FFF2-40B4-BE49-F238E27FC236}">
                    <a16:creationId xmlns:a16="http://schemas.microsoft.com/office/drawing/2014/main" id="{A5FDDC88-9CEA-D64E-9420-C79BE44EA8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398464">
                <a:off x="7820669" y="2375477"/>
                <a:ext cx="4536468" cy="4556720"/>
              </a:xfrm>
              <a:prstGeom prst="rect">
                <a:avLst/>
              </a:prstGeom>
            </p:spPr>
          </p:pic>
          <p:pic>
            <p:nvPicPr>
              <p:cNvPr id="131" name="Picture 130" descr="A green ball on a black background&#10;&#10;Description automatically generated">
                <a:extLst>
                  <a:ext uri="{FF2B5EF4-FFF2-40B4-BE49-F238E27FC236}">
                    <a16:creationId xmlns:a16="http://schemas.microsoft.com/office/drawing/2014/main" id="{C93C3973-50A9-9405-435F-8B5A19127F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398464">
                <a:off x="1885044" y="-667520"/>
                <a:ext cx="3534318" cy="3550096"/>
              </a:xfrm>
              <a:prstGeom prst="rect">
                <a:avLst/>
              </a:prstGeom>
            </p:spPr>
          </p:pic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026B62B8-4596-F498-9C37-C30BAE9A574D}"/>
                  </a:ext>
                </a:extLst>
              </p:cNvPr>
              <p:cNvGrpSpPr/>
              <p:nvPr/>
            </p:nvGrpSpPr>
            <p:grpSpPr>
              <a:xfrm>
                <a:off x="-1920343" y="-354109"/>
                <a:ext cx="14066177" cy="14886652"/>
                <a:chOff x="-4285789" y="-196385"/>
                <a:chExt cx="14066177" cy="14886652"/>
              </a:xfrm>
            </p:grpSpPr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E63A0E8A-8389-54F3-1751-11DA4ECEDB86}"/>
                    </a:ext>
                  </a:extLst>
                </p:cNvPr>
                <p:cNvGrpSpPr/>
                <p:nvPr/>
              </p:nvGrpSpPr>
              <p:grpSpPr>
                <a:xfrm>
                  <a:off x="-4285789" y="-104666"/>
                  <a:ext cx="14066177" cy="14794933"/>
                  <a:chOff x="622327" y="-573017"/>
                  <a:chExt cx="14066177" cy="14794933"/>
                </a:xfrm>
              </p:grpSpPr>
              <p:pic>
                <p:nvPicPr>
                  <p:cNvPr id="136" name="Picture 135" descr="A green ball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22724273-E8BB-E27C-AE4D-B8775F2C109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artisticBlur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8398464">
                    <a:off x="631132" y="2245896"/>
                    <a:ext cx="3944442" cy="3962051"/>
                  </a:xfrm>
                  <a:prstGeom prst="rect">
                    <a:avLst/>
                  </a:prstGeom>
                </p:spPr>
              </p:pic>
              <p:pic>
                <p:nvPicPr>
                  <p:cNvPr id="137" name="Picture 136" descr="A green ball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66A3B279-702D-6809-35B0-EFE21F61D9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artisticBlur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577144">
                    <a:off x="2819239" y="4739539"/>
                    <a:ext cx="3835224" cy="3852345"/>
                  </a:xfrm>
                  <a:prstGeom prst="rect">
                    <a:avLst/>
                  </a:prstGeom>
                </p:spPr>
              </p:pic>
              <p:pic>
                <p:nvPicPr>
                  <p:cNvPr id="138" name="Picture 137" descr="A green ball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C3243D08-17D1-D189-7B24-FA81E12103F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artisticBlur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9351042">
                    <a:off x="1218384" y="9025847"/>
                    <a:ext cx="4001781" cy="4019647"/>
                  </a:xfrm>
                  <a:prstGeom prst="rect">
                    <a:avLst/>
                  </a:prstGeom>
                </p:spPr>
              </p:pic>
              <p:pic>
                <p:nvPicPr>
                  <p:cNvPr id="139" name="Picture 138" descr="A green ball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D0397310-6C6F-7211-2B82-A5B3917332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artisticBlur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8398464">
                    <a:off x="10357902" y="9891314"/>
                    <a:ext cx="4320957" cy="4340247"/>
                  </a:xfrm>
                  <a:prstGeom prst="rect">
                    <a:avLst/>
                  </a:prstGeom>
                </p:spPr>
              </p:pic>
              <p:pic>
                <p:nvPicPr>
                  <p:cNvPr id="140" name="Picture 139" descr="A green ball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ADD04B2A-CA0B-F497-5CC0-DB985D8FFE3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artisticBlur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8398464">
                    <a:off x="2143836" y="-580906"/>
                    <a:ext cx="3534318" cy="355009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34" name="Picture 133" descr="A green ball on a black background&#10;&#10;Description automatically generated">
                  <a:extLst>
                    <a:ext uri="{FF2B5EF4-FFF2-40B4-BE49-F238E27FC236}">
                      <a16:creationId xmlns:a16="http://schemas.microsoft.com/office/drawing/2014/main" id="{9E1FF9DF-66EC-4FB3-DB33-A55BDBCAB2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8398464">
                  <a:off x="4352248" y="4051248"/>
                  <a:ext cx="4536468" cy="4556720"/>
                </a:xfrm>
                <a:prstGeom prst="rect">
                  <a:avLst/>
                </a:prstGeom>
              </p:spPr>
            </p:pic>
            <p:pic>
              <p:nvPicPr>
                <p:cNvPr id="135" name="Picture 134" descr="A green ball on a black background&#10;&#10;Description automatically generated">
                  <a:extLst>
                    <a:ext uri="{FF2B5EF4-FFF2-40B4-BE49-F238E27FC236}">
                      <a16:creationId xmlns:a16="http://schemas.microsoft.com/office/drawing/2014/main" id="{44AF5B78-D939-6862-2124-9EBF34AF1D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8398464">
                  <a:off x="4112558" y="-204274"/>
                  <a:ext cx="3534318" cy="3550096"/>
                </a:xfrm>
                <a:prstGeom prst="rect">
                  <a:avLst/>
                </a:prstGeom>
              </p:spPr>
            </p:pic>
          </p:grpSp>
        </p:grpSp>
        <p:pic>
          <p:nvPicPr>
            <p:cNvPr id="129" name="Picture 128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DDC66443-CD68-349B-D233-4E33AD616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98464">
              <a:off x="3522886" y="11376680"/>
              <a:ext cx="3793535" cy="3810470"/>
            </a:xfrm>
            <a:prstGeom prst="rect">
              <a:avLst/>
            </a:prstGeom>
          </p:spPr>
        </p:pic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3430903A-9D0A-4A74-72E4-533CF735F0D2}"/>
              </a:ext>
            </a:extLst>
          </p:cNvPr>
          <p:cNvSpPr txBox="1"/>
          <p:nvPr/>
        </p:nvSpPr>
        <p:spPr>
          <a:xfrm>
            <a:off x="-117628" y="-1634386"/>
            <a:ext cx="12191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WELCOME</a:t>
            </a:r>
          </a:p>
        </p:txBody>
      </p:sp>
      <p:pic>
        <p:nvPicPr>
          <p:cNvPr id="6" name="Picture 5" descr="A black surface with a white spot&#10;&#10;Description automatically generated">
            <a:extLst>
              <a:ext uri="{FF2B5EF4-FFF2-40B4-BE49-F238E27FC236}">
                <a16:creationId xmlns:a16="http://schemas.microsoft.com/office/drawing/2014/main" id="{B85CD3FC-20ED-1351-3D3A-99A3BA98AD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01275" y="140745"/>
            <a:ext cx="12266929" cy="69325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D4189E-5B55-3912-F94A-BB04B3C776C2}"/>
              </a:ext>
            </a:extLst>
          </p:cNvPr>
          <p:cNvSpPr txBox="1"/>
          <p:nvPr/>
        </p:nvSpPr>
        <p:spPr>
          <a:xfrm>
            <a:off x="-14358931" y="322323"/>
            <a:ext cx="751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Danh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sách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hôm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 nay: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A53B35-874C-6DCD-7ABE-E0C3725D03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7" b="10507"/>
          <a:stretch/>
        </p:blipFill>
        <p:spPr>
          <a:xfrm>
            <a:off x="-6890811" y="3273402"/>
            <a:ext cx="2126012" cy="2971832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14300" stA="99000" endPos="28000" dir="5400000" sy="-100000" algn="bl" rotWithShape="0"/>
            <a:softEdge rad="1270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FFC8B5-8606-17F3-0A86-C3D5D85D2D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1" r="19541"/>
          <a:stretch/>
        </p:blipFill>
        <p:spPr>
          <a:xfrm>
            <a:off x="-14480487" y="4368374"/>
            <a:ext cx="1575998" cy="220299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14300" stA="99000" endPos="28000" dir="5400000" sy="-100000" algn="bl" rotWithShape="0"/>
            <a:softEdge rad="1270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950EDB-4939-8E55-A32A-A64465D9B6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1" r="14231"/>
          <a:stretch/>
        </p:blipFill>
        <p:spPr>
          <a:xfrm>
            <a:off x="-12480729" y="3232525"/>
            <a:ext cx="1993866" cy="2787112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14300" stA="99000" endPos="28000" dir="5400000" sy="-100000" algn="bl" rotWithShape="0"/>
            <a:softEdge rad="127000"/>
          </a:effectLst>
        </p:spPr>
      </p:pic>
      <p:pic>
        <p:nvPicPr>
          <p:cNvPr id="11" name="Picture 10" descr="A green circle with a green circle and a green circle with a green circle and a green circle with a green circle and a green circle with a green circle and a green circle with a green circle&#10;&#10;Description automatically generated">
            <a:extLst>
              <a:ext uri="{FF2B5EF4-FFF2-40B4-BE49-F238E27FC236}">
                <a16:creationId xmlns:a16="http://schemas.microsoft.com/office/drawing/2014/main" id="{473A2D2D-5A01-971A-94BD-26DAD9053F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206673" y="824722"/>
            <a:ext cx="3045695" cy="493566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27000" stA="99000" endPos="28000" dir="5400000" sy="-100000" algn="bl" rotWithShape="0"/>
            <a:softEdge rad="12700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410AC4D-9C0D-3858-DEE8-D45792FA06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1" r="14231"/>
          <a:stretch/>
        </p:blipFill>
        <p:spPr>
          <a:xfrm>
            <a:off x="-4598961" y="4343211"/>
            <a:ext cx="1740855" cy="243344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14300" stA="99000" endPos="28000" dir="5400000" sy="-100000" algn="bl" rotWithShape="0"/>
            <a:softEdge rad="127000"/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B59670E-2B33-5B4D-93BD-B2406755FD29}"/>
              </a:ext>
            </a:extLst>
          </p:cNvPr>
          <p:cNvSpPr txBox="1"/>
          <p:nvPr/>
        </p:nvSpPr>
        <p:spPr>
          <a:xfrm>
            <a:off x="-10206673" y="296523"/>
            <a:ext cx="3045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Roboto Mono Medium" panose="00000009000000000000" pitchFamily="49" charset="0"/>
              </a:rPr>
              <a:t>Giới</a:t>
            </a:r>
            <a:r>
              <a:rPr lang="en-US" sz="2400" dirty="0">
                <a:solidFill>
                  <a:schemeClr val="bg1"/>
                </a:solidFill>
                <a:latin typeface="Roboto Mono Medium" panose="00000009000000000000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 Mono Medium" panose="00000009000000000000" pitchFamily="49" charset="0"/>
              </a:rPr>
              <a:t>thiệu</a:t>
            </a:r>
            <a:r>
              <a:rPr lang="en-US" sz="2400" dirty="0">
                <a:solidFill>
                  <a:schemeClr val="bg1"/>
                </a:solidFill>
                <a:latin typeface="Roboto Mono Medium" panose="00000009000000000000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 Mono Medium" panose="00000009000000000000" pitchFamily="49" charset="0"/>
              </a:rPr>
              <a:t>sản</a:t>
            </a:r>
            <a:r>
              <a:rPr lang="en-US" sz="2400" dirty="0">
                <a:solidFill>
                  <a:schemeClr val="bg1"/>
                </a:solidFill>
                <a:latin typeface="Roboto Mono Medium" panose="00000009000000000000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Roboto Mono Medium" panose="00000009000000000000" pitchFamily="49" charset="0"/>
              </a:rPr>
              <a:t>phẩm</a:t>
            </a:r>
            <a:endParaRPr lang="en-US" sz="2400" dirty="0">
              <a:solidFill>
                <a:schemeClr val="bg1"/>
              </a:solidFill>
              <a:latin typeface="Roboto Mono Medium" panose="00000009000000000000" pitchFamily="49" charset="0"/>
            </a:endParaRPr>
          </a:p>
        </p:txBody>
      </p:sp>
      <p:pic>
        <p:nvPicPr>
          <p:cNvPr id="178" name="Up hand" descr="A close up of a hand&#10;&#10;Description automatically generated">
            <a:extLst>
              <a:ext uri="{FF2B5EF4-FFF2-40B4-BE49-F238E27FC236}">
                <a16:creationId xmlns:a16="http://schemas.microsoft.com/office/drawing/2014/main" id="{96716D18-E13A-8DBA-A033-3AD8ADDA2B6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70402" y="923066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90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C7457652-962E-12C0-BC41-808FE96DB5D3}"/>
              </a:ext>
            </a:extLst>
          </p:cNvPr>
          <p:cNvGrpSpPr/>
          <p:nvPr/>
        </p:nvGrpSpPr>
        <p:grpSpPr>
          <a:xfrm>
            <a:off x="15771187" y="-496860"/>
            <a:ext cx="11685409" cy="11690610"/>
            <a:chOff x="-79928" y="67071"/>
            <a:chExt cx="11685409" cy="11690610"/>
          </a:xfrm>
        </p:grpSpPr>
        <p:pic>
          <p:nvPicPr>
            <p:cNvPr id="50" name="Picture 49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C5252F99-D7F9-5199-9C06-A0FCE5D307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21306">
              <a:off x="355309" y="2892490"/>
              <a:ext cx="1582347" cy="1589411"/>
            </a:xfrm>
            <a:prstGeom prst="rect">
              <a:avLst/>
            </a:prstGeom>
          </p:spPr>
        </p:pic>
        <p:pic>
          <p:nvPicPr>
            <p:cNvPr id="51" name="Picture 50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981BA154-AB68-D07E-124F-BE40BD5FB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10921">
              <a:off x="1427584" y="532623"/>
              <a:ext cx="1240970" cy="1246510"/>
            </a:xfrm>
            <a:prstGeom prst="rect">
              <a:avLst/>
            </a:prstGeom>
          </p:spPr>
        </p:pic>
        <p:pic>
          <p:nvPicPr>
            <p:cNvPr id="52" name="Picture 51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A4359678-D483-1AD1-F7DF-870E4AD3A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7068699">
              <a:off x="1910432" y="4459385"/>
              <a:ext cx="1891004" cy="1899446"/>
            </a:xfrm>
            <a:prstGeom prst="rect">
              <a:avLst/>
            </a:prstGeom>
          </p:spPr>
        </p:pic>
        <p:pic>
          <p:nvPicPr>
            <p:cNvPr id="53" name="Picture 52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658C5801-0B52-5009-EFCF-757F74AA4F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32374">
              <a:off x="8416958" y="2566160"/>
              <a:ext cx="1582347" cy="1589411"/>
            </a:xfrm>
            <a:prstGeom prst="rect">
              <a:avLst/>
            </a:prstGeom>
          </p:spPr>
        </p:pic>
        <p:pic>
          <p:nvPicPr>
            <p:cNvPr id="54" name="Picture 53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C9DBEC7D-0D31-96F6-B681-445D06F1C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41187">
              <a:off x="4990618" y="4256189"/>
              <a:ext cx="1015882" cy="1020417"/>
            </a:xfrm>
            <a:prstGeom prst="rect">
              <a:avLst/>
            </a:prstGeom>
          </p:spPr>
        </p:pic>
        <p:pic>
          <p:nvPicPr>
            <p:cNvPr id="55" name="Picture 54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9EA2BC5F-0728-CFDE-C6C8-00CB50DDC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423633">
              <a:off x="4870512" y="65686"/>
              <a:ext cx="620427" cy="623197"/>
            </a:xfrm>
            <a:prstGeom prst="rect">
              <a:avLst/>
            </a:prstGeom>
          </p:spPr>
        </p:pic>
        <p:pic>
          <p:nvPicPr>
            <p:cNvPr id="56" name="Picture 55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DDC8310B-7B3E-0AE5-4077-DA5B899F5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434100">
              <a:off x="7987090" y="250482"/>
              <a:ext cx="1986847" cy="1995717"/>
            </a:xfrm>
            <a:prstGeom prst="rect">
              <a:avLst/>
            </a:prstGeom>
          </p:spPr>
        </p:pic>
        <p:pic>
          <p:nvPicPr>
            <p:cNvPr id="57" name="Picture 56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7F60D4CC-EE64-067C-4B8A-B323D00BF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33480">
              <a:off x="5296279" y="6937487"/>
              <a:ext cx="1582347" cy="1589411"/>
            </a:xfrm>
            <a:prstGeom prst="rect">
              <a:avLst/>
            </a:prstGeom>
          </p:spPr>
        </p:pic>
        <p:pic>
          <p:nvPicPr>
            <p:cNvPr id="58" name="Picture 57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68A751CE-AC7D-A16F-B3E9-DA2705EC3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545337">
              <a:off x="7213876" y="5275994"/>
              <a:ext cx="1166904" cy="1172113"/>
            </a:xfrm>
            <a:prstGeom prst="rect">
              <a:avLst/>
            </a:prstGeom>
          </p:spPr>
        </p:pic>
        <p:pic>
          <p:nvPicPr>
            <p:cNvPr id="59" name="Picture 58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36B4ADA2-8D37-F7D9-A9A5-32B1CB975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715717">
              <a:off x="5901448" y="2223654"/>
              <a:ext cx="1090454" cy="1095322"/>
            </a:xfrm>
            <a:prstGeom prst="rect">
              <a:avLst/>
            </a:prstGeom>
          </p:spPr>
        </p:pic>
        <p:pic>
          <p:nvPicPr>
            <p:cNvPr id="60" name="Picture 59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E0326B26-EA84-C826-153B-17155F66F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07148">
              <a:off x="-79928" y="927492"/>
              <a:ext cx="1244000" cy="1249554"/>
            </a:xfrm>
            <a:prstGeom prst="rect">
              <a:avLst/>
            </a:prstGeom>
          </p:spPr>
        </p:pic>
        <p:pic>
          <p:nvPicPr>
            <p:cNvPr id="61" name="Picture 60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C7809652-5643-09A9-B2AF-6493D24F2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2381" y="7521114"/>
              <a:ext cx="1582347" cy="1589411"/>
            </a:xfrm>
            <a:prstGeom prst="rect">
              <a:avLst/>
            </a:prstGeom>
          </p:spPr>
        </p:pic>
        <p:pic>
          <p:nvPicPr>
            <p:cNvPr id="62" name="Picture 61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432E5505-8C5C-C871-9FA9-F44840D1D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43992">
              <a:off x="90429" y="9531596"/>
              <a:ext cx="1355266" cy="1361316"/>
            </a:xfrm>
            <a:prstGeom prst="rect">
              <a:avLst/>
            </a:prstGeom>
          </p:spPr>
        </p:pic>
        <p:pic>
          <p:nvPicPr>
            <p:cNvPr id="63" name="Picture 62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FC2A1656-F4DC-E040-00D2-6078E1FFC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48534">
              <a:off x="4923788" y="10393768"/>
              <a:ext cx="463614" cy="465684"/>
            </a:xfrm>
            <a:prstGeom prst="rect">
              <a:avLst/>
            </a:prstGeom>
          </p:spPr>
        </p:pic>
        <p:pic>
          <p:nvPicPr>
            <p:cNvPr id="64" name="Picture 63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A3302D42-FCEA-891C-820B-F266527B1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85289">
              <a:off x="10072934" y="10631607"/>
              <a:ext cx="1121069" cy="1126074"/>
            </a:xfrm>
            <a:prstGeom prst="rect">
              <a:avLst/>
            </a:prstGeom>
          </p:spPr>
        </p:pic>
        <p:pic>
          <p:nvPicPr>
            <p:cNvPr id="65" name="Picture 64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45DEF615-E56B-C3BE-7BA1-D6BC3104A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75069">
              <a:off x="2730054" y="10235276"/>
              <a:ext cx="1263323" cy="1268963"/>
            </a:xfrm>
            <a:prstGeom prst="rect">
              <a:avLst/>
            </a:prstGeom>
          </p:spPr>
        </p:pic>
        <p:pic>
          <p:nvPicPr>
            <p:cNvPr id="66" name="Picture 65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D6BB61A7-4682-2F75-FD7D-C9123CE0A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16938">
              <a:off x="10469247" y="8718809"/>
              <a:ext cx="1136234" cy="114130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60AFB80-EF36-0CBA-5295-C8286C79333C}"/>
              </a:ext>
            </a:extLst>
          </p:cNvPr>
          <p:cNvSpPr txBox="1"/>
          <p:nvPr/>
        </p:nvSpPr>
        <p:spPr>
          <a:xfrm>
            <a:off x="112102" y="7330083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Chào</a:t>
            </a:r>
            <a:r>
              <a:rPr lang="en-US" sz="5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54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mừng</a:t>
            </a:r>
            <a:endParaRPr lang="en-US" sz="5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992BA8-F57D-A8EB-D31E-EAB48F69D4B3}"/>
              </a:ext>
            </a:extLst>
          </p:cNvPr>
          <p:cNvGrpSpPr/>
          <p:nvPr/>
        </p:nvGrpSpPr>
        <p:grpSpPr>
          <a:xfrm>
            <a:off x="3915" y="8236454"/>
            <a:ext cx="12309628" cy="1822786"/>
            <a:chOff x="-117628" y="1829437"/>
            <a:chExt cx="12309628" cy="18227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AFDC00A-49C0-3873-339E-16FB79DFEC97}"/>
                </a:ext>
              </a:extLst>
            </p:cNvPr>
            <p:cNvSpPr txBox="1"/>
            <p:nvPr/>
          </p:nvSpPr>
          <p:spPr>
            <a:xfrm>
              <a:off x="-81520" y="1829437"/>
              <a:ext cx="12191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Em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là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: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Trần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Đăng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Gia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Nghĩa</a:t>
              </a:r>
              <a:endParaRPr lang="en-US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4C8356B-B7B2-8E2F-BAC2-119BA87483D6}"/>
                </a:ext>
              </a:extLst>
            </p:cNvPr>
            <p:cNvSpPr txBox="1"/>
            <p:nvPr/>
          </p:nvSpPr>
          <p:spPr>
            <a:xfrm>
              <a:off x="-117628" y="2532132"/>
              <a:ext cx="12191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Em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hiện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tại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đang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13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tuổi</a:t>
              </a:r>
              <a:endParaRPr lang="en-US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194D130-1097-E210-544E-A5E85B4ED75F}"/>
                </a:ext>
              </a:extLst>
            </p:cNvPr>
            <p:cNvSpPr txBox="1"/>
            <p:nvPr/>
          </p:nvSpPr>
          <p:spPr>
            <a:xfrm>
              <a:off x="1" y="3190558"/>
              <a:ext cx="12191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Em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thích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: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Lập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trình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,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chơi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bóng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bàn</a:t>
              </a:r>
              <a:endParaRPr lang="en-US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858C93D-840A-24D2-A530-50E20A52E90A}"/>
              </a:ext>
            </a:extLst>
          </p:cNvPr>
          <p:cNvSpPr txBox="1"/>
          <p:nvPr/>
        </p:nvSpPr>
        <p:spPr>
          <a:xfrm>
            <a:off x="285591" y="161183"/>
            <a:ext cx="751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Danh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sách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hôm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 nay:</a:t>
            </a:r>
          </a:p>
        </p:txBody>
      </p:sp>
      <p:pic>
        <p:nvPicPr>
          <p:cNvPr id="24" name="Picture 23" descr="A black surface with a white spot&#10;&#10;Description automatically generated">
            <a:extLst>
              <a:ext uri="{FF2B5EF4-FFF2-40B4-BE49-F238E27FC236}">
                <a16:creationId xmlns:a16="http://schemas.microsoft.com/office/drawing/2014/main" id="{78ABCA74-5116-C957-B086-52380C302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929" y="0"/>
            <a:ext cx="12266929" cy="693256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B682FB5-B14B-FE44-47FC-5761A5B30F09}"/>
              </a:ext>
            </a:extLst>
          </p:cNvPr>
          <p:cNvSpPr txBox="1"/>
          <p:nvPr/>
        </p:nvSpPr>
        <p:spPr>
          <a:xfrm>
            <a:off x="267415" y="181578"/>
            <a:ext cx="751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Danh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sách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hôm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 nay: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4C8248C-F8DF-884F-7E1C-26F0073C3D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7" b="10507"/>
          <a:stretch/>
        </p:blipFill>
        <p:spPr>
          <a:xfrm>
            <a:off x="7735535" y="3132657"/>
            <a:ext cx="2126012" cy="2971832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14300" stA="99000" endPos="28000" dir="5400000" sy="-100000" algn="bl" rotWithShape="0"/>
            <a:softEdge rad="127000"/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9E06700-F937-682A-8ED0-80B4B85D1D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1" r="19541"/>
          <a:stretch/>
        </p:blipFill>
        <p:spPr>
          <a:xfrm>
            <a:off x="145859" y="4227629"/>
            <a:ext cx="1575998" cy="220299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14300" stA="99000" endPos="28000" dir="5400000" sy="-100000" algn="bl" rotWithShape="0"/>
            <a:softEdge rad="127000"/>
          </a:effectLst>
        </p:spPr>
      </p:pic>
      <p:pic>
        <p:nvPicPr>
          <p:cNvPr id="31" name="Up hand" descr="A close up of a hand&#10;&#10;Description automatically generated">
            <a:extLst>
              <a:ext uri="{FF2B5EF4-FFF2-40B4-BE49-F238E27FC236}">
                <a16:creationId xmlns:a16="http://schemas.microsoft.com/office/drawing/2014/main" id="{471C1BDF-EC57-D9B8-6AA9-ACA4C303BA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6214" y="1398758"/>
            <a:ext cx="4286250" cy="428625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AABFD879-DF82-33B6-3FA6-2D321D4B6734}"/>
              </a:ext>
            </a:extLst>
          </p:cNvPr>
          <p:cNvGrpSpPr/>
          <p:nvPr/>
        </p:nvGrpSpPr>
        <p:grpSpPr>
          <a:xfrm>
            <a:off x="14516174" y="-7305349"/>
            <a:ext cx="14287606" cy="15635059"/>
            <a:chOff x="-1264111" y="-456377"/>
            <a:chExt cx="14287606" cy="1563505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C7C7EEB-D0B6-7DD2-B140-EAA128D64CCB}"/>
                </a:ext>
              </a:extLst>
            </p:cNvPr>
            <p:cNvGrpSpPr/>
            <p:nvPr/>
          </p:nvGrpSpPr>
          <p:grpSpPr>
            <a:xfrm>
              <a:off x="-1264111" y="-456377"/>
              <a:ext cx="14287606" cy="15192174"/>
              <a:chOff x="-1920343" y="-659631"/>
              <a:chExt cx="14287606" cy="15192174"/>
            </a:xfrm>
          </p:grpSpPr>
          <p:pic>
            <p:nvPicPr>
              <p:cNvPr id="35" name="Picture 34" descr="A green ball on a black background&#10;&#10;Description automatically generated">
                <a:extLst>
                  <a:ext uri="{FF2B5EF4-FFF2-40B4-BE49-F238E27FC236}">
                    <a16:creationId xmlns:a16="http://schemas.microsoft.com/office/drawing/2014/main" id="{CAD22E3C-AFDF-1323-9928-EF67106B2D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398464">
                <a:off x="7820669" y="2375477"/>
                <a:ext cx="4536468" cy="4556720"/>
              </a:xfrm>
              <a:prstGeom prst="rect">
                <a:avLst/>
              </a:prstGeom>
            </p:spPr>
          </p:pic>
          <p:pic>
            <p:nvPicPr>
              <p:cNvPr id="36" name="Picture 35" descr="A green ball on a black background&#10;&#10;Description automatically generated">
                <a:extLst>
                  <a:ext uri="{FF2B5EF4-FFF2-40B4-BE49-F238E27FC236}">
                    <a16:creationId xmlns:a16="http://schemas.microsoft.com/office/drawing/2014/main" id="{69864BCC-DF7D-42D1-6839-78313E5CBE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artisticBlur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398464">
                <a:off x="1885044" y="-667520"/>
                <a:ext cx="3534318" cy="3550096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C505023-1905-0075-2248-2B0191C7E4FE}"/>
                  </a:ext>
                </a:extLst>
              </p:cNvPr>
              <p:cNvGrpSpPr/>
              <p:nvPr/>
            </p:nvGrpSpPr>
            <p:grpSpPr>
              <a:xfrm>
                <a:off x="-1920343" y="-354109"/>
                <a:ext cx="14066177" cy="14886652"/>
                <a:chOff x="-4285789" y="-196385"/>
                <a:chExt cx="14066177" cy="14886652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663346AC-D9EA-4569-EEFD-C48752549B74}"/>
                    </a:ext>
                  </a:extLst>
                </p:cNvPr>
                <p:cNvGrpSpPr/>
                <p:nvPr/>
              </p:nvGrpSpPr>
              <p:grpSpPr>
                <a:xfrm>
                  <a:off x="-4285789" y="-104666"/>
                  <a:ext cx="14066177" cy="14794933"/>
                  <a:chOff x="622327" y="-573017"/>
                  <a:chExt cx="14066177" cy="14794933"/>
                </a:xfrm>
              </p:grpSpPr>
              <p:pic>
                <p:nvPicPr>
                  <p:cNvPr id="44" name="Picture 43" descr="A green ball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32FBC958-EE16-AF43-F53D-AE390AEDA9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artisticBlur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8398464">
                    <a:off x="631132" y="2245896"/>
                    <a:ext cx="3944442" cy="3962051"/>
                  </a:xfrm>
                  <a:prstGeom prst="rect">
                    <a:avLst/>
                  </a:prstGeom>
                </p:spPr>
              </p:pic>
              <p:pic>
                <p:nvPicPr>
                  <p:cNvPr id="45" name="Picture 44" descr="A green ball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94660A7F-D050-5220-B895-793DB26D785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artisticBlur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20577144">
                    <a:off x="2819239" y="4739539"/>
                    <a:ext cx="3835224" cy="3852345"/>
                  </a:xfrm>
                  <a:prstGeom prst="rect">
                    <a:avLst/>
                  </a:prstGeom>
                </p:spPr>
              </p:pic>
              <p:pic>
                <p:nvPicPr>
                  <p:cNvPr id="46" name="Picture 45" descr="A green ball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FF8B2E96-BE03-E944-D0EF-A6A378B4EB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artisticBlur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9351042">
                    <a:off x="1218384" y="9025847"/>
                    <a:ext cx="4001781" cy="4019647"/>
                  </a:xfrm>
                  <a:prstGeom prst="rect">
                    <a:avLst/>
                  </a:prstGeom>
                </p:spPr>
              </p:pic>
              <p:pic>
                <p:nvPicPr>
                  <p:cNvPr id="47" name="Picture 46" descr="A green ball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D5E0E9DF-F829-7510-013F-88C24D2CA0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artisticBlur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8398464">
                    <a:off x="10357902" y="9891314"/>
                    <a:ext cx="4320957" cy="4340247"/>
                  </a:xfrm>
                  <a:prstGeom prst="rect">
                    <a:avLst/>
                  </a:prstGeom>
                </p:spPr>
              </p:pic>
              <p:pic>
                <p:nvPicPr>
                  <p:cNvPr id="48" name="Picture 47" descr="A green ball on a black background&#10;&#10;Description automatically generated">
                    <a:extLst>
                      <a:ext uri="{FF2B5EF4-FFF2-40B4-BE49-F238E27FC236}">
                        <a16:creationId xmlns:a16="http://schemas.microsoft.com/office/drawing/2014/main" id="{D409372F-FC73-30B6-5A22-805DB58DA2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BEBA8EAE-BF5A-486C-A8C5-ECC9F3942E4B}">
                        <a14:imgProps xmlns:a14="http://schemas.microsoft.com/office/drawing/2010/main">
                          <a14:imgLayer r:embed="rId8">
                            <a14:imgEffect>
                              <a14:artisticBlur/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rot="18398464">
                    <a:off x="2143836" y="-580906"/>
                    <a:ext cx="3534318" cy="355009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2" name="Picture 41" descr="A green ball on a black background&#10;&#10;Description automatically generated">
                  <a:extLst>
                    <a:ext uri="{FF2B5EF4-FFF2-40B4-BE49-F238E27FC236}">
                      <a16:creationId xmlns:a16="http://schemas.microsoft.com/office/drawing/2014/main" id="{13AF84AB-E6DF-D0F9-089D-62909926D4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8398464">
                  <a:off x="4352248" y="4051248"/>
                  <a:ext cx="4536468" cy="4556720"/>
                </a:xfrm>
                <a:prstGeom prst="rect">
                  <a:avLst/>
                </a:prstGeom>
              </p:spPr>
            </p:pic>
            <p:pic>
              <p:nvPicPr>
                <p:cNvPr id="43" name="Picture 42" descr="A green ball on a black background&#10;&#10;Description automatically generated">
                  <a:extLst>
                    <a:ext uri="{FF2B5EF4-FFF2-40B4-BE49-F238E27FC236}">
                      <a16:creationId xmlns:a16="http://schemas.microsoft.com/office/drawing/2014/main" id="{DC4FACE9-0432-3152-C93F-62C14C5CC1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artisticBlur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8398464">
                  <a:off x="4112558" y="-204274"/>
                  <a:ext cx="3534318" cy="3550096"/>
                </a:xfrm>
                <a:prstGeom prst="rect">
                  <a:avLst/>
                </a:prstGeom>
              </p:spPr>
            </p:pic>
          </p:grpSp>
        </p:grpSp>
        <p:pic>
          <p:nvPicPr>
            <p:cNvPr id="34" name="Picture 33" descr="A green ball on a black background&#10;&#10;Description automatically generated">
              <a:extLst>
                <a:ext uri="{FF2B5EF4-FFF2-40B4-BE49-F238E27FC236}">
                  <a16:creationId xmlns:a16="http://schemas.microsoft.com/office/drawing/2014/main" id="{7C7A24BF-A760-229C-D336-2A105438C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98464">
              <a:off x="3522886" y="11376680"/>
              <a:ext cx="3793535" cy="3810470"/>
            </a:xfrm>
            <a:prstGeom prst="rect">
              <a:avLst/>
            </a:prstGeom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FAE34583-BA27-836C-F890-6ED5E071C5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1" r="14231"/>
          <a:stretch/>
        </p:blipFill>
        <p:spPr>
          <a:xfrm>
            <a:off x="2145617" y="3091780"/>
            <a:ext cx="1993866" cy="2787112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14300" stA="99000" endPos="28000" dir="5400000" sy="-100000" algn="bl" rotWithShape="0"/>
            <a:softEdge rad="127000"/>
          </a:effectLst>
        </p:spPr>
      </p:pic>
      <p:pic>
        <p:nvPicPr>
          <p:cNvPr id="26" name="Picture 25" descr="A green circle with a green circle and a green circle with a green circle and a green circle with a green circle and a green circle with a green circle and a green circle with a green circle&#10;&#10;Description automatically generated">
            <a:extLst>
              <a:ext uri="{FF2B5EF4-FFF2-40B4-BE49-F238E27FC236}">
                <a16:creationId xmlns:a16="http://schemas.microsoft.com/office/drawing/2014/main" id="{090F99F4-EE9F-74E4-0377-AEE7F8234BC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73" y="683977"/>
            <a:ext cx="3045695" cy="493566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27000" stA="99000" endPos="28000" dir="5400000" sy="-100000" algn="bl" rotWithShape="0"/>
            <a:softEdge rad="127000"/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5377DB2-96E8-9ED1-034F-3C3876FFC4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1" r="14231"/>
          <a:stretch/>
        </p:blipFill>
        <p:spPr>
          <a:xfrm>
            <a:off x="10027385" y="4202466"/>
            <a:ext cx="1740855" cy="243344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14300" stA="99000" endPos="28000" dir="5400000" sy="-100000" algn="bl" rotWithShape="0"/>
            <a:softEdge rad="1270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3B2ABF-AA1C-5D93-947D-81C9C1324A5F}"/>
              </a:ext>
            </a:extLst>
          </p:cNvPr>
          <p:cNvSpPr txBox="1"/>
          <p:nvPr/>
        </p:nvSpPr>
        <p:spPr>
          <a:xfrm>
            <a:off x="4419673" y="155778"/>
            <a:ext cx="3045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Giới</a:t>
            </a:r>
            <a:r>
              <a:rPr lang="en-US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thiệu</a:t>
            </a:r>
            <a:r>
              <a:rPr lang="en-US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sản</a:t>
            </a:r>
            <a:r>
              <a:rPr lang="en-US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phẩm</a:t>
            </a:r>
            <a:endParaRPr lang="en-US" sz="24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408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0AFB80-EF36-0CBA-5295-C8286C79333C}"/>
              </a:ext>
            </a:extLst>
          </p:cNvPr>
          <p:cNvSpPr txBox="1"/>
          <p:nvPr/>
        </p:nvSpPr>
        <p:spPr>
          <a:xfrm>
            <a:off x="112102" y="7330083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Chào</a:t>
            </a:r>
            <a:r>
              <a:rPr lang="en-US" sz="5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54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mừng</a:t>
            </a:r>
            <a:endParaRPr lang="en-US" sz="5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992BA8-F57D-A8EB-D31E-EAB48F69D4B3}"/>
              </a:ext>
            </a:extLst>
          </p:cNvPr>
          <p:cNvGrpSpPr/>
          <p:nvPr/>
        </p:nvGrpSpPr>
        <p:grpSpPr>
          <a:xfrm>
            <a:off x="3915" y="8236454"/>
            <a:ext cx="12309628" cy="1822786"/>
            <a:chOff x="-117628" y="1829437"/>
            <a:chExt cx="12309628" cy="18227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AFDC00A-49C0-3873-339E-16FB79DFEC97}"/>
                </a:ext>
              </a:extLst>
            </p:cNvPr>
            <p:cNvSpPr txBox="1"/>
            <p:nvPr/>
          </p:nvSpPr>
          <p:spPr>
            <a:xfrm>
              <a:off x="-81520" y="1829437"/>
              <a:ext cx="12191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Em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là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: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Trần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Đăng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Gia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Nghĩa</a:t>
              </a:r>
              <a:endParaRPr lang="en-US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4C8356B-B7B2-8E2F-BAC2-119BA87483D6}"/>
                </a:ext>
              </a:extLst>
            </p:cNvPr>
            <p:cNvSpPr txBox="1"/>
            <p:nvPr/>
          </p:nvSpPr>
          <p:spPr>
            <a:xfrm>
              <a:off x="-117628" y="2532132"/>
              <a:ext cx="12191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Em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hiện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tại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đang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13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tuổi</a:t>
              </a:r>
              <a:endParaRPr lang="en-US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194D130-1097-E210-544E-A5E85B4ED75F}"/>
                </a:ext>
              </a:extLst>
            </p:cNvPr>
            <p:cNvSpPr txBox="1"/>
            <p:nvPr/>
          </p:nvSpPr>
          <p:spPr>
            <a:xfrm>
              <a:off x="1" y="3190558"/>
              <a:ext cx="12191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Em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thích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: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Lập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trình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,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chơi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bóng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bàn</a:t>
              </a:r>
              <a:endParaRPr lang="en-US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858C93D-840A-24D2-A530-50E20A52E90A}"/>
              </a:ext>
            </a:extLst>
          </p:cNvPr>
          <p:cNvSpPr txBox="1"/>
          <p:nvPr/>
        </p:nvSpPr>
        <p:spPr>
          <a:xfrm>
            <a:off x="285591" y="161183"/>
            <a:ext cx="751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Danh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sách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hôm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 nay:</a:t>
            </a:r>
          </a:p>
        </p:txBody>
      </p:sp>
      <p:pic>
        <p:nvPicPr>
          <p:cNvPr id="24" name="Picture 23" descr="A black surface with a white spot&#10;&#10;Description automatically generated">
            <a:extLst>
              <a:ext uri="{FF2B5EF4-FFF2-40B4-BE49-F238E27FC236}">
                <a16:creationId xmlns:a16="http://schemas.microsoft.com/office/drawing/2014/main" id="{78ABCA74-5116-C957-B086-52380C302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929" y="0"/>
            <a:ext cx="12266929" cy="693256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B682FB5-B14B-FE44-47FC-5761A5B30F09}"/>
              </a:ext>
            </a:extLst>
          </p:cNvPr>
          <p:cNvSpPr txBox="1"/>
          <p:nvPr/>
        </p:nvSpPr>
        <p:spPr>
          <a:xfrm>
            <a:off x="267415" y="181578"/>
            <a:ext cx="751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Danh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sách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hôm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 nay: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9E06700-F937-682A-8ED0-80B4B85D1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1" r="19541"/>
          <a:stretch/>
        </p:blipFill>
        <p:spPr>
          <a:xfrm>
            <a:off x="10155396" y="4443795"/>
            <a:ext cx="1726265" cy="241304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14300" stA="99000" endPos="28000" dir="5400000" sy="-100000" algn="bl" rotWithShape="0"/>
            <a:softEdge rad="127000"/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AE34583-BA27-836C-F890-6ED5E071C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1" r="14231"/>
          <a:stretch/>
        </p:blipFill>
        <p:spPr>
          <a:xfrm>
            <a:off x="426535" y="4404860"/>
            <a:ext cx="1449209" cy="202576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14300" stA="99000" endPos="28000" dir="5400000" sy="-100000" algn="bl" rotWithShape="0"/>
            <a:softEdge rad="127000"/>
          </a:effectLst>
        </p:spPr>
      </p:pic>
      <p:pic>
        <p:nvPicPr>
          <p:cNvPr id="26" name="Picture 25" descr="A green circle with a green circle and a green circle with a green circle and a green circle with a green circle and a green circle with a green circle and a green circle with a green circle&#10;&#10;Description automatically generated">
            <a:extLst>
              <a:ext uri="{FF2B5EF4-FFF2-40B4-BE49-F238E27FC236}">
                <a16:creationId xmlns:a16="http://schemas.microsoft.com/office/drawing/2014/main" id="{090F99F4-EE9F-74E4-0377-AEE7F8234B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387" y="3076417"/>
            <a:ext cx="1868561" cy="3028072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27000" stA="99000" endPos="28000" dir="5400000" sy="-100000" algn="bl" rotWithShape="0"/>
            <a:softEdge rad="127000"/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5377DB2-96E8-9ED1-034F-3C3876FFC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1" r="14231"/>
          <a:stretch/>
        </p:blipFill>
        <p:spPr>
          <a:xfrm>
            <a:off x="7779069" y="2960977"/>
            <a:ext cx="2121579" cy="2965635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14300" stA="99000" endPos="28000" dir="5400000" sy="-100000" algn="bl" rotWithShape="0"/>
            <a:softEdge rad="127000"/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4C8248C-F8DF-884F-7E1C-26F0073C3D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7" b="10507"/>
          <a:stretch/>
        </p:blipFill>
        <p:spPr>
          <a:xfrm>
            <a:off x="4339591" y="1096302"/>
            <a:ext cx="3141835" cy="4391794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14300" stA="99000" endPos="28000" dir="5400000" sy="-100000" algn="bl" rotWithShape="0"/>
            <a:softEdge rad="1270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4DB454-0E3F-CA83-1C1C-FE665A094059}"/>
              </a:ext>
            </a:extLst>
          </p:cNvPr>
          <p:cNvSpPr txBox="1"/>
          <p:nvPr/>
        </p:nvSpPr>
        <p:spPr>
          <a:xfrm>
            <a:off x="4535687" y="154378"/>
            <a:ext cx="3045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Kế</a:t>
            </a:r>
            <a:r>
              <a:rPr lang="en-US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hoạch</a:t>
            </a:r>
            <a:endParaRPr lang="en-US" sz="24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422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0AFB80-EF36-0CBA-5295-C8286C79333C}"/>
              </a:ext>
            </a:extLst>
          </p:cNvPr>
          <p:cNvSpPr txBox="1"/>
          <p:nvPr/>
        </p:nvSpPr>
        <p:spPr>
          <a:xfrm>
            <a:off x="112102" y="7330083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Chào</a:t>
            </a:r>
            <a:r>
              <a:rPr lang="en-US" sz="5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54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mừng</a:t>
            </a:r>
            <a:endParaRPr lang="en-US" sz="5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992BA8-F57D-A8EB-D31E-EAB48F69D4B3}"/>
              </a:ext>
            </a:extLst>
          </p:cNvPr>
          <p:cNvGrpSpPr/>
          <p:nvPr/>
        </p:nvGrpSpPr>
        <p:grpSpPr>
          <a:xfrm>
            <a:off x="3915" y="8236454"/>
            <a:ext cx="12309628" cy="1822786"/>
            <a:chOff x="-117628" y="1829437"/>
            <a:chExt cx="12309628" cy="18227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AFDC00A-49C0-3873-339E-16FB79DFEC97}"/>
                </a:ext>
              </a:extLst>
            </p:cNvPr>
            <p:cNvSpPr txBox="1"/>
            <p:nvPr/>
          </p:nvSpPr>
          <p:spPr>
            <a:xfrm>
              <a:off x="-81520" y="1829437"/>
              <a:ext cx="12191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Em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là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: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Trần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Đăng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Gia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Nghĩa</a:t>
              </a:r>
              <a:endParaRPr lang="en-US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4C8356B-B7B2-8E2F-BAC2-119BA87483D6}"/>
                </a:ext>
              </a:extLst>
            </p:cNvPr>
            <p:cNvSpPr txBox="1"/>
            <p:nvPr/>
          </p:nvSpPr>
          <p:spPr>
            <a:xfrm>
              <a:off x="-117628" y="2532132"/>
              <a:ext cx="12191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Em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hiện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tại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đang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13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tuổi</a:t>
              </a:r>
              <a:endParaRPr lang="en-US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194D130-1097-E210-544E-A5E85B4ED75F}"/>
                </a:ext>
              </a:extLst>
            </p:cNvPr>
            <p:cNvSpPr txBox="1"/>
            <p:nvPr/>
          </p:nvSpPr>
          <p:spPr>
            <a:xfrm>
              <a:off x="1" y="3190558"/>
              <a:ext cx="12191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Em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thích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: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Lập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trình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,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chơi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bóng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bàn</a:t>
              </a:r>
              <a:endParaRPr lang="en-US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858C93D-840A-24D2-A530-50E20A52E90A}"/>
              </a:ext>
            </a:extLst>
          </p:cNvPr>
          <p:cNvSpPr txBox="1"/>
          <p:nvPr/>
        </p:nvSpPr>
        <p:spPr>
          <a:xfrm>
            <a:off x="285591" y="161183"/>
            <a:ext cx="751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Danh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sách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hôm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 nay:</a:t>
            </a:r>
          </a:p>
        </p:txBody>
      </p:sp>
      <p:pic>
        <p:nvPicPr>
          <p:cNvPr id="24" name="Picture 23" descr="A black surface with a white spot&#10;&#10;Description automatically generated">
            <a:extLst>
              <a:ext uri="{FF2B5EF4-FFF2-40B4-BE49-F238E27FC236}">
                <a16:creationId xmlns:a16="http://schemas.microsoft.com/office/drawing/2014/main" id="{78ABCA74-5116-C957-B086-52380C302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929" y="-37284"/>
            <a:ext cx="12266929" cy="693256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B682FB5-B14B-FE44-47FC-5761A5B30F09}"/>
              </a:ext>
            </a:extLst>
          </p:cNvPr>
          <p:cNvSpPr txBox="1"/>
          <p:nvPr/>
        </p:nvSpPr>
        <p:spPr>
          <a:xfrm>
            <a:off x="267415" y="181578"/>
            <a:ext cx="751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Danh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sách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hôm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 nay:</a:t>
            </a:r>
          </a:p>
        </p:txBody>
      </p:sp>
      <p:pic>
        <p:nvPicPr>
          <p:cNvPr id="26" name="Picture 25" descr="A green circle with a green circle and a green circle with a green circle and a green circle with a green circle and a green circle with a green circle and a green circle with a green circle&#10;&#10;Description automatically generated">
            <a:extLst>
              <a:ext uri="{FF2B5EF4-FFF2-40B4-BE49-F238E27FC236}">
                <a16:creationId xmlns:a16="http://schemas.microsoft.com/office/drawing/2014/main" id="{090F99F4-EE9F-74E4-0377-AEE7F8234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46" y="4618580"/>
            <a:ext cx="1398794" cy="226679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27000" stA="99000" endPos="28000" dir="5400000" sy="-100000" algn="bl" rotWithShape="0"/>
            <a:softEdge rad="127000"/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4C8248C-F8DF-884F-7E1C-26F0073C3D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7" b="10507"/>
          <a:stretch/>
        </p:blipFill>
        <p:spPr>
          <a:xfrm>
            <a:off x="2280200" y="3612813"/>
            <a:ext cx="1992907" cy="278577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14300" stA="99000" endPos="28000" dir="5400000" sy="-100000" algn="bl" rotWithShape="0"/>
            <a:softEdge rad="127000"/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AE34583-BA27-836C-F890-6ED5E071C5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1" r="14231"/>
          <a:stretch/>
        </p:blipFill>
        <p:spPr>
          <a:xfrm>
            <a:off x="10256224" y="4618580"/>
            <a:ext cx="1449209" cy="202576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14300" stA="99000" endPos="28000" dir="5400000" sy="-100000" algn="bl" rotWithShape="0"/>
            <a:softEdge rad="127000"/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9E06700-F937-682A-8ED0-80B4B85D1D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1" r="19541"/>
          <a:stretch/>
        </p:blipFill>
        <p:spPr>
          <a:xfrm>
            <a:off x="8042119" y="3612814"/>
            <a:ext cx="2015829" cy="281781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14300" stA="99000" endPos="28000" dir="5400000" sy="-100000" algn="bl" rotWithShape="0"/>
            <a:softEdge rad="127000"/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5377DB2-96E8-9ED1-034F-3C3876FFC4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1" r="14231"/>
          <a:stretch/>
        </p:blipFill>
        <p:spPr>
          <a:xfrm>
            <a:off x="4565104" y="1076957"/>
            <a:ext cx="3141835" cy="439179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14300" stA="99000" endPos="28000" dir="5400000" sy="-100000" algn="bl" rotWithShape="0"/>
            <a:softEdge rad="1270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7E3D2B-93DB-D61C-6F0A-ED18C02C9F16}"/>
              </a:ext>
            </a:extLst>
          </p:cNvPr>
          <p:cNvSpPr txBox="1"/>
          <p:nvPr/>
        </p:nvSpPr>
        <p:spPr>
          <a:xfrm>
            <a:off x="4613173" y="167060"/>
            <a:ext cx="3045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06436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0AFB80-EF36-0CBA-5295-C8286C79333C}"/>
              </a:ext>
            </a:extLst>
          </p:cNvPr>
          <p:cNvSpPr txBox="1"/>
          <p:nvPr/>
        </p:nvSpPr>
        <p:spPr>
          <a:xfrm>
            <a:off x="112102" y="7330083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Chào</a:t>
            </a:r>
            <a:r>
              <a:rPr lang="en-US" sz="5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5400" dirty="0" err="1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mừng</a:t>
            </a:r>
            <a:endParaRPr lang="en-US" sz="5400" dirty="0"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992BA8-F57D-A8EB-D31E-EAB48F69D4B3}"/>
              </a:ext>
            </a:extLst>
          </p:cNvPr>
          <p:cNvGrpSpPr/>
          <p:nvPr/>
        </p:nvGrpSpPr>
        <p:grpSpPr>
          <a:xfrm>
            <a:off x="3915" y="8236454"/>
            <a:ext cx="12309628" cy="1822786"/>
            <a:chOff x="-117628" y="1829437"/>
            <a:chExt cx="12309628" cy="18227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AFDC00A-49C0-3873-339E-16FB79DFEC97}"/>
                </a:ext>
              </a:extLst>
            </p:cNvPr>
            <p:cNvSpPr txBox="1"/>
            <p:nvPr/>
          </p:nvSpPr>
          <p:spPr>
            <a:xfrm>
              <a:off x="-81520" y="1829437"/>
              <a:ext cx="12191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Em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là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: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Trần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Đăng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Gia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Nghĩa</a:t>
              </a:r>
              <a:endParaRPr lang="en-US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4C8356B-B7B2-8E2F-BAC2-119BA87483D6}"/>
                </a:ext>
              </a:extLst>
            </p:cNvPr>
            <p:cNvSpPr txBox="1"/>
            <p:nvPr/>
          </p:nvSpPr>
          <p:spPr>
            <a:xfrm>
              <a:off x="-117628" y="2532132"/>
              <a:ext cx="12191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Em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hiện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tại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đang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13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tuổi</a:t>
              </a:r>
              <a:endParaRPr lang="en-US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194D130-1097-E210-544E-A5E85B4ED75F}"/>
                </a:ext>
              </a:extLst>
            </p:cNvPr>
            <p:cNvSpPr txBox="1"/>
            <p:nvPr/>
          </p:nvSpPr>
          <p:spPr>
            <a:xfrm>
              <a:off x="1" y="3190558"/>
              <a:ext cx="121919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Em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thích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: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Lập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trình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,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chơi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bóng</a:t>
              </a:r>
              <a:r>
                <a:rPr lang="en-US" sz="2400" dirty="0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 </a:t>
              </a:r>
              <a:r>
                <a:rPr lang="en-US" sz="2400" dirty="0" err="1">
                  <a:latin typeface="Cascadia Mono" panose="020B0609020000020004" pitchFamily="49" charset="0"/>
                  <a:ea typeface="Cascadia Mono" panose="020B0609020000020004" pitchFamily="49" charset="0"/>
                  <a:cs typeface="Cascadia Mono" panose="020B0609020000020004" pitchFamily="49" charset="0"/>
                </a:rPr>
                <a:t>bàn</a:t>
              </a:r>
              <a:endParaRPr lang="en-US" sz="2400" dirty="0"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858C93D-840A-24D2-A530-50E20A52E90A}"/>
              </a:ext>
            </a:extLst>
          </p:cNvPr>
          <p:cNvSpPr txBox="1"/>
          <p:nvPr/>
        </p:nvSpPr>
        <p:spPr>
          <a:xfrm>
            <a:off x="285591" y="161183"/>
            <a:ext cx="751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Danh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sách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hôm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 nay:</a:t>
            </a:r>
          </a:p>
        </p:txBody>
      </p:sp>
      <p:pic>
        <p:nvPicPr>
          <p:cNvPr id="24" name="Picture 23" descr="A black surface with a white spot&#10;&#10;Description automatically generated">
            <a:extLst>
              <a:ext uri="{FF2B5EF4-FFF2-40B4-BE49-F238E27FC236}">
                <a16:creationId xmlns:a16="http://schemas.microsoft.com/office/drawing/2014/main" id="{78ABCA74-5116-C957-B086-52380C302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929" y="-37284"/>
            <a:ext cx="12266929" cy="693256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B682FB5-B14B-FE44-47FC-5761A5B30F09}"/>
              </a:ext>
            </a:extLst>
          </p:cNvPr>
          <p:cNvSpPr txBox="1"/>
          <p:nvPr/>
        </p:nvSpPr>
        <p:spPr>
          <a:xfrm>
            <a:off x="267415" y="181578"/>
            <a:ext cx="751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Danh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sách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hôm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 nay:</a:t>
            </a:r>
          </a:p>
        </p:txBody>
      </p:sp>
      <p:pic>
        <p:nvPicPr>
          <p:cNvPr id="26" name="Picture 25" descr="A green circle with a green circle and a green circle with a green circle and a green circle with a green circle and a green circle with a green circle and a green circle with a green circle&#10;&#10;Description automatically generated">
            <a:extLst>
              <a:ext uri="{FF2B5EF4-FFF2-40B4-BE49-F238E27FC236}">
                <a16:creationId xmlns:a16="http://schemas.microsoft.com/office/drawing/2014/main" id="{090F99F4-EE9F-74E4-0377-AEE7F8234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790" y="4225747"/>
            <a:ext cx="1398794" cy="2266797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27000" stA="99000" endPos="28000" dir="5400000" sy="-100000" algn="bl" rotWithShape="0"/>
            <a:softEdge rad="127000"/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4C8248C-F8DF-884F-7E1C-26F0073C3D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7" b="10507"/>
          <a:stretch/>
        </p:blipFill>
        <p:spPr>
          <a:xfrm>
            <a:off x="288220" y="4413738"/>
            <a:ext cx="1540873" cy="215390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14300" stA="99000" endPos="28000" dir="5400000" sy="-100000" algn="bl" rotWithShape="0"/>
            <a:softEdge rad="127000"/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9E06700-F937-682A-8ED0-80B4B85D1D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1" r="19541"/>
          <a:stretch/>
        </p:blipFill>
        <p:spPr>
          <a:xfrm>
            <a:off x="4637183" y="967353"/>
            <a:ext cx="3141835" cy="439179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14300" stA="99000" endPos="28000" dir="5400000" sy="-100000" algn="bl" rotWithShape="0"/>
            <a:softEdge rad="127000"/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AE34583-BA27-836C-F890-6ED5E071C5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1" r="14231"/>
          <a:stretch/>
        </p:blipFill>
        <p:spPr>
          <a:xfrm>
            <a:off x="8172446" y="3342673"/>
            <a:ext cx="1771653" cy="247649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14300" stA="99000" endPos="28000" dir="5400000" sy="-100000" algn="bl" rotWithShape="0"/>
            <a:softEdge rad="1270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661A25-DACC-6DAB-F92F-5D1ED83B0498}"/>
              </a:ext>
            </a:extLst>
          </p:cNvPr>
          <p:cNvSpPr txBox="1"/>
          <p:nvPr/>
        </p:nvSpPr>
        <p:spPr>
          <a:xfrm>
            <a:off x="4685252" y="181578"/>
            <a:ext cx="3045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Điểm</a:t>
            </a:r>
            <a:r>
              <a:rPr lang="en-US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mạnh</a:t>
            </a:r>
            <a:r>
              <a:rPr lang="en-US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yếu</a:t>
            </a:r>
            <a:endParaRPr lang="en-US" sz="24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5377DB2-96E8-9ED1-034F-3C3876FFC4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1" r="14231"/>
          <a:stretch/>
        </p:blipFill>
        <p:spPr>
          <a:xfrm>
            <a:off x="2009210" y="3005495"/>
            <a:ext cx="2447856" cy="3421719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14300" stA="99000" endPos="28000" dir="5400000" sy="-100000" algn="bl" rotWithShape="0"/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828483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58C93D-840A-24D2-A530-50E20A52E90A}"/>
              </a:ext>
            </a:extLst>
          </p:cNvPr>
          <p:cNvSpPr txBox="1"/>
          <p:nvPr/>
        </p:nvSpPr>
        <p:spPr>
          <a:xfrm>
            <a:off x="285591" y="161183"/>
            <a:ext cx="751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Danh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sách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hôm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 nay:</a:t>
            </a:r>
          </a:p>
        </p:txBody>
      </p:sp>
      <p:pic>
        <p:nvPicPr>
          <p:cNvPr id="24" name="Picture 23" descr="A black surface with a white spot&#10;&#10;Description automatically generated">
            <a:extLst>
              <a:ext uri="{FF2B5EF4-FFF2-40B4-BE49-F238E27FC236}">
                <a16:creationId xmlns:a16="http://schemas.microsoft.com/office/drawing/2014/main" id="{78ABCA74-5116-C957-B086-52380C302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4929" y="-37284"/>
            <a:ext cx="12266929" cy="693256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B682FB5-B14B-FE44-47FC-5761A5B30F09}"/>
              </a:ext>
            </a:extLst>
          </p:cNvPr>
          <p:cNvSpPr txBox="1"/>
          <p:nvPr/>
        </p:nvSpPr>
        <p:spPr>
          <a:xfrm>
            <a:off x="267415" y="181578"/>
            <a:ext cx="751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Danh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sách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hôm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 nay: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4C8248C-F8DF-884F-7E1C-26F0073C3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7" b="10507"/>
          <a:stretch/>
        </p:blipFill>
        <p:spPr>
          <a:xfrm>
            <a:off x="9653016" y="4449079"/>
            <a:ext cx="1540873" cy="215390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14300" stA="99000" endPos="28000" dir="5400000" sy="-100000" algn="bl" rotWithShape="0"/>
            <a:softEdge rad="1270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98CE67-FEF5-7E45-2A19-E19739BDA45C}"/>
              </a:ext>
            </a:extLst>
          </p:cNvPr>
          <p:cNvSpPr txBox="1"/>
          <p:nvPr/>
        </p:nvSpPr>
        <p:spPr>
          <a:xfrm>
            <a:off x="4573152" y="161183"/>
            <a:ext cx="3045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Kế</a:t>
            </a:r>
            <a:r>
              <a:rPr lang="en-US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hoạch</a:t>
            </a:r>
            <a:r>
              <a:rPr lang="en-US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nâng</a:t>
            </a:r>
            <a:r>
              <a:rPr lang="en-US" sz="2400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cấp</a:t>
            </a:r>
            <a:endParaRPr lang="en-US" sz="2400" dirty="0">
              <a:solidFill>
                <a:schemeClr val="bg1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9E06700-F937-682A-8ED0-80B4B85D1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1" r="19541"/>
          <a:stretch/>
        </p:blipFill>
        <p:spPr>
          <a:xfrm>
            <a:off x="2298657" y="3331975"/>
            <a:ext cx="1849322" cy="2585062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14300" stA="99000" endPos="28000" dir="5400000" sy="-100000" algn="bl" rotWithShape="0"/>
            <a:softEdge rad="127000"/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AE34583-BA27-836C-F890-6ED5E071C5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1" r="14231"/>
          <a:stretch/>
        </p:blipFill>
        <p:spPr>
          <a:xfrm>
            <a:off x="4505409" y="896561"/>
            <a:ext cx="2964626" cy="4144082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14300" stA="99000" endPos="28000" dir="5400000" sy="-100000" algn="bl" rotWithShape="0"/>
            <a:softEdge rad="127000"/>
          </a:effectLst>
        </p:spPr>
      </p:pic>
      <p:pic>
        <p:nvPicPr>
          <p:cNvPr id="26" name="Picture 25" descr="A green circle with a green circle and a green circle with a green circle and a green circle with a green circle and a green circle with a green circle and a green circle with a green circle&#10;&#10;Description automatically generated">
            <a:extLst>
              <a:ext uri="{FF2B5EF4-FFF2-40B4-BE49-F238E27FC236}">
                <a16:creationId xmlns:a16="http://schemas.microsoft.com/office/drawing/2014/main" id="{090F99F4-EE9F-74E4-0377-AEE7F8234B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397" y="3400858"/>
            <a:ext cx="1595189" cy="258506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27000" stA="99000" endPos="28000" dir="5400000" sy="-100000" algn="bl" rotWithShape="0"/>
            <a:softEdge rad="127000"/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5377DB2-96E8-9ED1-034F-3C3876FFC4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1" r="14231"/>
          <a:stretch/>
        </p:blipFill>
        <p:spPr>
          <a:xfrm>
            <a:off x="474985" y="4375783"/>
            <a:ext cx="1593309" cy="222719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14300" stA="99000" endPos="28000" dir="5400000" sy="-100000" algn="bl" rotWithShape="0"/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849711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A3B821F5-7EEB-3F45-4565-E22129654EF5}"/>
              </a:ext>
            </a:extLst>
          </p:cNvPr>
          <p:cNvGrpSpPr/>
          <p:nvPr/>
        </p:nvGrpSpPr>
        <p:grpSpPr>
          <a:xfrm>
            <a:off x="-6665511" y="3220"/>
            <a:ext cx="11412739" cy="6858000"/>
            <a:chOff x="-6665511" y="3220"/>
            <a:chExt cx="11412739" cy="6858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5255D8B-52BE-FFA2-4CB0-5700CD924AD7}"/>
                </a:ext>
              </a:extLst>
            </p:cNvPr>
            <p:cNvSpPr/>
            <p:nvPr/>
          </p:nvSpPr>
          <p:spPr>
            <a:xfrm>
              <a:off x="-6665511" y="3220"/>
              <a:ext cx="11412739" cy="6858000"/>
            </a:xfrm>
            <a:custGeom>
              <a:avLst/>
              <a:gdLst>
                <a:gd name="connsiteX0" fmla="*/ 95943 w 11412739"/>
                <a:gd name="connsiteY0" fmla="*/ 0 h 6858000"/>
                <a:gd name="connsiteX1" fmla="*/ 10559616 w 11412739"/>
                <a:gd name="connsiteY1" fmla="*/ 0 h 6858000"/>
                <a:gd name="connsiteX2" fmla="*/ 10655559 w 11412739"/>
                <a:gd name="connsiteY2" fmla="*/ 95943 h 6858000"/>
                <a:gd name="connsiteX3" fmla="*/ 10655559 w 11412739"/>
                <a:gd name="connsiteY3" fmla="*/ 5583659 h 6858000"/>
                <a:gd name="connsiteX4" fmla="*/ 11185531 w 11412739"/>
                <a:gd name="connsiteY4" fmla="*/ 5583659 h 6858000"/>
                <a:gd name="connsiteX5" fmla="*/ 11412739 w 11412739"/>
                <a:gd name="connsiteY5" fmla="*/ 5810867 h 6858000"/>
                <a:gd name="connsiteX6" fmla="*/ 11412739 w 11412739"/>
                <a:gd name="connsiteY6" fmla="*/ 6388230 h 6858000"/>
                <a:gd name="connsiteX7" fmla="*/ 11185531 w 11412739"/>
                <a:gd name="connsiteY7" fmla="*/ 6615438 h 6858000"/>
                <a:gd name="connsiteX8" fmla="*/ 10655559 w 11412739"/>
                <a:gd name="connsiteY8" fmla="*/ 6615438 h 6858000"/>
                <a:gd name="connsiteX9" fmla="*/ 10655559 w 11412739"/>
                <a:gd name="connsiteY9" fmla="*/ 6762057 h 6858000"/>
                <a:gd name="connsiteX10" fmla="*/ 10559616 w 11412739"/>
                <a:gd name="connsiteY10" fmla="*/ 6858000 h 6858000"/>
                <a:gd name="connsiteX11" fmla="*/ 95943 w 11412739"/>
                <a:gd name="connsiteY11" fmla="*/ 6858000 h 6858000"/>
                <a:gd name="connsiteX12" fmla="*/ 0 w 11412739"/>
                <a:gd name="connsiteY12" fmla="*/ 6762057 h 6858000"/>
                <a:gd name="connsiteX13" fmla="*/ 0 w 11412739"/>
                <a:gd name="connsiteY13" fmla="*/ 95943 h 6858000"/>
                <a:gd name="connsiteX14" fmla="*/ 95943 w 11412739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12739" h="6858000">
                  <a:moveTo>
                    <a:pt x="95943" y="0"/>
                  </a:moveTo>
                  <a:lnTo>
                    <a:pt x="10559616" y="0"/>
                  </a:lnTo>
                  <a:cubicBezTo>
                    <a:pt x="10612604" y="0"/>
                    <a:pt x="10655559" y="42955"/>
                    <a:pt x="10655559" y="95943"/>
                  </a:cubicBezTo>
                  <a:lnTo>
                    <a:pt x="10655559" y="5583659"/>
                  </a:lnTo>
                  <a:lnTo>
                    <a:pt x="11185531" y="5583659"/>
                  </a:lnTo>
                  <a:cubicBezTo>
                    <a:pt x="11311015" y="5583659"/>
                    <a:pt x="11412739" y="5685383"/>
                    <a:pt x="11412739" y="5810867"/>
                  </a:cubicBezTo>
                  <a:lnTo>
                    <a:pt x="11412739" y="6388230"/>
                  </a:lnTo>
                  <a:cubicBezTo>
                    <a:pt x="11412739" y="6513714"/>
                    <a:pt x="11311015" y="6615438"/>
                    <a:pt x="11185531" y="6615438"/>
                  </a:cubicBezTo>
                  <a:lnTo>
                    <a:pt x="10655559" y="6615438"/>
                  </a:lnTo>
                  <a:lnTo>
                    <a:pt x="10655559" y="6762057"/>
                  </a:lnTo>
                  <a:cubicBezTo>
                    <a:pt x="10655559" y="6815045"/>
                    <a:pt x="10612604" y="6858000"/>
                    <a:pt x="10559616" y="6858000"/>
                  </a:cubicBezTo>
                  <a:lnTo>
                    <a:pt x="95943" y="6858000"/>
                  </a:lnTo>
                  <a:cubicBezTo>
                    <a:pt x="42955" y="6858000"/>
                    <a:pt x="0" y="6815045"/>
                    <a:pt x="0" y="6762057"/>
                  </a:cubicBezTo>
                  <a:lnTo>
                    <a:pt x="0" y="95943"/>
                  </a:lnTo>
                  <a:cubicBezTo>
                    <a:pt x="0" y="42955"/>
                    <a:pt x="42955" y="0"/>
                    <a:pt x="95943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ffectLst>
              <a:outerShdw blurRad="127000" dist="635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F2B653B-9694-F147-F934-DEEE75F65353}"/>
                </a:ext>
              </a:extLst>
            </p:cNvPr>
            <p:cNvSpPr txBox="1"/>
            <p:nvPr/>
          </p:nvSpPr>
          <p:spPr>
            <a:xfrm>
              <a:off x="4104233" y="5763212"/>
              <a:ext cx="422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>
                      <a:lumMod val="95000"/>
                      <a:alpha val="20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25A7886-9F37-CCEA-6CC0-DAC074740FAE}"/>
              </a:ext>
            </a:extLst>
          </p:cNvPr>
          <p:cNvGrpSpPr/>
          <p:nvPr/>
        </p:nvGrpSpPr>
        <p:grpSpPr>
          <a:xfrm>
            <a:off x="-7528580" y="-3220"/>
            <a:ext cx="11412739" cy="6858000"/>
            <a:chOff x="-7528580" y="-3220"/>
            <a:chExt cx="11412739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2ED3F1C-F3F8-F9A4-4EAC-4DE41B48BB98}"/>
                </a:ext>
              </a:extLst>
            </p:cNvPr>
            <p:cNvSpPr/>
            <p:nvPr/>
          </p:nvSpPr>
          <p:spPr>
            <a:xfrm>
              <a:off x="-7528580" y="-3220"/>
              <a:ext cx="11412739" cy="6858000"/>
            </a:xfrm>
            <a:custGeom>
              <a:avLst/>
              <a:gdLst>
                <a:gd name="connsiteX0" fmla="*/ 95943 w 11412739"/>
                <a:gd name="connsiteY0" fmla="*/ 0 h 6858000"/>
                <a:gd name="connsiteX1" fmla="*/ 10559616 w 11412739"/>
                <a:gd name="connsiteY1" fmla="*/ 0 h 6858000"/>
                <a:gd name="connsiteX2" fmla="*/ 10655559 w 11412739"/>
                <a:gd name="connsiteY2" fmla="*/ 95943 h 6858000"/>
                <a:gd name="connsiteX3" fmla="*/ 10655559 w 11412739"/>
                <a:gd name="connsiteY3" fmla="*/ 4246798 h 6858000"/>
                <a:gd name="connsiteX4" fmla="*/ 11185531 w 11412739"/>
                <a:gd name="connsiteY4" fmla="*/ 4246798 h 6858000"/>
                <a:gd name="connsiteX5" fmla="*/ 11412739 w 11412739"/>
                <a:gd name="connsiteY5" fmla="*/ 4474006 h 6858000"/>
                <a:gd name="connsiteX6" fmla="*/ 11412739 w 11412739"/>
                <a:gd name="connsiteY6" fmla="*/ 5051369 h 6858000"/>
                <a:gd name="connsiteX7" fmla="*/ 11185531 w 11412739"/>
                <a:gd name="connsiteY7" fmla="*/ 5278577 h 6858000"/>
                <a:gd name="connsiteX8" fmla="*/ 10655559 w 11412739"/>
                <a:gd name="connsiteY8" fmla="*/ 5278577 h 6858000"/>
                <a:gd name="connsiteX9" fmla="*/ 10655559 w 11412739"/>
                <a:gd name="connsiteY9" fmla="*/ 6762057 h 6858000"/>
                <a:gd name="connsiteX10" fmla="*/ 10559616 w 11412739"/>
                <a:gd name="connsiteY10" fmla="*/ 6858000 h 6858000"/>
                <a:gd name="connsiteX11" fmla="*/ 95943 w 11412739"/>
                <a:gd name="connsiteY11" fmla="*/ 6858000 h 6858000"/>
                <a:gd name="connsiteX12" fmla="*/ 0 w 11412739"/>
                <a:gd name="connsiteY12" fmla="*/ 6762057 h 6858000"/>
                <a:gd name="connsiteX13" fmla="*/ 0 w 11412739"/>
                <a:gd name="connsiteY13" fmla="*/ 95943 h 6858000"/>
                <a:gd name="connsiteX14" fmla="*/ 95943 w 11412739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12739" h="6858000">
                  <a:moveTo>
                    <a:pt x="95943" y="0"/>
                  </a:moveTo>
                  <a:lnTo>
                    <a:pt x="10559616" y="0"/>
                  </a:lnTo>
                  <a:cubicBezTo>
                    <a:pt x="10612604" y="0"/>
                    <a:pt x="10655559" y="42955"/>
                    <a:pt x="10655559" y="95943"/>
                  </a:cubicBezTo>
                  <a:lnTo>
                    <a:pt x="10655559" y="4246798"/>
                  </a:lnTo>
                  <a:lnTo>
                    <a:pt x="11185531" y="4246798"/>
                  </a:lnTo>
                  <a:cubicBezTo>
                    <a:pt x="11311015" y="4246798"/>
                    <a:pt x="11412739" y="4348522"/>
                    <a:pt x="11412739" y="4474006"/>
                  </a:cubicBezTo>
                  <a:lnTo>
                    <a:pt x="11412739" y="5051369"/>
                  </a:lnTo>
                  <a:cubicBezTo>
                    <a:pt x="11412739" y="5176853"/>
                    <a:pt x="11311015" y="5278577"/>
                    <a:pt x="11185531" y="5278577"/>
                  </a:cubicBezTo>
                  <a:lnTo>
                    <a:pt x="10655559" y="5278577"/>
                  </a:lnTo>
                  <a:lnTo>
                    <a:pt x="10655559" y="6762057"/>
                  </a:lnTo>
                  <a:cubicBezTo>
                    <a:pt x="10655559" y="6815045"/>
                    <a:pt x="10612604" y="6858000"/>
                    <a:pt x="10559616" y="6858000"/>
                  </a:cubicBezTo>
                  <a:lnTo>
                    <a:pt x="95943" y="6858000"/>
                  </a:lnTo>
                  <a:cubicBezTo>
                    <a:pt x="42955" y="6858000"/>
                    <a:pt x="0" y="6815045"/>
                    <a:pt x="0" y="6762057"/>
                  </a:cubicBezTo>
                  <a:lnTo>
                    <a:pt x="0" y="95943"/>
                  </a:lnTo>
                  <a:cubicBezTo>
                    <a:pt x="0" y="42955"/>
                    <a:pt x="42955" y="0"/>
                    <a:pt x="95943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  <a:effectLst>
              <a:outerShdw blurRad="127000" dist="635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1307426-30BC-DC6C-5A5B-E89E1AC552D6}"/>
                </a:ext>
              </a:extLst>
            </p:cNvPr>
            <p:cNvSpPr txBox="1"/>
            <p:nvPr/>
          </p:nvSpPr>
          <p:spPr>
            <a:xfrm>
              <a:off x="3248920" y="4404089"/>
              <a:ext cx="4386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>
                      <a:lumMod val="95000"/>
                      <a:alpha val="20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A17A1FE-72F2-30B6-5956-E1725B60E644}"/>
              </a:ext>
            </a:extLst>
          </p:cNvPr>
          <p:cNvGrpSpPr/>
          <p:nvPr/>
        </p:nvGrpSpPr>
        <p:grpSpPr>
          <a:xfrm>
            <a:off x="-8391649" y="14772"/>
            <a:ext cx="11412739" cy="6858000"/>
            <a:chOff x="-8391649" y="14772"/>
            <a:chExt cx="11412739" cy="68580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6462162-2989-DEFA-7914-91E6215ECFEE}"/>
                </a:ext>
              </a:extLst>
            </p:cNvPr>
            <p:cNvSpPr/>
            <p:nvPr/>
          </p:nvSpPr>
          <p:spPr>
            <a:xfrm>
              <a:off x="-8391649" y="14772"/>
              <a:ext cx="11412739" cy="6858000"/>
            </a:xfrm>
            <a:custGeom>
              <a:avLst/>
              <a:gdLst>
                <a:gd name="connsiteX0" fmla="*/ 95943 w 11412739"/>
                <a:gd name="connsiteY0" fmla="*/ 0 h 6858000"/>
                <a:gd name="connsiteX1" fmla="*/ 10559616 w 11412739"/>
                <a:gd name="connsiteY1" fmla="*/ 0 h 6858000"/>
                <a:gd name="connsiteX2" fmla="*/ 10655559 w 11412739"/>
                <a:gd name="connsiteY2" fmla="*/ 95943 h 6858000"/>
                <a:gd name="connsiteX3" fmla="*/ 10655559 w 11412739"/>
                <a:gd name="connsiteY3" fmla="*/ 2909937 h 6858000"/>
                <a:gd name="connsiteX4" fmla="*/ 11185531 w 11412739"/>
                <a:gd name="connsiteY4" fmla="*/ 2909937 h 6858000"/>
                <a:gd name="connsiteX5" fmla="*/ 11412739 w 11412739"/>
                <a:gd name="connsiteY5" fmla="*/ 3137145 h 6858000"/>
                <a:gd name="connsiteX6" fmla="*/ 11412739 w 11412739"/>
                <a:gd name="connsiteY6" fmla="*/ 3714508 h 6858000"/>
                <a:gd name="connsiteX7" fmla="*/ 11185531 w 11412739"/>
                <a:gd name="connsiteY7" fmla="*/ 3941716 h 6858000"/>
                <a:gd name="connsiteX8" fmla="*/ 10655559 w 11412739"/>
                <a:gd name="connsiteY8" fmla="*/ 3941716 h 6858000"/>
                <a:gd name="connsiteX9" fmla="*/ 10655559 w 11412739"/>
                <a:gd name="connsiteY9" fmla="*/ 6762057 h 6858000"/>
                <a:gd name="connsiteX10" fmla="*/ 10559616 w 11412739"/>
                <a:gd name="connsiteY10" fmla="*/ 6858000 h 6858000"/>
                <a:gd name="connsiteX11" fmla="*/ 95943 w 11412739"/>
                <a:gd name="connsiteY11" fmla="*/ 6858000 h 6858000"/>
                <a:gd name="connsiteX12" fmla="*/ 0 w 11412739"/>
                <a:gd name="connsiteY12" fmla="*/ 6762057 h 6858000"/>
                <a:gd name="connsiteX13" fmla="*/ 0 w 11412739"/>
                <a:gd name="connsiteY13" fmla="*/ 95943 h 6858000"/>
                <a:gd name="connsiteX14" fmla="*/ 95943 w 11412739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12739" h="6858000">
                  <a:moveTo>
                    <a:pt x="95943" y="0"/>
                  </a:moveTo>
                  <a:lnTo>
                    <a:pt x="10559616" y="0"/>
                  </a:lnTo>
                  <a:cubicBezTo>
                    <a:pt x="10612604" y="0"/>
                    <a:pt x="10655559" y="42955"/>
                    <a:pt x="10655559" y="95943"/>
                  </a:cubicBezTo>
                  <a:lnTo>
                    <a:pt x="10655559" y="2909937"/>
                  </a:lnTo>
                  <a:lnTo>
                    <a:pt x="11185531" y="2909937"/>
                  </a:lnTo>
                  <a:cubicBezTo>
                    <a:pt x="11311015" y="2909937"/>
                    <a:pt x="11412739" y="3011661"/>
                    <a:pt x="11412739" y="3137145"/>
                  </a:cubicBezTo>
                  <a:lnTo>
                    <a:pt x="11412739" y="3714508"/>
                  </a:lnTo>
                  <a:cubicBezTo>
                    <a:pt x="11412739" y="3839992"/>
                    <a:pt x="11311015" y="3941716"/>
                    <a:pt x="11185531" y="3941716"/>
                  </a:cubicBezTo>
                  <a:lnTo>
                    <a:pt x="10655559" y="3941716"/>
                  </a:lnTo>
                  <a:lnTo>
                    <a:pt x="10655559" y="6762057"/>
                  </a:lnTo>
                  <a:cubicBezTo>
                    <a:pt x="10655559" y="6815045"/>
                    <a:pt x="10612604" y="6858000"/>
                    <a:pt x="10559616" y="6858000"/>
                  </a:cubicBezTo>
                  <a:lnTo>
                    <a:pt x="95943" y="6858000"/>
                  </a:lnTo>
                  <a:cubicBezTo>
                    <a:pt x="42955" y="6858000"/>
                    <a:pt x="0" y="6815045"/>
                    <a:pt x="0" y="6762057"/>
                  </a:cubicBezTo>
                  <a:lnTo>
                    <a:pt x="0" y="95943"/>
                  </a:lnTo>
                  <a:cubicBezTo>
                    <a:pt x="0" y="42955"/>
                    <a:pt x="42955" y="0"/>
                    <a:pt x="95943" y="0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ffectLst>
              <a:outerShdw blurRad="127000" dist="635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75977FF-0850-2B08-46CF-CD346198E446}"/>
                </a:ext>
              </a:extLst>
            </p:cNvPr>
            <p:cNvSpPr txBox="1"/>
            <p:nvPr/>
          </p:nvSpPr>
          <p:spPr>
            <a:xfrm>
              <a:off x="2370214" y="3115494"/>
              <a:ext cx="4386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>
                      <a:lumMod val="95000"/>
                      <a:alpha val="20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6699350-1DF6-E8B8-024F-F2C38538E316}"/>
              </a:ext>
            </a:extLst>
          </p:cNvPr>
          <p:cNvGrpSpPr/>
          <p:nvPr/>
        </p:nvGrpSpPr>
        <p:grpSpPr>
          <a:xfrm>
            <a:off x="-9254718" y="9660"/>
            <a:ext cx="11412739" cy="6858000"/>
            <a:chOff x="-9254718" y="9660"/>
            <a:chExt cx="11412739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F1E722F-C2A0-FB91-C5C1-E54358514BDA}"/>
                </a:ext>
              </a:extLst>
            </p:cNvPr>
            <p:cNvSpPr/>
            <p:nvPr/>
          </p:nvSpPr>
          <p:spPr>
            <a:xfrm>
              <a:off x="-9254718" y="9660"/>
              <a:ext cx="11412739" cy="6858000"/>
            </a:xfrm>
            <a:custGeom>
              <a:avLst/>
              <a:gdLst>
                <a:gd name="connsiteX0" fmla="*/ 95943 w 11412739"/>
                <a:gd name="connsiteY0" fmla="*/ 0 h 6858000"/>
                <a:gd name="connsiteX1" fmla="*/ 10559616 w 11412739"/>
                <a:gd name="connsiteY1" fmla="*/ 0 h 6858000"/>
                <a:gd name="connsiteX2" fmla="*/ 10655559 w 11412739"/>
                <a:gd name="connsiteY2" fmla="*/ 95943 h 6858000"/>
                <a:gd name="connsiteX3" fmla="*/ 10655559 w 11412739"/>
                <a:gd name="connsiteY3" fmla="*/ 1586690 h 6858000"/>
                <a:gd name="connsiteX4" fmla="*/ 11185531 w 11412739"/>
                <a:gd name="connsiteY4" fmla="*/ 1586690 h 6858000"/>
                <a:gd name="connsiteX5" fmla="*/ 11412739 w 11412739"/>
                <a:gd name="connsiteY5" fmla="*/ 1813898 h 6858000"/>
                <a:gd name="connsiteX6" fmla="*/ 11412739 w 11412739"/>
                <a:gd name="connsiteY6" fmla="*/ 2391261 h 6858000"/>
                <a:gd name="connsiteX7" fmla="*/ 11185531 w 11412739"/>
                <a:gd name="connsiteY7" fmla="*/ 2618469 h 6858000"/>
                <a:gd name="connsiteX8" fmla="*/ 10655559 w 11412739"/>
                <a:gd name="connsiteY8" fmla="*/ 2618469 h 6858000"/>
                <a:gd name="connsiteX9" fmla="*/ 10655559 w 11412739"/>
                <a:gd name="connsiteY9" fmla="*/ 6762057 h 6858000"/>
                <a:gd name="connsiteX10" fmla="*/ 10559616 w 11412739"/>
                <a:gd name="connsiteY10" fmla="*/ 6858000 h 6858000"/>
                <a:gd name="connsiteX11" fmla="*/ 95943 w 11412739"/>
                <a:gd name="connsiteY11" fmla="*/ 6858000 h 6858000"/>
                <a:gd name="connsiteX12" fmla="*/ 0 w 11412739"/>
                <a:gd name="connsiteY12" fmla="*/ 6762057 h 6858000"/>
                <a:gd name="connsiteX13" fmla="*/ 0 w 11412739"/>
                <a:gd name="connsiteY13" fmla="*/ 95943 h 6858000"/>
                <a:gd name="connsiteX14" fmla="*/ 95943 w 11412739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12739" h="6858000">
                  <a:moveTo>
                    <a:pt x="95943" y="0"/>
                  </a:moveTo>
                  <a:lnTo>
                    <a:pt x="10559616" y="0"/>
                  </a:lnTo>
                  <a:cubicBezTo>
                    <a:pt x="10612604" y="0"/>
                    <a:pt x="10655559" y="42955"/>
                    <a:pt x="10655559" y="95943"/>
                  </a:cubicBezTo>
                  <a:lnTo>
                    <a:pt x="10655559" y="1586690"/>
                  </a:lnTo>
                  <a:lnTo>
                    <a:pt x="11185531" y="1586690"/>
                  </a:lnTo>
                  <a:cubicBezTo>
                    <a:pt x="11311015" y="1586690"/>
                    <a:pt x="11412739" y="1688414"/>
                    <a:pt x="11412739" y="1813898"/>
                  </a:cubicBezTo>
                  <a:lnTo>
                    <a:pt x="11412739" y="2391261"/>
                  </a:lnTo>
                  <a:cubicBezTo>
                    <a:pt x="11412739" y="2516745"/>
                    <a:pt x="11311015" y="2618469"/>
                    <a:pt x="11185531" y="2618469"/>
                  </a:cubicBezTo>
                  <a:lnTo>
                    <a:pt x="10655559" y="2618469"/>
                  </a:lnTo>
                  <a:lnTo>
                    <a:pt x="10655559" y="6762057"/>
                  </a:lnTo>
                  <a:cubicBezTo>
                    <a:pt x="10655559" y="6815045"/>
                    <a:pt x="10612604" y="6858000"/>
                    <a:pt x="10559616" y="6858000"/>
                  </a:cubicBezTo>
                  <a:lnTo>
                    <a:pt x="95943" y="6858000"/>
                  </a:lnTo>
                  <a:cubicBezTo>
                    <a:pt x="42955" y="6858000"/>
                    <a:pt x="0" y="6815045"/>
                    <a:pt x="0" y="6762057"/>
                  </a:cubicBezTo>
                  <a:lnTo>
                    <a:pt x="0" y="95943"/>
                  </a:lnTo>
                  <a:cubicBezTo>
                    <a:pt x="0" y="42955"/>
                    <a:pt x="42955" y="0"/>
                    <a:pt x="95943" y="0"/>
                  </a:cubicBezTo>
                  <a:close/>
                </a:path>
              </a:pathLst>
            </a:custGeom>
            <a:solidFill>
              <a:srgbClr val="717171"/>
            </a:solidFill>
            <a:ln>
              <a:noFill/>
            </a:ln>
            <a:effectLst>
              <a:outerShdw blurRad="127000" dist="635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0EFD90-244C-51DD-B66A-7D1441A5F023}"/>
                </a:ext>
              </a:extLst>
            </p:cNvPr>
            <p:cNvSpPr txBox="1"/>
            <p:nvPr/>
          </p:nvSpPr>
          <p:spPr>
            <a:xfrm>
              <a:off x="1515026" y="1763239"/>
              <a:ext cx="422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>
                      <a:lumMod val="95000"/>
                      <a:alpha val="20000"/>
                    </a:schemeClr>
                  </a:solidFill>
                </a:rPr>
                <a:t>4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858C93D-840A-24D2-A530-50E20A52E90A}"/>
              </a:ext>
            </a:extLst>
          </p:cNvPr>
          <p:cNvSpPr txBox="1"/>
          <p:nvPr/>
        </p:nvSpPr>
        <p:spPr>
          <a:xfrm>
            <a:off x="14158027" y="161183"/>
            <a:ext cx="751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Danh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sách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hôm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 nay:</a:t>
            </a:r>
          </a:p>
        </p:txBody>
      </p:sp>
      <p:pic>
        <p:nvPicPr>
          <p:cNvPr id="30" name="Picture 29" descr="A black surface with a white spot&#10;&#10;Description automatically generated">
            <a:extLst>
              <a:ext uri="{FF2B5EF4-FFF2-40B4-BE49-F238E27FC236}">
                <a16:creationId xmlns:a16="http://schemas.microsoft.com/office/drawing/2014/main" id="{78ABCA74-5116-C957-B086-52380C302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7507" y="-37284"/>
            <a:ext cx="12266929" cy="693256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B682FB5-B14B-FE44-47FC-5761A5B30F09}"/>
              </a:ext>
            </a:extLst>
          </p:cNvPr>
          <p:cNvSpPr txBox="1"/>
          <p:nvPr/>
        </p:nvSpPr>
        <p:spPr>
          <a:xfrm>
            <a:off x="14139851" y="181578"/>
            <a:ext cx="751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Danh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sách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hôm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 nay: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4C8248C-F8DF-884F-7E1C-26F0073C3D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7" b="10507"/>
          <a:stretch/>
        </p:blipFill>
        <p:spPr>
          <a:xfrm>
            <a:off x="23525452" y="4449079"/>
            <a:ext cx="1540873" cy="215390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14300" stA="99000" endPos="28000" dir="5400000" sy="-100000" algn="bl" rotWithShape="0"/>
            <a:softEdge rad="127000"/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9E06700-F937-682A-8ED0-80B4B85D1D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1" r="19541"/>
          <a:stretch/>
        </p:blipFill>
        <p:spPr>
          <a:xfrm>
            <a:off x="16171093" y="3331975"/>
            <a:ext cx="1849322" cy="2585062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14300" stA="99000" endPos="28000" dir="5400000" sy="-100000" algn="bl" rotWithShape="0"/>
            <a:softEdge rad="127000"/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5377DB2-96E8-9ED1-034F-3C3876FFC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1" r="14231"/>
          <a:stretch/>
        </p:blipFill>
        <p:spPr>
          <a:xfrm>
            <a:off x="14347421" y="4375783"/>
            <a:ext cx="1593309" cy="222719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14300" stA="99000" endPos="28000" dir="5400000" sy="-100000" algn="bl" rotWithShape="0"/>
            <a:softEdge rad="127000"/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AE34583-BA27-836C-F890-6ED5E071C5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1" r="14231"/>
          <a:stretch/>
        </p:blipFill>
        <p:spPr>
          <a:xfrm>
            <a:off x="18377845" y="896561"/>
            <a:ext cx="2964626" cy="4144082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14300" stA="99000" endPos="28000" dir="5400000" sy="-100000" algn="bl" rotWithShape="0"/>
            <a:softEdge rad="127000"/>
          </a:effectLst>
        </p:spPr>
      </p:pic>
      <p:pic>
        <p:nvPicPr>
          <p:cNvPr id="36" name="Picture 35" descr="A green circle with a green circle and a green circle with a green circle and a green circle with a green circle and a green circle with a green circle and a green circle with a green circle&#10;&#10;Description automatically generated">
            <a:extLst>
              <a:ext uri="{FF2B5EF4-FFF2-40B4-BE49-F238E27FC236}">
                <a16:creationId xmlns:a16="http://schemas.microsoft.com/office/drawing/2014/main" id="{090F99F4-EE9F-74E4-0377-AEE7F8234B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2833" y="3400858"/>
            <a:ext cx="1595189" cy="258506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27000" stA="99000" endPos="28000" dir="5400000" sy="-100000" algn="bl" rotWithShape="0"/>
            <a:softEdge rad="127000"/>
          </a:effectLst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9DF3E9F5-E340-AB94-89DF-1F2E0789BA82}"/>
              </a:ext>
            </a:extLst>
          </p:cNvPr>
          <p:cNvGrpSpPr/>
          <p:nvPr/>
        </p:nvGrpSpPr>
        <p:grpSpPr>
          <a:xfrm>
            <a:off x="-10117787" y="-9660"/>
            <a:ext cx="11412739" cy="6858000"/>
            <a:chOff x="-10117787" y="-9660"/>
            <a:chExt cx="11412739" cy="685800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4DADF47-2897-424E-8BFA-DA28ACB3AD01}"/>
                </a:ext>
              </a:extLst>
            </p:cNvPr>
            <p:cNvSpPr/>
            <p:nvPr/>
          </p:nvSpPr>
          <p:spPr>
            <a:xfrm>
              <a:off x="-10117787" y="-9660"/>
              <a:ext cx="11412739" cy="6858000"/>
            </a:xfrm>
            <a:custGeom>
              <a:avLst/>
              <a:gdLst>
                <a:gd name="connsiteX0" fmla="*/ 95943 w 11412739"/>
                <a:gd name="connsiteY0" fmla="*/ 0 h 6858000"/>
                <a:gd name="connsiteX1" fmla="*/ 10559616 w 11412739"/>
                <a:gd name="connsiteY1" fmla="*/ 0 h 6858000"/>
                <a:gd name="connsiteX2" fmla="*/ 10655559 w 11412739"/>
                <a:gd name="connsiteY2" fmla="*/ 95943 h 6858000"/>
                <a:gd name="connsiteX3" fmla="*/ 10655559 w 11412739"/>
                <a:gd name="connsiteY3" fmla="*/ 249210 h 6858000"/>
                <a:gd name="connsiteX4" fmla="*/ 11185531 w 11412739"/>
                <a:gd name="connsiteY4" fmla="*/ 249210 h 6858000"/>
                <a:gd name="connsiteX5" fmla="*/ 11412739 w 11412739"/>
                <a:gd name="connsiteY5" fmla="*/ 476418 h 6858000"/>
                <a:gd name="connsiteX6" fmla="*/ 11412739 w 11412739"/>
                <a:gd name="connsiteY6" fmla="*/ 1053781 h 6858000"/>
                <a:gd name="connsiteX7" fmla="*/ 11185531 w 11412739"/>
                <a:gd name="connsiteY7" fmla="*/ 1280989 h 6858000"/>
                <a:gd name="connsiteX8" fmla="*/ 10655559 w 11412739"/>
                <a:gd name="connsiteY8" fmla="*/ 1280989 h 6858000"/>
                <a:gd name="connsiteX9" fmla="*/ 10655559 w 11412739"/>
                <a:gd name="connsiteY9" fmla="*/ 6762057 h 6858000"/>
                <a:gd name="connsiteX10" fmla="*/ 10559616 w 11412739"/>
                <a:gd name="connsiteY10" fmla="*/ 6858000 h 6858000"/>
                <a:gd name="connsiteX11" fmla="*/ 95943 w 11412739"/>
                <a:gd name="connsiteY11" fmla="*/ 6858000 h 6858000"/>
                <a:gd name="connsiteX12" fmla="*/ 0 w 11412739"/>
                <a:gd name="connsiteY12" fmla="*/ 6762057 h 6858000"/>
                <a:gd name="connsiteX13" fmla="*/ 0 w 11412739"/>
                <a:gd name="connsiteY13" fmla="*/ 95943 h 6858000"/>
                <a:gd name="connsiteX14" fmla="*/ 95943 w 11412739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12739" h="6858000">
                  <a:moveTo>
                    <a:pt x="95943" y="0"/>
                  </a:moveTo>
                  <a:lnTo>
                    <a:pt x="10559616" y="0"/>
                  </a:lnTo>
                  <a:cubicBezTo>
                    <a:pt x="10612604" y="0"/>
                    <a:pt x="10655559" y="42955"/>
                    <a:pt x="10655559" y="95943"/>
                  </a:cubicBezTo>
                  <a:lnTo>
                    <a:pt x="10655559" y="249210"/>
                  </a:lnTo>
                  <a:lnTo>
                    <a:pt x="11185531" y="249210"/>
                  </a:lnTo>
                  <a:cubicBezTo>
                    <a:pt x="11311015" y="249210"/>
                    <a:pt x="11412739" y="350934"/>
                    <a:pt x="11412739" y="476418"/>
                  </a:cubicBezTo>
                  <a:lnTo>
                    <a:pt x="11412739" y="1053781"/>
                  </a:lnTo>
                  <a:cubicBezTo>
                    <a:pt x="11412739" y="1179265"/>
                    <a:pt x="11311015" y="1280989"/>
                    <a:pt x="11185531" y="1280989"/>
                  </a:cubicBezTo>
                  <a:lnTo>
                    <a:pt x="10655559" y="1280989"/>
                  </a:lnTo>
                  <a:lnTo>
                    <a:pt x="10655559" y="6762057"/>
                  </a:lnTo>
                  <a:cubicBezTo>
                    <a:pt x="10655559" y="6815045"/>
                    <a:pt x="10612604" y="6858000"/>
                    <a:pt x="10559616" y="6858000"/>
                  </a:cubicBezTo>
                  <a:lnTo>
                    <a:pt x="95943" y="6858000"/>
                  </a:lnTo>
                  <a:cubicBezTo>
                    <a:pt x="42955" y="6858000"/>
                    <a:pt x="0" y="6815045"/>
                    <a:pt x="0" y="6762057"/>
                  </a:cubicBezTo>
                  <a:lnTo>
                    <a:pt x="0" y="95943"/>
                  </a:lnTo>
                  <a:cubicBezTo>
                    <a:pt x="0" y="42955"/>
                    <a:pt x="42955" y="0"/>
                    <a:pt x="95943" y="0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ffectLst>
              <a:outerShdw blurRad="127000" dist="635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028D3D-27D0-5D4A-5049-740D5D0C52A1}"/>
                </a:ext>
              </a:extLst>
            </p:cNvPr>
            <p:cNvSpPr txBox="1"/>
            <p:nvPr/>
          </p:nvSpPr>
          <p:spPr>
            <a:xfrm>
              <a:off x="697019" y="437218"/>
              <a:ext cx="422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>
                      <a:lumMod val="95000"/>
                      <a:alpha val="20000"/>
                    </a:schemeClr>
                  </a:solidFill>
                </a:rPr>
                <a:t>5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2A60054E-23C5-A943-283A-F4A130C58941}"/>
              </a:ext>
            </a:extLst>
          </p:cNvPr>
          <p:cNvSpPr txBox="1"/>
          <p:nvPr/>
        </p:nvSpPr>
        <p:spPr>
          <a:xfrm>
            <a:off x="5309546" y="1862983"/>
            <a:ext cx="59051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err="1">
                <a:solidFill>
                  <a:schemeClr val="bg1">
                    <a:lumMod val="95000"/>
                    <a:alpha val="31000"/>
                  </a:schemeClr>
                </a:solidFill>
                <a:latin typeface="Bahnschrift SemiBold SemiConden" panose="020B0502040204020203" pitchFamily="34" charset="0"/>
              </a:rPr>
              <a:t>Phần</a:t>
            </a:r>
            <a:r>
              <a:rPr lang="en-US" sz="8000" dirty="0">
                <a:solidFill>
                  <a:schemeClr val="bg1">
                    <a:lumMod val="95000"/>
                    <a:alpha val="31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8000" dirty="0" err="1">
                <a:solidFill>
                  <a:schemeClr val="bg1">
                    <a:lumMod val="95000"/>
                    <a:alpha val="31000"/>
                  </a:schemeClr>
                </a:solidFill>
                <a:latin typeface="Bahnschrift SemiBold SemiConden" panose="020B0502040204020203" pitchFamily="34" charset="0"/>
              </a:rPr>
              <a:t>chính</a:t>
            </a:r>
            <a:endParaRPr lang="en-US" sz="8000" dirty="0">
              <a:solidFill>
                <a:schemeClr val="bg1">
                  <a:lumMod val="95000"/>
                  <a:alpha val="31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D205194-47CE-AA6A-C565-6A4B2F95FDAE}"/>
              </a:ext>
            </a:extLst>
          </p:cNvPr>
          <p:cNvSpPr txBox="1"/>
          <p:nvPr/>
        </p:nvSpPr>
        <p:spPr>
          <a:xfrm>
            <a:off x="5303156" y="2968602"/>
            <a:ext cx="5905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chemeClr val="bg1">
                    <a:lumMod val="50000"/>
                    <a:alpha val="31000"/>
                  </a:schemeClr>
                </a:solidFill>
                <a:latin typeface="Bahnschrift SemiBold SemiConden" panose="020B0502040204020203" pitchFamily="34" charset="0"/>
              </a:rPr>
              <a:t>Của</a:t>
            </a:r>
            <a:r>
              <a:rPr lang="en-US" sz="2800" dirty="0">
                <a:solidFill>
                  <a:schemeClr val="bg1">
                    <a:lumMod val="50000"/>
                    <a:alpha val="31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  <a:alpha val="31000"/>
                  </a:schemeClr>
                </a:solidFill>
                <a:latin typeface="Bahnschrift SemiBold SemiConden" panose="020B0502040204020203" pitchFamily="34" charset="0"/>
              </a:rPr>
              <a:t>bài</a:t>
            </a:r>
            <a:r>
              <a:rPr lang="en-US" sz="2800" dirty="0">
                <a:solidFill>
                  <a:schemeClr val="bg1">
                    <a:lumMod val="50000"/>
                    <a:alpha val="31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  <a:alpha val="31000"/>
                  </a:schemeClr>
                </a:solidFill>
                <a:latin typeface="Bahnschrift SemiBold SemiConden" panose="020B0502040204020203" pitchFamily="34" charset="0"/>
              </a:rPr>
              <a:t>thuyết</a:t>
            </a:r>
            <a:r>
              <a:rPr lang="en-US" sz="2800" dirty="0">
                <a:solidFill>
                  <a:schemeClr val="bg1">
                    <a:lumMod val="50000"/>
                    <a:alpha val="31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2800" dirty="0" err="1">
                <a:solidFill>
                  <a:schemeClr val="bg1">
                    <a:lumMod val="50000"/>
                    <a:alpha val="31000"/>
                  </a:schemeClr>
                </a:solidFill>
                <a:latin typeface="Bahnschrift SemiBold SemiConden" panose="020B0502040204020203" pitchFamily="34" charset="0"/>
              </a:rPr>
              <a:t>trình</a:t>
            </a:r>
            <a:endParaRPr lang="en-US" sz="2800" dirty="0">
              <a:solidFill>
                <a:schemeClr val="bg1">
                  <a:lumMod val="50000"/>
                  <a:alpha val="31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64" name="Picture 63" descr="A black house with a triangle roof&#10;&#10;Description automatically generated">
            <a:extLst>
              <a:ext uri="{FF2B5EF4-FFF2-40B4-BE49-F238E27FC236}">
                <a16:creationId xmlns:a16="http://schemas.microsoft.com/office/drawing/2014/main" id="{0B5096B1-A090-D76C-F15E-160C25CE11E7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alphaModFix amt="32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667" b="90667" l="9333" r="92000">
                        <a14:foregroundMark x1="12889" y1="60444" x2="24444" y2="81778"/>
                        <a14:foregroundMark x1="24444" y1="81778" x2="35111" y2="62222"/>
                        <a14:foregroundMark x1="35111" y1="62222" x2="62667" y2="60000"/>
                        <a14:foregroundMark x1="62667" y1="60000" x2="79556" y2="78222"/>
                        <a14:foregroundMark x1="79556" y1="78222" x2="72000" y2="90667"/>
                        <a14:foregroundMark x1="92000" y1="41778" x2="90667" y2="37333"/>
                        <a14:foregroundMark x1="48889" y1="7111" x2="48000" y2="10222"/>
                        <a14:foregroundMark x1="9333" y1="39556" x2="9778" y2="43556"/>
                      </a14:backgroundRemoval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841" y="3761825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1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A3B821F5-7EEB-3F45-4565-E22129654EF5}"/>
              </a:ext>
            </a:extLst>
          </p:cNvPr>
          <p:cNvGrpSpPr/>
          <p:nvPr/>
        </p:nvGrpSpPr>
        <p:grpSpPr>
          <a:xfrm>
            <a:off x="-1300659" y="3220"/>
            <a:ext cx="11412739" cy="6858000"/>
            <a:chOff x="-6665511" y="3220"/>
            <a:chExt cx="11412739" cy="6858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5255D8B-52BE-FFA2-4CB0-5700CD924AD7}"/>
                </a:ext>
              </a:extLst>
            </p:cNvPr>
            <p:cNvSpPr/>
            <p:nvPr/>
          </p:nvSpPr>
          <p:spPr>
            <a:xfrm>
              <a:off x="-6665511" y="3220"/>
              <a:ext cx="11412739" cy="6858000"/>
            </a:xfrm>
            <a:custGeom>
              <a:avLst/>
              <a:gdLst>
                <a:gd name="connsiteX0" fmla="*/ 95943 w 11412739"/>
                <a:gd name="connsiteY0" fmla="*/ 0 h 6858000"/>
                <a:gd name="connsiteX1" fmla="*/ 10559616 w 11412739"/>
                <a:gd name="connsiteY1" fmla="*/ 0 h 6858000"/>
                <a:gd name="connsiteX2" fmla="*/ 10655559 w 11412739"/>
                <a:gd name="connsiteY2" fmla="*/ 95943 h 6858000"/>
                <a:gd name="connsiteX3" fmla="*/ 10655559 w 11412739"/>
                <a:gd name="connsiteY3" fmla="*/ 5583659 h 6858000"/>
                <a:gd name="connsiteX4" fmla="*/ 11185531 w 11412739"/>
                <a:gd name="connsiteY4" fmla="*/ 5583659 h 6858000"/>
                <a:gd name="connsiteX5" fmla="*/ 11412739 w 11412739"/>
                <a:gd name="connsiteY5" fmla="*/ 5810867 h 6858000"/>
                <a:gd name="connsiteX6" fmla="*/ 11412739 w 11412739"/>
                <a:gd name="connsiteY6" fmla="*/ 6388230 h 6858000"/>
                <a:gd name="connsiteX7" fmla="*/ 11185531 w 11412739"/>
                <a:gd name="connsiteY7" fmla="*/ 6615438 h 6858000"/>
                <a:gd name="connsiteX8" fmla="*/ 10655559 w 11412739"/>
                <a:gd name="connsiteY8" fmla="*/ 6615438 h 6858000"/>
                <a:gd name="connsiteX9" fmla="*/ 10655559 w 11412739"/>
                <a:gd name="connsiteY9" fmla="*/ 6762057 h 6858000"/>
                <a:gd name="connsiteX10" fmla="*/ 10559616 w 11412739"/>
                <a:gd name="connsiteY10" fmla="*/ 6858000 h 6858000"/>
                <a:gd name="connsiteX11" fmla="*/ 95943 w 11412739"/>
                <a:gd name="connsiteY11" fmla="*/ 6858000 h 6858000"/>
                <a:gd name="connsiteX12" fmla="*/ 0 w 11412739"/>
                <a:gd name="connsiteY12" fmla="*/ 6762057 h 6858000"/>
                <a:gd name="connsiteX13" fmla="*/ 0 w 11412739"/>
                <a:gd name="connsiteY13" fmla="*/ 95943 h 6858000"/>
                <a:gd name="connsiteX14" fmla="*/ 95943 w 11412739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12739" h="6858000">
                  <a:moveTo>
                    <a:pt x="95943" y="0"/>
                  </a:moveTo>
                  <a:lnTo>
                    <a:pt x="10559616" y="0"/>
                  </a:lnTo>
                  <a:cubicBezTo>
                    <a:pt x="10612604" y="0"/>
                    <a:pt x="10655559" y="42955"/>
                    <a:pt x="10655559" y="95943"/>
                  </a:cubicBezTo>
                  <a:lnTo>
                    <a:pt x="10655559" y="5583659"/>
                  </a:lnTo>
                  <a:lnTo>
                    <a:pt x="11185531" y="5583659"/>
                  </a:lnTo>
                  <a:cubicBezTo>
                    <a:pt x="11311015" y="5583659"/>
                    <a:pt x="11412739" y="5685383"/>
                    <a:pt x="11412739" y="5810867"/>
                  </a:cubicBezTo>
                  <a:lnTo>
                    <a:pt x="11412739" y="6388230"/>
                  </a:lnTo>
                  <a:cubicBezTo>
                    <a:pt x="11412739" y="6513714"/>
                    <a:pt x="11311015" y="6615438"/>
                    <a:pt x="11185531" y="6615438"/>
                  </a:cubicBezTo>
                  <a:lnTo>
                    <a:pt x="10655559" y="6615438"/>
                  </a:lnTo>
                  <a:lnTo>
                    <a:pt x="10655559" y="6762057"/>
                  </a:lnTo>
                  <a:cubicBezTo>
                    <a:pt x="10655559" y="6815045"/>
                    <a:pt x="10612604" y="6858000"/>
                    <a:pt x="10559616" y="6858000"/>
                  </a:cubicBezTo>
                  <a:lnTo>
                    <a:pt x="95943" y="6858000"/>
                  </a:lnTo>
                  <a:cubicBezTo>
                    <a:pt x="42955" y="6858000"/>
                    <a:pt x="0" y="6815045"/>
                    <a:pt x="0" y="6762057"/>
                  </a:cubicBezTo>
                  <a:lnTo>
                    <a:pt x="0" y="95943"/>
                  </a:lnTo>
                  <a:cubicBezTo>
                    <a:pt x="0" y="42955"/>
                    <a:pt x="42955" y="0"/>
                    <a:pt x="95943" y="0"/>
                  </a:cubicBezTo>
                  <a:close/>
                </a:path>
              </a:pathLst>
            </a:custGeom>
            <a:solidFill>
              <a:srgbClr val="242424"/>
            </a:solidFill>
            <a:ln>
              <a:noFill/>
            </a:ln>
            <a:effectLst>
              <a:outerShdw blurRad="127000" dist="635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F2B653B-9694-F147-F934-DEEE75F65353}"/>
                </a:ext>
              </a:extLst>
            </p:cNvPr>
            <p:cNvSpPr txBox="1"/>
            <p:nvPr/>
          </p:nvSpPr>
          <p:spPr>
            <a:xfrm>
              <a:off x="4104233" y="5763212"/>
              <a:ext cx="422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>
                      <a:lumMod val="95000"/>
                      <a:alpha val="20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25A7886-9F37-CCEA-6CC0-DAC074740FAE}"/>
              </a:ext>
            </a:extLst>
          </p:cNvPr>
          <p:cNvGrpSpPr/>
          <p:nvPr/>
        </p:nvGrpSpPr>
        <p:grpSpPr>
          <a:xfrm>
            <a:off x="-7528580" y="-3220"/>
            <a:ext cx="11412739" cy="6858000"/>
            <a:chOff x="-7528580" y="-3220"/>
            <a:chExt cx="11412739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2ED3F1C-F3F8-F9A4-4EAC-4DE41B48BB98}"/>
                </a:ext>
              </a:extLst>
            </p:cNvPr>
            <p:cNvSpPr/>
            <p:nvPr/>
          </p:nvSpPr>
          <p:spPr>
            <a:xfrm>
              <a:off x="-7528580" y="-3220"/>
              <a:ext cx="11412739" cy="6858000"/>
            </a:xfrm>
            <a:custGeom>
              <a:avLst/>
              <a:gdLst>
                <a:gd name="connsiteX0" fmla="*/ 95943 w 11412739"/>
                <a:gd name="connsiteY0" fmla="*/ 0 h 6858000"/>
                <a:gd name="connsiteX1" fmla="*/ 10559616 w 11412739"/>
                <a:gd name="connsiteY1" fmla="*/ 0 h 6858000"/>
                <a:gd name="connsiteX2" fmla="*/ 10655559 w 11412739"/>
                <a:gd name="connsiteY2" fmla="*/ 95943 h 6858000"/>
                <a:gd name="connsiteX3" fmla="*/ 10655559 w 11412739"/>
                <a:gd name="connsiteY3" fmla="*/ 4246798 h 6858000"/>
                <a:gd name="connsiteX4" fmla="*/ 11185531 w 11412739"/>
                <a:gd name="connsiteY4" fmla="*/ 4246798 h 6858000"/>
                <a:gd name="connsiteX5" fmla="*/ 11412739 w 11412739"/>
                <a:gd name="connsiteY5" fmla="*/ 4474006 h 6858000"/>
                <a:gd name="connsiteX6" fmla="*/ 11412739 w 11412739"/>
                <a:gd name="connsiteY6" fmla="*/ 5051369 h 6858000"/>
                <a:gd name="connsiteX7" fmla="*/ 11185531 w 11412739"/>
                <a:gd name="connsiteY7" fmla="*/ 5278577 h 6858000"/>
                <a:gd name="connsiteX8" fmla="*/ 10655559 w 11412739"/>
                <a:gd name="connsiteY8" fmla="*/ 5278577 h 6858000"/>
                <a:gd name="connsiteX9" fmla="*/ 10655559 w 11412739"/>
                <a:gd name="connsiteY9" fmla="*/ 6762057 h 6858000"/>
                <a:gd name="connsiteX10" fmla="*/ 10559616 w 11412739"/>
                <a:gd name="connsiteY10" fmla="*/ 6858000 h 6858000"/>
                <a:gd name="connsiteX11" fmla="*/ 95943 w 11412739"/>
                <a:gd name="connsiteY11" fmla="*/ 6858000 h 6858000"/>
                <a:gd name="connsiteX12" fmla="*/ 0 w 11412739"/>
                <a:gd name="connsiteY12" fmla="*/ 6762057 h 6858000"/>
                <a:gd name="connsiteX13" fmla="*/ 0 w 11412739"/>
                <a:gd name="connsiteY13" fmla="*/ 95943 h 6858000"/>
                <a:gd name="connsiteX14" fmla="*/ 95943 w 11412739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12739" h="6858000">
                  <a:moveTo>
                    <a:pt x="95943" y="0"/>
                  </a:moveTo>
                  <a:lnTo>
                    <a:pt x="10559616" y="0"/>
                  </a:lnTo>
                  <a:cubicBezTo>
                    <a:pt x="10612604" y="0"/>
                    <a:pt x="10655559" y="42955"/>
                    <a:pt x="10655559" y="95943"/>
                  </a:cubicBezTo>
                  <a:lnTo>
                    <a:pt x="10655559" y="4246798"/>
                  </a:lnTo>
                  <a:lnTo>
                    <a:pt x="11185531" y="4246798"/>
                  </a:lnTo>
                  <a:cubicBezTo>
                    <a:pt x="11311015" y="4246798"/>
                    <a:pt x="11412739" y="4348522"/>
                    <a:pt x="11412739" y="4474006"/>
                  </a:cubicBezTo>
                  <a:lnTo>
                    <a:pt x="11412739" y="5051369"/>
                  </a:lnTo>
                  <a:cubicBezTo>
                    <a:pt x="11412739" y="5176853"/>
                    <a:pt x="11311015" y="5278577"/>
                    <a:pt x="11185531" y="5278577"/>
                  </a:cubicBezTo>
                  <a:lnTo>
                    <a:pt x="10655559" y="5278577"/>
                  </a:lnTo>
                  <a:lnTo>
                    <a:pt x="10655559" y="6762057"/>
                  </a:lnTo>
                  <a:cubicBezTo>
                    <a:pt x="10655559" y="6815045"/>
                    <a:pt x="10612604" y="6858000"/>
                    <a:pt x="10559616" y="6858000"/>
                  </a:cubicBezTo>
                  <a:lnTo>
                    <a:pt x="95943" y="6858000"/>
                  </a:lnTo>
                  <a:cubicBezTo>
                    <a:pt x="42955" y="6858000"/>
                    <a:pt x="0" y="6815045"/>
                    <a:pt x="0" y="6762057"/>
                  </a:cubicBezTo>
                  <a:lnTo>
                    <a:pt x="0" y="95943"/>
                  </a:lnTo>
                  <a:cubicBezTo>
                    <a:pt x="0" y="42955"/>
                    <a:pt x="42955" y="0"/>
                    <a:pt x="95943" y="0"/>
                  </a:cubicBezTo>
                  <a:close/>
                </a:path>
              </a:pathLst>
            </a:custGeom>
            <a:solidFill>
              <a:srgbClr val="3B3B3B"/>
            </a:solidFill>
            <a:ln>
              <a:noFill/>
            </a:ln>
            <a:effectLst>
              <a:outerShdw blurRad="127000" dist="635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1307426-30BC-DC6C-5A5B-E89E1AC552D6}"/>
                </a:ext>
              </a:extLst>
            </p:cNvPr>
            <p:cNvSpPr txBox="1"/>
            <p:nvPr/>
          </p:nvSpPr>
          <p:spPr>
            <a:xfrm>
              <a:off x="3248920" y="4404089"/>
              <a:ext cx="4386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>
                      <a:lumMod val="95000"/>
                      <a:alpha val="20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A17A1FE-72F2-30B6-5956-E1725B60E644}"/>
              </a:ext>
            </a:extLst>
          </p:cNvPr>
          <p:cNvGrpSpPr/>
          <p:nvPr/>
        </p:nvGrpSpPr>
        <p:grpSpPr>
          <a:xfrm>
            <a:off x="-8391649" y="14772"/>
            <a:ext cx="11412739" cy="6858000"/>
            <a:chOff x="-8391649" y="14772"/>
            <a:chExt cx="11412739" cy="685800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6462162-2989-DEFA-7914-91E6215ECFEE}"/>
                </a:ext>
              </a:extLst>
            </p:cNvPr>
            <p:cNvSpPr/>
            <p:nvPr/>
          </p:nvSpPr>
          <p:spPr>
            <a:xfrm>
              <a:off x="-8391649" y="14772"/>
              <a:ext cx="11412739" cy="6858000"/>
            </a:xfrm>
            <a:custGeom>
              <a:avLst/>
              <a:gdLst>
                <a:gd name="connsiteX0" fmla="*/ 95943 w 11412739"/>
                <a:gd name="connsiteY0" fmla="*/ 0 h 6858000"/>
                <a:gd name="connsiteX1" fmla="*/ 10559616 w 11412739"/>
                <a:gd name="connsiteY1" fmla="*/ 0 h 6858000"/>
                <a:gd name="connsiteX2" fmla="*/ 10655559 w 11412739"/>
                <a:gd name="connsiteY2" fmla="*/ 95943 h 6858000"/>
                <a:gd name="connsiteX3" fmla="*/ 10655559 w 11412739"/>
                <a:gd name="connsiteY3" fmla="*/ 2909937 h 6858000"/>
                <a:gd name="connsiteX4" fmla="*/ 11185531 w 11412739"/>
                <a:gd name="connsiteY4" fmla="*/ 2909937 h 6858000"/>
                <a:gd name="connsiteX5" fmla="*/ 11412739 w 11412739"/>
                <a:gd name="connsiteY5" fmla="*/ 3137145 h 6858000"/>
                <a:gd name="connsiteX6" fmla="*/ 11412739 w 11412739"/>
                <a:gd name="connsiteY6" fmla="*/ 3714508 h 6858000"/>
                <a:gd name="connsiteX7" fmla="*/ 11185531 w 11412739"/>
                <a:gd name="connsiteY7" fmla="*/ 3941716 h 6858000"/>
                <a:gd name="connsiteX8" fmla="*/ 10655559 w 11412739"/>
                <a:gd name="connsiteY8" fmla="*/ 3941716 h 6858000"/>
                <a:gd name="connsiteX9" fmla="*/ 10655559 w 11412739"/>
                <a:gd name="connsiteY9" fmla="*/ 6762057 h 6858000"/>
                <a:gd name="connsiteX10" fmla="*/ 10559616 w 11412739"/>
                <a:gd name="connsiteY10" fmla="*/ 6858000 h 6858000"/>
                <a:gd name="connsiteX11" fmla="*/ 95943 w 11412739"/>
                <a:gd name="connsiteY11" fmla="*/ 6858000 h 6858000"/>
                <a:gd name="connsiteX12" fmla="*/ 0 w 11412739"/>
                <a:gd name="connsiteY12" fmla="*/ 6762057 h 6858000"/>
                <a:gd name="connsiteX13" fmla="*/ 0 w 11412739"/>
                <a:gd name="connsiteY13" fmla="*/ 95943 h 6858000"/>
                <a:gd name="connsiteX14" fmla="*/ 95943 w 11412739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12739" h="6858000">
                  <a:moveTo>
                    <a:pt x="95943" y="0"/>
                  </a:moveTo>
                  <a:lnTo>
                    <a:pt x="10559616" y="0"/>
                  </a:lnTo>
                  <a:cubicBezTo>
                    <a:pt x="10612604" y="0"/>
                    <a:pt x="10655559" y="42955"/>
                    <a:pt x="10655559" y="95943"/>
                  </a:cubicBezTo>
                  <a:lnTo>
                    <a:pt x="10655559" y="2909937"/>
                  </a:lnTo>
                  <a:lnTo>
                    <a:pt x="11185531" y="2909937"/>
                  </a:lnTo>
                  <a:cubicBezTo>
                    <a:pt x="11311015" y="2909937"/>
                    <a:pt x="11412739" y="3011661"/>
                    <a:pt x="11412739" y="3137145"/>
                  </a:cubicBezTo>
                  <a:lnTo>
                    <a:pt x="11412739" y="3714508"/>
                  </a:lnTo>
                  <a:cubicBezTo>
                    <a:pt x="11412739" y="3839992"/>
                    <a:pt x="11311015" y="3941716"/>
                    <a:pt x="11185531" y="3941716"/>
                  </a:cubicBezTo>
                  <a:lnTo>
                    <a:pt x="10655559" y="3941716"/>
                  </a:lnTo>
                  <a:lnTo>
                    <a:pt x="10655559" y="6762057"/>
                  </a:lnTo>
                  <a:cubicBezTo>
                    <a:pt x="10655559" y="6815045"/>
                    <a:pt x="10612604" y="6858000"/>
                    <a:pt x="10559616" y="6858000"/>
                  </a:cubicBezTo>
                  <a:lnTo>
                    <a:pt x="95943" y="6858000"/>
                  </a:lnTo>
                  <a:cubicBezTo>
                    <a:pt x="42955" y="6858000"/>
                    <a:pt x="0" y="6815045"/>
                    <a:pt x="0" y="6762057"/>
                  </a:cubicBezTo>
                  <a:lnTo>
                    <a:pt x="0" y="95943"/>
                  </a:lnTo>
                  <a:cubicBezTo>
                    <a:pt x="0" y="42955"/>
                    <a:pt x="42955" y="0"/>
                    <a:pt x="95943" y="0"/>
                  </a:cubicBezTo>
                  <a:close/>
                </a:path>
              </a:pathLst>
            </a:custGeom>
            <a:solidFill>
              <a:srgbClr val="515151"/>
            </a:solidFill>
            <a:ln>
              <a:noFill/>
            </a:ln>
            <a:effectLst>
              <a:outerShdw blurRad="127000" dist="635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75977FF-0850-2B08-46CF-CD346198E446}"/>
                </a:ext>
              </a:extLst>
            </p:cNvPr>
            <p:cNvSpPr txBox="1"/>
            <p:nvPr/>
          </p:nvSpPr>
          <p:spPr>
            <a:xfrm>
              <a:off x="2370214" y="3115494"/>
              <a:ext cx="4386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>
                      <a:lumMod val="95000"/>
                      <a:alpha val="20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6699350-1DF6-E8B8-024F-F2C38538E316}"/>
              </a:ext>
            </a:extLst>
          </p:cNvPr>
          <p:cNvGrpSpPr/>
          <p:nvPr/>
        </p:nvGrpSpPr>
        <p:grpSpPr>
          <a:xfrm>
            <a:off x="-9254718" y="9660"/>
            <a:ext cx="11412739" cy="6858000"/>
            <a:chOff x="-9254718" y="9660"/>
            <a:chExt cx="11412739" cy="685800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F1E722F-C2A0-FB91-C5C1-E54358514BDA}"/>
                </a:ext>
              </a:extLst>
            </p:cNvPr>
            <p:cNvSpPr/>
            <p:nvPr/>
          </p:nvSpPr>
          <p:spPr>
            <a:xfrm>
              <a:off x="-9254718" y="9660"/>
              <a:ext cx="11412739" cy="6858000"/>
            </a:xfrm>
            <a:custGeom>
              <a:avLst/>
              <a:gdLst>
                <a:gd name="connsiteX0" fmla="*/ 95943 w 11412739"/>
                <a:gd name="connsiteY0" fmla="*/ 0 h 6858000"/>
                <a:gd name="connsiteX1" fmla="*/ 10559616 w 11412739"/>
                <a:gd name="connsiteY1" fmla="*/ 0 h 6858000"/>
                <a:gd name="connsiteX2" fmla="*/ 10655559 w 11412739"/>
                <a:gd name="connsiteY2" fmla="*/ 95943 h 6858000"/>
                <a:gd name="connsiteX3" fmla="*/ 10655559 w 11412739"/>
                <a:gd name="connsiteY3" fmla="*/ 1586690 h 6858000"/>
                <a:gd name="connsiteX4" fmla="*/ 11185531 w 11412739"/>
                <a:gd name="connsiteY4" fmla="*/ 1586690 h 6858000"/>
                <a:gd name="connsiteX5" fmla="*/ 11412739 w 11412739"/>
                <a:gd name="connsiteY5" fmla="*/ 1813898 h 6858000"/>
                <a:gd name="connsiteX6" fmla="*/ 11412739 w 11412739"/>
                <a:gd name="connsiteY6" fmla="*/ 2391261 h 6858000"/>
                <a:gd name="connsiteX7" fmla="*/ 11185531 w 11412739"/>
                <a:gd name="connsiteY7" fmla="*/ 2618469 h 6858000"/>
                <a:gd name="connsiteX8" fmla="*/ 10655559 w 11412739"/>
                <a:gd name="connsiteY8" fmla="*/ 2618469 h 6858000"/>
                <a:gd name="connsiteX9" fmla="*/ 10655559 w 11412739"/>
                <a:gd name="connsiteY9" fmla="*/ 6762057 h 6858000"/>
                <a:gd name="connsiteX10" fmla="*/ 10559616 w 11412739"/>
                <a:gd name="connsiteY10" fmla="*/ 6858000 h 6858000"/>
                <a:gd name="connsiteX11" fmla="*/ 95943 w 11412739"/>
                <a:gd name="connsiteY11" fmla="*/ 6858000 h 6858000"/>
                <a:gd name="connsiteX12" fmla="*/ 0 w 11412739"/>
                <a:gd name="connsiteY12" fmla="*/ 6762057 h 6858000"/>
                <a:gd name="connsiteX13" fmla="*/ 0 w 11412739"/>
                <a:gd name="connsiteY13" fmla="*/ 95943 h 6858000"/>
                <a:gd name="connsiteX14" fmla="*/ 95943 w 11412739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12739" h="6858000">
                  <a:moveTo>
                    <a:pt x="95943" y="0"/>
                  </a:moveTo>
                  <a:lnTo>
                    <a:pt x="10559616" y="0"/>
                  </a:lnTo>
                  <a:cubicBezTo>
                    <a:pt x="10612604" y="0"/>
                    <a:pt x="10655559" y="42955"/>
                    <a:pt x="10655559" y="95943"/>
                  </a:cubicBezTo>
                  <a:lnTo>
                    <a:pt x="10655559" y="1586690"/>
                  </a:lnTo>
                  <a:lnTo>
                    <a:pt x="11185531" y="1586690"/>
                  </a:lnTo>
                  <a:cubicBezTo>
                    <a:pt x="11311015" y="1586690"/>
                    <a:pt x="11412739" y="1688414"/>
                    <a:pt x="11412739" y="1813898"/>
                  </a:cubicBezTo>
                  <a:lnTo>
                    <a:pt x="11412739" y="2391261"/>
                  </a:lnTo>
                  <a:cubicBezTo>
                    <a:pt x="11412739" y="2516745"/>
                    <a:pt x="11311015" y="2618469"/>
                    <a:pt x="11185531" y="2618469"/>
                  </a:cubicBezTo>
                  <a:lnTo>
                    <a:pt x="10655559" y="2618469"/>
                  </a:lnTo>
                  <a:lnTo>
                    <a:pt x="10655559" y="6762057"/>
                  </a:lnTo>
                  <a:cubicBezTo>
                    <a:pt x="10655559" y="6815045"/>
                    <a:pt x="10612604" y="6858000"/>
                    <a:pt x="10559616" y="6858000"/>
                  </a:cubicBezTo>
                  <a:lnTo>
                    <a:pt x="95943" y="6858000"/>
                  </a:lnTo>
                  <a:cubicBezTo>
                    <a:pt x="42955" y="6858000"/>
                    <a:pt x="0" y="6815045"/>
                    <a:pt x="0" y="6762057"/>
                  </a:cubicBezTo>
                  <a:lnTo>
                    <a:pt x="0" y="95943"/>
                  </a:lnTo>
                  <a:cubicBezTo>
                    <a:pt x="0" y="42955"/>
                    <a:pt x="42955" y="0"/>
                    <a:pt x="95943" y="0"/>
                  </a:cubicBezTo>
                  <a:close/>
                </a:path>
              </a:pathLst>
            </a:custGeom>
            <a:solidFill>
              <a:srgbClr val="717171"/>
            </a:solidFill>
            <a:ln>
              <a:noFill/>
            </a:ln>
            <a:effectLst>
              <a:outerShdw blurRad="127000" dist="635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0EFD90-244C-51DD-B66A-7D1441A5F023}"/>
                </a:ext>
              </a:extLst>
            </p:cNvPr>
            <p:cNvSpPr txBox="1"/>
            <p:nvPr/>
          </p:nvSpPr>
          <p:spPr>
            <a:xfrm>
              <a:off x="1515026" y="1763239"/>
              <a:ext cx="422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>
                      <a:lumMod val="95000"/>
                      <a:alpha val="20000"/>
                    </a:schemeClr>
                  </a:solidFill>
                </a:rPr>
                <a:t>4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858C93D-840A-24D2-A530-50E20A52E90A}"/>
              </a:ext>
            </a:extLst>
          </p:cNvPr>
          <p:cNvSpPr txBox="1"/>
          <p:nvPr/>
        </p:nvSpPr>
        <p:spPr>
          <a:xfrm>
            <a:off x="14158027" y="161183"/>
            <a:ext cx="751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Danh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sách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hôm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 nay:</a:t>
            </a:r>
          </a:p>
        </p:txBody>
      </p:sp>
      <p:pic>
        <p:nvPicPr>
          <p:cNvPr id="30" name="Picture 29" descr="A black surface with a white spot&#10;&#10;Description automatically generated">
            <a:extLst>
              <a:ext uri="{FF2B5EF4-FFF2-40B4-BE49-F238E27FC236}">
                <a16:creationId xmlns:a16="http://schemas.microsoft.com/office/drawing/2014/main" id="{78ABCA74-5116-C957-B086-52380C302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7507" y="-37284"/>
            <a:ext cx="12266929" cy="693256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B682FB5-B14B-FE44-47FC-5761A5B30F09}"/>
              </a:ext>
            </a:extLst>
          </p:cNvPr>
          <p:cNvSpPr txBox="1"/>
          <p:nvPr/>
        </p:nvSpPr>
        <p:spPr>
          <a:xfrm>
            <a:off x="14139851" y="181578"/>
            <a:ext cx="751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Danh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sách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hôm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masis MT Pro Black" panose="02040A04050005020304" pitchFamily="18" charset="0"/>
              </a:rPr>
              <a:t> nay: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B4C8248C-F8DF-884F-7E1C-26F0073C3D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7" b="10507"/>
          <a:stretch/>
        </p:blipFill>
        <p:spPr>
          <a:xfrm>
            <a:off x="23525452" y="4449079"/>
            <a:ext cx="1540873" cy="215390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14300" stA="99000" endPos="28000" dir="5400000" sy="-100000" algn="bl" rotWithShape="0"/>
            <a:softEdge rad="127000"/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9E06700-F937-682A-8ED0-80B4B85D1D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41" r="19541"/>
          <a:stretch/>
        </p:blipFill>
        <p:spPr>
          <a:xfrm>
            <a:off x="16171093" y="3331975"/>
            <a:ext cx="1849322" cy="2585062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14300" stA="99000" endPos="28000" dir="5400000" sy="-100000" algn="bl" rotWithShape="0"/>
            <a:softEdge rad="127000"/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5377DB2-96E8-9ED1-034F-3C3876FFC4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1" r="14231"/>
          <a:stretch/>
        </p:blipFill>
        <p:spPr>
          <a:xfrm>
            <a:off x="14347421" y="4375783"/>
            <a:ext cx="1593309" cy="2227196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14300" stA="99000" endPos="28000" dir="5400000" sy="-100000" algn="bl" rotWithShape="0"/>
            <a:softEdge rad="127000"/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AE34583-BA27-836C-F890-6ED5E071C5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31" r="14231"/>
          <a:stretch/>
        </p:blipFill>
        <p:spPr>
          <a:xfrm>
            <a:off x="18377845" y="896561"/>
            <a:ext cx="2964626" cy="4144082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14300" stA="99000" endPos="28000" dir="5400000" sy="-100000" algn="bl" rotWithShape="0"/>
            <a:softEdge rad="127000"/>
          </a:effectLst>
        </p:spPr>
      </p:pic>
      <p:pic>
        <p:nvPicPr>
          <p:cNvPr id="36" name="Picture 35" descr="A green circle with a green circle and a green circle with a green circle and a green circle with a green circle and a green circle with a green circle and a green circle with a green circle&#10;&#10;Description automatically generated">
            <a:extLst>
              <a:ext uri="{FF2B5EF4-FFF2-40B4-BE49-F238E27FC236}">
                <a16:creationId xmlns:a16="http://schemas.microsoft.com/office/drawing/2014/main" id="{090F99F4-EE9F-74E4-0377-AEE7F8234BC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2833" y="3400858"/>
            <a:ext cx="1595189" cy="2585063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127000" stA="99000" endPos="28000" dir="5400000" sy="-100000" algn="bl" rotWithShape="0"/>
            <a:softEdge rad="127000"/>
          </a:effectLst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9DF3E9F5-E340-AB94-89DF-1F2E0789BA82}"/>
              </a:ext>
            </a:extLst>
          </p:cNvPr>
          <p:cNvGrpSpPr/>
          <p:nvPr/>
        </p:nvGrpSpPr>
        <p:grpSpPr>
          <a:xfrm>
            <a:off x="-10117787" y="-9660"/>
            <a:ext cx="11412739" cy="6858000"/>
            <a:chOff x="-10117787" y="-9660"/>
            <a:chExt cx="11412739" cy="685800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4DADF47-2897-424E-8BFA-DA28ACB3AD01}"/>
                </a:ext>
              </a:extLst>
            </p:cNvPr>
            <p:cNvSpPr/>
            <p:nvPr/>
          </p:nvSpPr>
          <p:spPr>
            <a:xfrm>
              <a:off x="-10117787" y="-9660"/>
              <a:ext cx="11412739" cy="6858000"/>
            </a:xfrm>
            <a:custGeom>
              <a:avLst/>
              <a:gdLst>
                <a:gd name="connsiteX0" fmla="*/ 95943 w 11412739"/>
                <a:gd name="connsiteY0" fmla="*/ 0 h 6858000"/>
                <a:gd name="connsiteX1" fmla="*/ 10559616 w 11412739"/>
                <a:gd name="connsiteY1" fmla="*/ 0 h 6858000"/>
                <a:gd name="connsiteX2" fmla="*/ 10655559 w 11412739"/>
                <a:gd name="connsiteY2" fmla="*/ 95943 h 6858000"/>
                <a:gd name="connsiteX3" fmla="*/ 10655559 w 11412739"/>
                <a:gd name="connsiteY3" fmla="*/ 249210 h 6858000"/>
                <a:gd name="connsiteX4" fmla="*/ 11185531 w 11412739"/>
                <a:gd name="connsiteY4" fmla="*/ 249210 h 6858000"/>
                <a:gd name="connsiteX5" fmla="*/ 11412739 w 11412739"/>
                <a:gd name="connsiteY5" fmla="*/ 476418 h 6858000"/>
                <a:gd name="connsiteX6" fmla="*/ 11412739 w 11412739"/>
                <a:gd name="connsiteY6" fmla="*/ 1053781 h 6858000"/>
                <a:gd name="connsiteX7" fmla="*/ 11185531 w 11412739"/>
                <a:gd name="connsiteY7" fmla="*/ 1280989 h 6858000"/>
                <a:gd name="connsiteX8" fmla="*/ 10655559 w 11412739"/>
                <a:gd name="connsiteY8" fmla="*/ 1280989 h 6858000"/>
                <a:gd name="connsiteX9" fmla="*/ 10655559 w 11412739"/>
                <a:gd name="connsiteY9" fmla="*/ 6762057 h 6858000"/>
                <a:gd name="connsiteX10" fmla="*/ 10559616 w 11412739"/>
                <a:gd name="connsiteY10" fmla="*/ 6858000 h 6858000"/>
                <a:gd name="connsiteX11" fmla="*/ 95943 w 11412739"/>
                <a:gd name="connsiteY11" fmla="*/ 6858000 h 6858000"/>
                <a:gd name="connsiteX12" fmla="*/ 0 w 11412739"/>
                <a:gd name="connsiteY12" fmla="*/ 6762057 h 6858000"/>
                <a:gd name="connsiteX13" fmla="*/ 0 w 11412739"/>
                <a:gd name="connsiteY13" fmla="*/ 95943 h 6858000"/>
                <a:gd name="connsiteX14" fmla="*/ 95943 w 11412739"/>
                <a:gd name="connsiteY1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412739" h="6858000">
                  <a:moveTo>
                    <a:pt x="95943" y="0"/>
                  </a:moveTo>
                  <a:lnTo>
                    <a:pt x="10559616" y="0"/>
                  </a:lnTo>
                  <a:cubicBezTo>
                    <a:pt x="10612604" y="0"/>
                    <a:pt x="10655559" y="42955"/>
                    <a:pt x="10655559" y="95943"/>
                  </a:cubicBezTo>
                  <a:lnTo>
                    <a:pt x="10655559" y="249210"/>
                  </a:lnTo>
                  <a:lnTo>
                    <a:pt x="11185531" y="249210"/>
                  </a:lnTo>
                  <a:cubicBezTo>
                    <a:pt x="11311015" y="249210"/>
                    <a:pt x="11412739" y="350934"/>
                    <a:pt x="11412739" y="476418"/>
                  </a:cubicBezTo>
                  <a:lnTo>
                    <a:pt x="11412739" y="1053781"/>
                  </a:lnTo>
                  <a:cubicBezTo>
                    <a:pt x="11412739" y="1179265"/>
                    <a:pt x="11311015" y="1280989"/>
                    <a:pt x="11185531" y="1280989"/>
                  </a:cubicBezTo>
                  <a:lnTo>
                    <a:pt x="10655559" y="1280989"/>
                  </a:lnTo>
                  <a:lnTo>
                    <a:pt x="10655559" y="6762057"/>
                  </a:lnTo>
                  <a:cubicBezTo>
                    <a:pt x="10655559" y="6815045"/>
                    <a:pt x="10612604" y="6858000"/>
                    <a:pt x="10559616" y="6858000"/>
                  </a:cubicBezTo>
                  <a:lnTo>
                    <a:pt x="95943" y="6858000"/>
                  </a:lnTo>
                  <a:cubicBezTo>
                    <a:pt x="42955" y="6858000"/>
                    <a:pt x="0" y="6815045"/>
                    <a:pt x="0" y="6762057"/>
                  </a:cubicBezTo>
                  <a:lnTo>
                    <a:pt x="0" y="95943"/>
                  </a:lnTo>
                  <a:cubicBezTo>
                    <a:pt x="0" y="42955"/>
                    <a:pt x="42955" y="0"/>
                    <a:pt x="95943" y="0"/>
                  </a:cubicBez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  <a:effectLst>
              <a:outerShdw blurRad="127000" dist="635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028D3D-27D0-5D4A-5049-740D5D0C52A1}"/>
                </a:ext>
              </a:extLst>
            </p:cNvPr>
            <p:cNvSpPr txBox="1"/>
            <p:nvPr/>
          </p:nvSpPr>
          <p:spPr>
            <a:xfrm>
              <a:off x="697019" y="437218"/>
              <a:ext cx="42292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chemeClr val="bg1">
                      <a:lumMod val="95000"/>
                      <a:alpha val="20000"/>
                    </a:schemeClr>
                  </a:solidFill>
                </a:rPr>
                <a:t>5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C71A834-7FAD-4CDD-0B46-270EB06AC644}"/>
              </a:ext>
            </a:extLst>
          </p:cNvPr>
          <p:cNvSpPr txBox="1"/>
          <p:nvPr/>
        </p:nvSpPr>
        <p:spPr>
          <a:xfrm>
            <a:off x="7935861" y="2530719"/>
            <a:ext cx="5905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bg1">
                    <a:lumMod val="95000"/>
                    <a:alpha val="31000"/>
                  </a:schemeClr>
                </a:solidFill>
                <a:latin typeface="Bahnschrift SemiBold SemiConden" panose="020B0502040204020203" pitchFamily="34" charset="0"/>
              </a:rPr>
              <a:t>Phần</a:t>
            </a:r>
            <a:r>
              <a:rPr lang="en-US" sz="3200" dirty="0">
                <a:solidFill>
                  <a:schemeClr val="bg1">
                    <a:lumMod val="95000"/>
                    <a:alpha val="31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alpha val="31000"/>
                  </a:schemeClr>
                </a:solidFill>
                <a:latin typeface="Bahnschrift SemiBold SemiConden" panose="020B0502040204020203" pitchFamily="34" charset="0"/>
              </a:rPr>
              <a:t>chính</a:t>
            </a:r>
            <a:endParaRPr lang="en-US" sz="3200" dirty="0">
              <a:solidFill>
                <a:schemeClr val="bg1">
                  <a:lumMod val="95000"/>
                  <a:alpha val="31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ABBE77-8EF5-5550-1848-3A3D9350A718}"/>
              </a:ext>
            </a:extLst>
          </p:cNvPr>
          <p:cNvSpPr txBox="1"/>
          <p:nvPr/>
        </p:nvSpPr>
        <p:spPr>
          <a:xfrm>
            <a:off x="7922013" y="3054976"/>
            <a:ext cx="590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  <a:alpha val="31000"/>
                  </a:schemeClr>
                </a:solidFill>
                <a:latin typeface="Bahnschrift SemiBold SemiConden" panose="020B0502040204020203" pitchFamily="34" charset="0"/>
              </a:rPr>
              <a:t>Của</a:t>
            </a:r>
            <a:r>
              <a:rPr lang="en-US" sz="1200" dirty="0">
                <a:solidFill>
                  <a:schemeClr val="bg1">
                    <a:lumMod val="50000"/>
                    <a:alpha val="31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  <a:alpha val="31000"/>
                  </a:schemeClr>
                </a:solidFill>
                <a:latin typeface="Bahnschrift SemiBold SemiConden" panose="020B0502040204020203" pitchFamily="34" charset="0"/>
              </a:rPr>
              <a:t>bài</a:t>
            </a:r>
            <a:r>
              <a:rPr lang="en-US" sz="1200" dirty="0">
                <a:solidFill>
                  <a:schemeClr val="bg1">
                    <a:lumMod val="50000"/>
                    <a:alpha val="31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  <a:alpha val="31000"/>
                  </a:schemeClr>
                </a:solidFill>
                <a:latin typeface="Bahnschrift SemiBold SemiConden" panose="020B0502040204020203" pitchFamily="34" charset="0"/>
              </a:rPr>
              <a:t>thuyết</a:t>
            </a:r>
            <a:r>
              <a:rPr lang="en-US" sz="1200" dirty="0">
                <a:solidFill>
                  <a:schemeClr val="bg1">
                    <a:lumMod val="50000"/>
                    <a:alpha val="31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1200" dirty="0" err="1">
                <a:solidFill>
                  <a:schemeClr val="bg1">
                    <a:lumMod val="50000"/>
                    <a:alpha val="31000"/>
                  </a:schemeClr>
                </a:solidFill>
                <a:latin typeface="Bahnschrift SemiBold SemiConden" panose="020B0502040204020203" pitchFamily="34" charset="0"/>
              </a:rPr>
              <a:t>trình</a:t>
            </a:r>
            <a:endParaRPr lang="en-US" sz="1200" dirty="0">
              <a:solidFill>
                <a:schemeClr val="bg1">
                  <a:lumMod val="50000"/>
                  <a:alpha val="31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9" name="Picture 8" descr="A black house with a triangle roof&#10;&#10;Description automatically generated">
            <a:extLst>
              <a:ext uri="{FF2B5EF4-FFF2-40B4-BE49-F238E27FC236}">
                <a16:creationId xmlns:a16="http://schemas.microsoft.com/office/drawing/2014/main" id="{D1E03E47-9498-5CD9-90E4-A7188F81EBB6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alphaModFix amt="32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667" b="90667" l="9333" r="92000">
                        <a14:foregroundMark x1="12889" y1="60444" x2="24444" y2="81778"/>
                        <a14:foregroundMark x1="24444" y1="81778" x2="35111" y2="62222"/>
                        <a14:foregroundMark x1="35111" y1="62222" x2="62667" y2="60000"/>
                        <a14:foregroundMark x1="62667" y1="60000" x2="79556" y2="78222"/>
                        <a14:foregroundMark x1="79556" y1="78222" x2="72000" y2="90667"/>
                        <a14:foregroundMark x1="92000" y1="41778" x2="90667" y2="37333"/>
                        <a14:foregroundMark x1="48889" y1="7111" x2="48000" y2="10222"/>
                        <a14:foregroundMark x1="9333" y1="39556" x2="9778" y2="43556"/>
                      </a14:backgroundRemoval>
                    </a14:imgEffect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252" y="3510722"/>
            <a:ext cx="1182667" cy="11826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FD042D-52F1-6094-9FA8-4728E8B6F3F2}"/>
              </a:ext>
            </a:extLst>
          </p:cNvPr>
          <p:cNvSpPr txBox="1"/>
          <p:nvPr/>
        </p:nvSpPr>
        <p:spPr>
          <a:xfrm>
            <a:off x="3343867" y="665841"/>
            <a:ext cx="5905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bg1">
                    <a:lumMod val="95000"/>
                    <a:alpha val="60000"/>
                  </a:schemeClr>
                </a:solidFill>
                <a:latin typeface="Bahnschrift SemiBold SemiConden" panose="020B0502040204020203" pitchFamily="34" charset="0"/>
              </a:rPr>
              <a:t>Giới</a:t>
            </a:r>
            <a:r>
              <a:rPr lang="en-US" sz="3200" dirty="0">
                <a:solidFill>
                  <a:schemeClr val="bg1">
                    <a:lumMod val="95000"/>
                    <a:alpha val="6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alpha val="60000"/>
                  </a:schemeClr>
                </a:solidFill>
                <a:latin typeface="Bahnschrift SemiBold SemiConden" panose="020B0502040204020203" pitchFamily="34" charset="0"/>
              </a:rPr>
              <a:t>Thiệu</a:t>
            </a:r>
            <a:r>
              <a:rPr lang="en-US" sz="3200" dirty="0">
                <a:solidFill>
                  <a:schemeClr val="bg1">
                    <a:lumMod val="95000"/>
                    <a:alpha val="6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alpha val="60000"/>
                  </a:schemeClr>
                </a:solidFill>
                <a:latin typeface="Bahnschrift SemiBold SemiConden" panose="020B0502040204020203" pitchFamily="34" charset="0"/>
              </a:rPr>
              <a:t>sản</a:t>
            </a:r>
            <a:r>
              <a:rPr lang="en-US" sz="3200" dirty="0">
                <a:solidFill>
                  <a:schemeClr val="bg1">
                    <a:lumMod val="95000"/>
                    <a:alpha val="6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3200" dirty="0" err="1">
                <a:solidFill>
                  <a:schemeClr val="bg1">
                    <a:lumMod val="95000"/>
                    <a:alpha val="60000"/>
                  </a:schemeClr>
                </a:solidFill>
                <a:latin typeface="Bahnschrift SemiBold SemiConden" panose="020B0502040204020203" pitchFamily="34" charset="0"/>
              </a:rPr>
              <a:t>phẩm</a:t>
            </a:r>
            <a:endParaRPr lang="en-US" sz="3200" dirty="0">
              <a:solidFill>
                <a:schemeClr val="bg1">
                  <a:lumMod val="95000"/>
                  <a:alpha val="60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C02E9-D90B-A6BF-2EDA-FF90033A8272}"/>
              </a:ext>
            </a:extLst>
          </p:cNvPr>
          <p:cNvSpPr txBox="1"/>
          <p:nvPr/>
        </p:nvSpPr>
        <p:spPr>
          <a:xfrm>
            <a:off x="3299054" y="1501629"/>
            <a:ext cx="59051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Ý </a:t>
            </a:r>
            <a:r>
              <a:rPr lang="en-US" sz="2400" dirty="0" err="1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tưởng</a:t>
            </a:r>
            <a:endParaRPr lang="en-US" sz="2400" dirty="0">
              <a:solidFill>
                <a:schemeClr val="bg1">
                  <a:lumMod val="95000"/>
                  <a:alpha val="80000"/>
                </a:schemeClr>
              </a:solidFill>
              <a:latin typeface="Bahnschrift SemiBold SemiConden" panose="020B0502040204020203" pitchFamily="34" charset="0"/>
            </a:endParaRPr>
          </a:p>
          <a:p>
            <a:pPr algn="ctr"/>
            <a:r>
              <a:rPr lang="en-US" sz="2400" dirty="0" err="1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Đặc</a:t>
            </a:r>
            <a:r>
              <a:rPr lang="en-US" sz="2400" dirty="0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điểm</a:t>
            </a:r>
            <a:r>
              <a:rPr lang="en-US" sz="2400" dirty="0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đặc</a:t>
            </a:r>
            <a:r>
              <a:rPr lang="en-US" sz="2400" dirty="0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biệt</a:t>
            </a:r>
            <a:endParaRPr lang="en-US" sz="2400" dirty="0">
              <a:solidFill>
                <a:schemeClr val="bg1">
                  <a:lumMod val="95000"/>
                  <a:alpha val="80000"/>
                </a:schemeClr>
              </a:solidFill>
              <a:latin typeface="Bahnschrift SemiBold SemiConden" panose="020B0502040204020203" pitchFamily="34" charset="0"/>
            </a:endParaRPr>
          </a:p>
          <a:p>
            <a:pPr algn="ctr"/>
            <a:r>
              <a:rPr lang="en-US" sz="2400" dirty="0" err="1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Hướng</a:t>
            </a:r>
            <a:r>
              <a:rPr lang="en-US" sz="2400" dirty="0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dẫn</a:t>
            </a:r>
            <a:r>
              <a:rPr lang="en-US" sz="2400" dirty="0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sử</a:t>
            </a:r>
            <a:r>
              <a:rPr lang="en-US" sz="2400" dirty="0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  <a:alpha val="80000"/>
                  </a:schemeClr>
                </a:solidFill>
                <a:latin typeface="Bahnschrift SemiBold SemiConden" panose="020B0502040204020203" pitchFamily="34" charset="0"/>
              </a:rPr>
              <a:t>dụng</a:t>
            </a:r>
            <a:endParaRPr lang="en-US" sz="2400" dirty="0">
              <a:solidFill>
                <a:schemeClr val="bg1">
                  <a:lumMod val="95000"/>
                  <a:alpha val="80000"/>
                </a:schemeClr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410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411</Words>
  <Application>Microsoft Office PowerPoint</Application>
  <PresentationFormat>Widescreen</PresentationFormat>
  <Paragraphs>125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Amasis MT Pro Black</vt:lpstr>
      <vt:lpstr>Aptos</vt:lpstr>
      <vt:lpstr>Aptos Display</vt:lpstr>
      <vt:lpstr>Arial</vt:lpstr>
      <vt:lpstr>Bahnschrift SemiBold SemiConden</vt:lpstr>
      <vt:lpstr>Cascadia Mono</vt:lpstr>
      <vt:lpstr>Roboto Mono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gia nghia2021</dc:creator>
  <cp:lastModifiedBy>gia nghia2021</cp:lastModifiedBy>
  <cp:revision>14</cp:revision>
  <dcterms:created xsi:type="dcterms:W3CDTF">2024-09-06T17:40:19Z</dcterms:created>
  <dcterms:modified xsi:type="dcterms:W3CDTF">2024-09-08T04:06:45Z</dcterms:modified>
</cp:coreProperties>
</file>