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7" r:id="rId8"/>
    <p:sldId id="262" r:id="rId9"/>
    <p:sldId id="266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79" d="100"/>
          <a:sy n="79" d="100"/>
        </p:scale>
        <p:origin x="8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00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65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1207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SPM PM Review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26078"/>
            <a:ext cx="6105194" cy="16555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Xin, Tricia Tan Li Lin, Ong Yan Ning, Loh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</a:rPr>
              <a:t>Bug Metrics </a:t>
            </a:r>
            <a:endParaRPr lang="en-SG" sz="4000" dirty="0">
              <a:solidFill>
                <a:srgbClr val="3F3F3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97533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Responsibilities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25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Paired Programming Rotation Plan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349860"/>
              </p:ext>
            </p:extLst>
          </p:nvPr>
        </p:nvGraphicFramePr>
        <p:xfrm>
          <a:off x="1179361" y="2623218"/>
          <a:ext cx="983297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Functionality &amp; Validations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 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Bao Xian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Bootstrap Framework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  <a:tr h="296712">
                <a:tc>
                  <a:txBody>
                    <a:bodyPr/>
                    <a:lstStyle/>
                    <a:p>
                      <a:r>
                        <a:rPr lang="en-US" dirty="0"/>
                        <a:t>Bootstrap Validations &amp; Debugging 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(3)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Bootstrap Validations &amp; Debugging (4)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89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Functionalities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275738"/>
              </p:ext>
            </p:extLst>
          </p:nvPr>
        </p:nvGraphicFramePr>
        <p:xfrm>
          <a:off x="1179513" y="3128211"/>
          <a:ext cx="983297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 Overview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Planned Iterations</a:t>
            </a:r>
            <a:endParaRPr lang="en-SG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7905"/>
              </p:ext>
            </p:extLst>
          </p:nvPr>
        </p:nvGraphicFramePr>
        <p:xfrm>
          <a:off x="5678906" y="801688"/>
          <a:ext cx="5717761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27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166130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169825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Roles &amp; Task Allocation</a:t>
            </a:r>
            <a:endParaRPr lang="en-SG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7" y="4728783"/>
            <a:ext cx="1619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Login framework &amp; Add Bid functionality &amp; bootstrap debugging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7" y="4830991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Administrative, bootstrap functionality , test cases 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PM, Bootstrap validation &amp; Login &amp; Add Bid functionality  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7" y="4808480"/>
            <a:ext cx="161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Administrative, bootstrap framework , test cases 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025195" y="4600234"/>
            <a:ext cx="161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Bootstrap validation &amp; Login &amp; Add Bid functionality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Milestones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</a:t>
            </a:r>
          </a:p>
          <a:p>
            <a:r>
              <a:rPr lang="en-US" dirty="0"/>
              <a:t>1</a:t>
            </a:r>
            <a:r>
              <a:rPr lang="en-SG" dirty="0"/>
              <a:t>3 October – PM review</a:t>
            </a:r>
          </a:p>
          <a:p>
            <a:r>
              <a:rPr lang="en-SG" dirty="0"/>
              <a:t>13 September – End of Iteration 2</a:t>
            </a:r>
          </a:p>
          <a:p>
            <a:r>
              <a:rPr lang="en-SG" dirty="0"/>
              <a:t>17 October – Application Demo</a:t>
            </a:r>
          </a:p>
          <a:p>
            <a:r>
              <a:rPr lang="en-SG" dirty="0"/>
              <a:t>27 October – End of Iteration 3</a:t>
            </a:r>
          </a:p>
          <a:p>
            <a:r>
              <a:rPr lang="en-SG" dirty="0"/>
              <a:t>31 October – User Acceptance Test</a:t>
            </a:r>
          </a:p>
          <a:p>
            <a:r>
              <a:rPr lang="en-SG" dirty="0"/>
              <a:t>10 November – End of Iteration 4</a:t>
            </a:r>
          </a:p>
          <a:p>
            <a:r>
              <a:rPr lang="en-SG" dirty="0"/>
              <a:t>17 November – Final submission</a:t>
            </a:r>
          </a:p>
          <a:p>
            <a:r>
              <a:rPr lang="en-SG" dirty="0"/>
              <a:t>21 November – Final Presentation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PM in-charge of Milestone</a:t>
            </a:r>
            <a:endParaRPr lang="en-SG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97040"/>
              </p:ext>
            </p:extLst>
          </p:nvPr>
        </p:nvGraphicFramePr>
        <p:xfrm>
          <a:off x="2818190" y="2753936"/>
          <a:ext cx="65553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of Iteration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Application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 Acceptance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Buffer Time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Critical Path (Iteration 1)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 &amp; Complete authentication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652</Words>
  <Application>Microsoft Office PowerPoint</Application>
  <PresentationFormat>Widescreen</PresentationFormat>
  <Paragraphs>165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SPM PM Review</vt:lpstr>
      <vt:lpstr>Functionalities</vt:lpstr>
      <vt:lpstr>Schedule Overview</vt:lpstr>
      <vt:lpstr>Planned Iterations</vt:lpstr>
      <vt:lpstr>Roles &amp; Task Allocation</vt:lpstr>
      <vt:lpstr>Milestones</vt:lpstr>
      <vt:lpstr>PM in-charge of Milestone</vt:lpstr>
      <vt:lpstr>Buffer Time</vt:lpstr>
      <vt:lpstr>Critical Path (Iteration 1)</vt:lpstr>
      <vt:lpstr>Bug Metrics </vt:lpstr>
      <vt:lpstr>Roles &amp; Responsibilities</vt:lpstr>
      <vt:lpstr>Paired Programming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TSANG Bao Xian</cp:lastModifiedBy>
  <cp:revision>20</cp:revision>
  <dcterms:created xsi:type="dcterms:W3CDTF">2019-09-29T06:36:21Z</dcterms:created>
  <dcterms:modified xsi:type="dcterms:W3CDTF">2019-10-02T18:29:46Z</dcterms:modified>
</cp:coreProperties>
</file>