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2" r:id="rId8"/>
    <p:sldId id="266" r:id="rId9"/>
    <p:sldId id="265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2" autoAdjust="0"/>
  </p:normalViewPr>
  <p:slideViewPr>
    <p:cSldViewPr snapToGrid="0">
      <p:cViewPr varScale="1">
        <p:scale>
          <a:sx n="53" d="100"/>
          <a:sy n="53" d="100"/>
        </p:scale>
        <p:origin x="3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9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807140"/>
              </p:ext>
            </p:extLst>
          </p:nvPr>
        </p:nvGraphicFramePr>
        <p:xfrm>
          <a:off x="2818342" y="4104065"/>
          <a:ext cx="65553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 to slide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TSANG 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361" y="2623218"/>
          <a:ext cx="983297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Framework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86289"/>
              </p:ext>
            </p:extLst>
          </p:nvPr>
        </p:nvGraphicFramePr>
        <p:xfrm>
          <a:off x="5678906" y="801688"/>
          <a:ext cx="571776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86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74697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 1 programming</a:t>
            </a:r>
          </a:p>
          <a:p>
            <a:r>
              <a:rPr lang="en-US" dirty="0"/>
              <a:t>29 September – Prepare for PM review </a:t>
            </a:r>
          </a:p>
          <a:p>
            <a:r>
              <a:rPr lang="en-SG" dirty="0"/>
              <a:t>3 October – </a:t>
            </a:r>
            <a:r>
              <a:rPr lang="en-SG"/>
              <a:t>PM review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672D-FA5C-4A72-8959-346F60B3535C}"/>
              </a:ext>
            </a:extLst>
          </p:cNvPr>
          <p:cNvSpPr/>
          <p:nvPr/>
        </p:nvSpPr>
        <p:spPr>
          <a:xfrm>
            <a:off x="1556771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Wiki</a:t>
            </a:r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3218742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 Iteration 1 tasks</a:t>
            </a:r>
            <a:endParaRPr lang="en-SG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57E20-C7E8-4AB2-96B6-E90959C1474E}"/>
              </a:ext>
            </a:extLst>
          </p:cNvPr>
          <p:cNvSpPr/>
          <p:nvPr/>
        </p:nvSpPr>
        <p:spPr>
          <a:xfrm>
            <a:off x="4880713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 other Iterations</a:t>
            </a:r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3380A-0E83-4A59-B8ED-6B39D24142E5}"/>
              </a:ext>
            </a:extLst>
          </p:cNvPr>
          <p:cNvSpPr/>
          <p:nvPr/>
        </p:nvSpPr>
        <p:spPr>
          <a:xfrm>
            <a:off x="6542684" y="2855612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Login Page with Welcome Message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8357055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project database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10019026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Login Page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10019026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addBid page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8204655" y="4477511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Bootstrap interface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62ECF-512E-400A-88E0-7495E9727EE2}"/>
              </a:ext>
            </a:extLst>
          </p:cNvPr>
          <p:cNvSpPr/>
          <p:nvPr/>
        </p:nvSpPr>
        <p:spPr>
          <a:xfrm>
            <a:off x="6542684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.csv values into database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F75092-1E93-4961-B2A9-0704BF3395FD}"/>
              </a:ext>
            </a:extLst>
          </p:cNvPr>
          <p:cNvSpPr/>
          <p:nvPr/>
        </p:nvSpPr>
        <p:spPr>
          <a:xfrm>
            <a:off x="4880713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validations</a:t>
            </a:r>
            <a:endParaRPr lang="en-SG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668AC-5B4E-40A6-A8DF-201C0A826504}"/>
              </a:ext>
            </a:extLst>
          </p:cNvPr>
          <p:cNvSpPr/>
          <p:nvPr/>
        </p:nvSpPr>
        <p:spPr>
          <a:xfrm>
            <a:off x="3218742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</a:t>
            </a:r>
          </a:p>
          <a:p>
            <a:pPr algn="ctr"/>
            <a:r>
              <a:rPr lang="en-US" sz="1200" dirty="0"/>
              <a:t>Bootstrap</a:t>
            </a:r>
            <a:endParaRPr lang="en-SG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4D162-9F8D-421D-B40D-97B96A553938}"/>
              </a:ext>
            </a:extLst>
          </p:cNvPr>
          <p:cNvSpPr/>
          <p:nvPr/>
        </p:nvSpPr>
        <p:spPr>
          <a:xfrm>
            <a:off x="1556771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Iteration 1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11313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73284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035255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49626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11597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FB006A-7627-4D53-878E-652C317786D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711313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90FD33-2299-46E7-A2AE-A8EFA45EF49C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4373284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E96BEF-462A-4A3B-B599-7B5CA1D7FB35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035255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697226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9511597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596297" y="3614201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89D27D-8B06-43F6-B331-1BA5B7E28D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34042" y="5236100"/>
            <a:ext cx="0" cy="646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1955710" y="5882185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647235" y="308989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759223-E581-4B4A-8D95-1512EB648E90}"/>
              </a:ext>
            </a:extLst>
          </p:cNvPr>
          <p:cNvCxnSpPr>
            <a:cxnSpLocks/>
            <a:stCxn id="66" idx="6"/>
            <a:endCxn id="4" idx="1"/>
          </p:cNvCxnSpPr>
          <p:nvPr/>
        </p:nvCxnSpPr>
        <p:spPr>
          <a:xfrm>
            <a:off x="1018432" y="3263908"/>
            <a:ext cx="5383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591549" y="2827230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1892758" y="623020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197533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debugging session was carried out during group meetings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589</Words>
  <Application>Microsoft Office PowerPoint</Application>
  <PresentationFormat>Widescreen</PresentationFormat>
  <Paragraphs>145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Buffer Time</vt:lpstr>
      <vt:lpstr>Critical Path (Iteration 1)</vt:lpstr>
      <vt:lpstr>Bug Metrics </vt:lpstr>
      <vt:lpstr>Roles &amp; Responsibilities</vt:lpstr>
      <vt:lpstr>PM in-charge of Milestone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16</cp:revision>
  <dcterms:created xsi:type="dcterms:W3CDTF">2019-09-29T06:36:21Z</dcterms:created>
  <dcterms:modified xsi:type="dcterms:W3CDTF">2019-10-02T13:35:00Z</dcterms:modified>
</cp:coreProperties>
</file>