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7" r:id="rId8"/>
    <p:sldId id="262" r:id="rId9"/>
    <p:sldId id="266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79" d="100"/>
          <a:sy n="79" d="100"/>
        </p:scale>
        <p:origin x="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97533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</a:t>
            </a:r>
          </a:p>
          <a:p>
            <a:r>
              <a:rPr lang="en-US" dirty="0"/>
              <a:t>1</a:t>
            </a:r>
            <a:r>
              <a:rPr lang="en-SG" dirty="0"/>
              <a:t>3 October – PM review</a:t>
            </a:r>
          </a:p>
          <a:p>
            <a:r>
              <a:rPr lang="en-SG" dirty="0"/>
              <a:t>13 September – End of Iteration 2</a:t>
            </a:r>
          </a:p>
          <a:p>
            <a:r>
              <a:rPr lang="en-SG" dirty="0"/>
              <a:t>17 October – Application Demo</a:t>
            </a:r>
          </a:p>
          <a:p>
            <a:r>
              <a:rPr lang="en-SG" dirty="0"/>
              <a:t>27 October – End of Iteration 3</a:t>
            </a:r>
          </a:p>
          <a:p>
            <a:r>
              <a:rPr lang="en-SG" dirty="0"/>
              <a:t>31 October – User Acceptance Test</a:t>
            </a:r>
          </a:p>
          <a:p>
            <a:r>
              <a:rPr lang="en-SG" dirty="0"/>
              <a:t>10 November – End of Iteration 4</a:t>
            </a:r>
          </a:p>
          <a:p>
            <a:r>
              <a:rPr lang="en-SG" dirty="0"/>
              <a:t>17 November – Final submission</a:t>
            </a:r>
          </a:p>
          <a:p>
            <a:r>
              <a:rPr lang="en-SG" dirty="0"/>
              <a:t>21 November – Final Presentation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97040"/>
              </p:ext>
            </p:extLst>
          </p:nvPr>
        </p:nvGraphicFramePr>
        <p:xfrm>
          <a:off x="2818190" y="2753936"/>
          <a:ext cx="65553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of Iteration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Application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 Acceptance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658</Words>
  <Application>Microsoft Office PowerPoint</Application>
  <PresentationFormat>Widescreen</PresentationFormat>
  <Paragraphs>168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PM in-charge of Milestone</vt:lpstr>
      <vt:lpstr>Buffer Time</vt:lpstr>
      <vt:lpstr>Critical Path (Iteration 1)</vt:lpstr>
      <vt:lpstr>Bug Metrics </vt:lpstr>
      <vt:lpstr>Roles &amp; Responsibilities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TSANG Bao Xian</cp:lastModifiedBy>
  <cp:revision>19</cp:revision>
  <dcterms:created xsi:type="dcterms:W3CDTF">2019-09-29T06:36:21Z</dcterms:created>
  <dcterms:modified xsi:type="dcterms:W3CDTF">2019-10-02T18:24:01Z</dcterms:modified>
</cp:coreProperties>
</file>