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1" r:id="rId6"/>
    <p:sldId id="264" r:id="rId7"/>
    <p:sldId id="262" r:id="rId8"/>
    <p:sldId id="266" r:id="rId9"/>
    <p:sldId id="265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72" autoAdjust="0"/>
  </p:normalViewPr>
  <p:slideViewPr>
    <p:cSldViewPr snapToGrid="0">
      <p:cViewPr varScale="1">
        <p:scale>
          <a:sx n="53" d="100"/>
          <a:sy n="53" d="100"/>
        </p:scale>
        <p:origin x="3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40CE-D8D8-4D01-B935-C4EF548B9BED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D6795-6237-4751-AF39-03266F8741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11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789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00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9583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165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4F01-BECA-4E14-B970-78B206ECD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464B0-0D36-42E1-8A84-31E60E354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4911-5E29-4681-9862-2F6688A0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C7DA-BE2E-4E83-9B7E-12AB89FB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97F0-0A96-47D8-A5AA-9FB2BD15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41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58F7-6C65-4CBD-87C6-E8CBB1C4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F438E-998C-4F7F-84B3-96597086A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531A-91B2-4948-BDB5-23F98A59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DB68-A720-458D-A056-18984436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A961-4F4F-450F-AAB8-9B04FF44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5CED4-F396-455C-8092-B5CBDE6D8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A81DC-2646-41F6-95F7-D1A97961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4713-3D3F-4016-A38C-6380E389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5F90-AE00-4722-A520-51651910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6170-1045-4BD8-B1BB-1DC5D60F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721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6206-73CD-455C-B4D8-013820E9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B697-E9AF-4CB0-8B71-9E74DB4D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4CB35-EB27-4564-A405-B18C0AA6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FBFF4-AA38-4755-9FE1-360D064A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F4EC6-AB79-4B76-A97E-57F9D2EA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655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D9D7-F549-48B3-AA05-E1473A45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BE577-BD6F-4659-9B66-B72FF1E79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B17C-1A89-44F3-9A96-2BF397A0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7078-84D4-443A-ACA3-97800715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7979-DE47-4703-AADB-8CBD52CE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017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59FA-881A-4C51-9A34-5C50A938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0EA6-7036-4EEB-AC0E-91F51B82B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E6FC0-4945-4E68-B60D-CC8BCC0EA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072DA-C7A7-40DE-9110-85F6D147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925C1-96DE-40FC-82C8-1C416751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CEE28-A071-4C74-A31F-795D253E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24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3D5A-826E-4368-A7B2-E6B06E78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159A6-2916-4857-BE3B-FD97DB47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3E34C-F602-4EA7-8ECE-1914300E2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220EF-B88E-4DA5-831A-6082F61F6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30C7E-0845-4A32-BF10-5C5524CF1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9907F-01F0-4447-87AB-5A8EF25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A6B8C-2A46-4A9D-98CB-ED017087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D2870-9608-49D1-8BCE-5ADE0FD9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60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5BB9-B3CE-46DE-84BE-BA164907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748F7-11EA-4574-A904-F7FF04D3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2978B-29C6-4029-AEC8-41016D5E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A15D8-5DDA-4680-957B-E11570E9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37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9D884-F0EB-427B-BE84-5EFC2CF0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2AC98-4AB4-408E-889B-9EC45235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D066F-D0CA-4AF3-B8DA-3A3651A5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35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198B-2443-4587-93C3-A88404EA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F91C-F6E8-49B7-BEA4-A79A16BB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AF741-213F-42CB-9CB6-B38714113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7FD55-8C3D-4830-9885-827FE16C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A9716-41DE-4C2D-8324-3A1DF00D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0770D-BA0E-49ED-B8F6-0B07BE40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21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B57D-5A6E-46D4-A06F-ED374148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BDF85-8057-4B51-931E-03F4F5AEE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FE202-99FD-46C8-A006-AB0E3482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D1398-9917-44B7-898C-E29CF7C5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EC233-62A8-4E9A-AD60-A4C02488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59EB2-EEB4-45A8-845C-367DCE96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022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594CC-B66B-43DF-9251-6BFA309C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A4DE7-13F5-49D5-85EE-E61D1A40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8CE29-3292-4256-97EB-94A33E8B1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F66E4-3D6B-4F47-BD47-AA08AD675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889FA-E85C-4588-8800-6F4425E24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545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63A44-1577-435C-AEFC-4C9691EEF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1207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SPM PM Review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1966F-0F57-4E09-B3AD-B0946ED52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3526078"/>
            <a:ext cx="6105194" cy="165552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G4T4</a:t>
            </a:r>
          </a:p>
          <a:p>
            <a:r>
              <a:rPr lang="en-SG" dirty="0">
                <a:solidFill>
                  <a:srgbClr val="FFFFFF"/>
                </a:solidFill>
              </a:rPr>
              <a:t>PM: Tsang Bao Xian</a:t>
            </a:r>
          </a:p>
          <a:p>
            <a:r>
              <a:rPr lang="en-SG" dirty="0">
                <a:solidFill>
                  <a:srgbClr val="FFFFFF"/>
                </a:solidFill>
              </a:rPr>
              <a:t>Casper Lim </a:t>
            </a:r>
            <a:r>
              <a:rPr lang="en-SG" dirty="0" err="1">
                <a:solidFill>
                  <a:srgbClr val="FFFFFF"/>
                </a:solidFill>
              </a:rPr>
              <a:t>Zhi</a:t>
            </a:r>
            <a:r>
              <a:rPr lang="en-SG" dirty="0">
                <a:solidFill>
                  <a:srgbClr val="FFFFFF"/>
                </a:solidFill>
              </a:rPr>
              <a:t> Xin, Tricia Tan Li Lin, Ong Yan Ning, Loh Xiao Binn</a:t>
            </a:r>
          </a:p>
          <a:p>
            <a:endParaRPr lang="en-S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A31081-0559-4B00-90DD-4E1A58E2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Roles &amp; Responsibilities</a:t>
            </a:r>
            <a:endParaRPr lang="en-SG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lh4.googleusercontent.com/kPITu585q7e1WI3QPi5hrUSEeo1PCZYPc9IF-l6qBa4_iL3fihIoxOD-QeKAOR0nHgXp_EkvtL2lbJRxI4bKb_dpv126jO6Vtw6ckNznpdf2tmZMrh_ncTXoQT6VNu-VaAUUv7mjuYA">
            <a:extLst>
              <a:ext uri="{FF2B5EF4-FFF2-40B4-BE49-F238E27FC236}">
                <a16:creationId xmlns:a16="http://schemas.microsoft.com/office/drawing/2014/main" id="{FB62B1DB-A2D5-49D4-8E46-48CBDD184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26" y="2754918"/>
            <a:ext cx="1619858" cy="16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jvJSIgP-fqH3kyM9jFViRcNnvwULGbluUgaqakLUclO1gK3AXjM4y2LoCm4Q8dhQN6Z4yVhTlEyaNfQHv5ePzzPCphzGqFZlGATb4khA2qUMvAEV-rWFOtYTcr4I2wy3o4LjXdwVjPE">
            <a:extLst>
              <a:ext uri="{FF2B5EF4-FFF2-40B4-BE49-F238E27FC236}">
                <a16:creationId xmlns:a16="http://schemas.microsoft.com/office/drawing/2014/main" id="{86A783D4-D983-42F4-8DA7-552EDC121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07" y="2754362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065C0-8F65-41A1-9FA7-CF2A93A1867C}"/>
              </a:ext>
            </a:extLst>
          </p:cNvPr>
          <p:cNvSpPr txBox="1"/>
          <p:nvPr/>
        </p:nvSpPr>
        <p:spPr>
          <a:xfrm>
            <a:off x="5145987" y="4728783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Tricia Tan</a:t>
            </a:r>
          </a:p>
          <a:p>
            <a:r>
              <a:rPr lang="en-US" dirty="0"/>
              <a:t>Login framework &amp; Add Bid functionality &amp; bootstrap debugging 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E6D43-8254-450B-A010-7C61D29DF5FA}"/>
              </a:ext>
            </a:extLst>
          </p:cNvPr>
          <p:cNvSpPr txBox="1"/>
          <p:nvPr/>
        </p:nvSpPr>
        <p:spPr>
          <a:xfrm>
            <a:off x="3162607" y="4830991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Loh Xiao Binn</a:t>
            </a:r>
          </a:p>
          <a:p>
            <a:r>
              <a:rPr lang="en-US" dirty="0"/>
              <a:t>Administrative, bootstrap functionality , test cases </a:t>
            </a:r>
            <a:endParaRPr lang="en-SG" dirty="0"/>
          </a:p>
        </p:txBody>
      </p:sp>
      <p:pic>
        <p:nvPicPr>
          <p:cNvPr id="1032" name="Picture 8" descr="https://lh6.googleusercontent.com/hw0WqYO2ckVdgWcMXJRXYDyp9JVhAUaNIV8QJ3g9UcQmZKNXlysStsh1ibmdppwJRiNeBVxp7l5HMH1CLaYOpVnPDqDWkOem_963I61aEUWO7zBJeUFr_l8kAV5v1Xhu1pulA9W2Zs4">
            <a:extLst>
              <a:ext uri="{FF2B5EF4-FFF2-40B4-BE49-F238E27FC236}">
                <a16:creationId xmlns:a16="http://schemas.microsoft.com/office/drawing/2014/main" id="{07BF45BC-4852-4030-8E45-638D2F73A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8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6B1476-329D-41FB-A048-96FF8E298FBB}"/>
              </a:ext>
            </a:extLst>
          </p:cNvPr>
          <p:cNvSpPr/>
          <p:nvPr/>
        </p:nvSpPr>
        <p:spPr>
          <a:xfrm>
            <a:off x="5942753" y="324433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B484F-8A8C-4303-8F5B-06A149893585}"/>
              </a:ext>
            </a:extLst>
          </p:cNvPr>
          <p:cNvSpPr txBox="1"/>
          <p:nvPr/>
        </p:nvSpPr>
        <p:spPr>
          <a:xfrm>
            <a:off x="1179226" y="4600234"/>
            <a:ext cx="17074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Bao Xian </a:t>
            </a:r>
          </a:p>
          <a:p>
            <a:r>
              <a:rPr lang="en-US" dirty="0"/>
              <a:t>PM, Coding Advisor, Bootstrap validation &amp; Login &amp; Add Bid functionality  </a:t>
            </a:r>
            <a:endParaRPr lang="en-SG" dirty="0"/>
          </a:p>
        </p:txBody>
      </p:sp>
      <p:pic>
        <p:nvPicPr>
          <p:cNvPr id="1036" name="Picture 12" descr="https://lh6.googleusercontent.com/57Iir4ad-alezscUiyD_W3AVC5vCyji44iAK_PbFx8LiqZDSwtWpgQBO1d22izwPVIWpFmyISUPuJp2tLqS5qL9FRasPOyAsOWKKYUGxH2wB51FJOQBoYgqOxXhKkIP9bmaAQB5toDw">
            <a:extLst>
              <a:ext uri="{FF2B5EF4-FFF2-40B4-BE49-F238E27FC236}">
                <a16:creationId xmlns:a16="http://schemas.microsoft.com/office/drawing/2014/main" id="{461BF9AB-C18A-4DD6-964C-FE73AA03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6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016C78-CC3F-4163-9B9C-84E1457D8D5B}"/>
              </a:ext>
            </a:extLst>
          </p:cNvPr>
          <p:cNvSpPr txBox="1"/>
          <p:nvPr/>
        </p:nvSpPr>
        <p:spPr>
          <a:xfrm>
            <a:off x="7129367" y="4808480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Yan Ning</a:t>
            </a:r>
          </a:p>
          <a:p>
            <a:r>
              <a:rPr lang="en-US" dirty="0"/>
              <a:t>Administrative, bootstrap framework , test cases </a:t>
            </a:r>
            <a:endParaRPr lang="en-SG" dirty="0"/>
          </a:p>
        </p:txBody>
      </p:sp>
      <p:pic>
        <p:nvPicPr>
          <p:cNvPr id="1038" name="Picture 14" descr="https://lh4.googleusercontent.com/aNcqaau5TT3Alz45XX5xzM5fc3LZgcjhLPSmWK58RKW1E9_ACREvYSJlpo7-3ps5-lvO7DT3P1UO7GFnBcbehqNuN7LKIl3gDSWrWtXHVydK3ftUy8iuMowU2c8Q60fHtU2mkGWEltk">
            <a:extLst>
              <a:ext uri="{FF2B5EF4-FFF2-40B4-BE49-F238E27FC236}">
                <a16:creationId xmlns:a16="http://schemas.microsoft.com/office/drawing/2014/main" id="{87CC94D4-C56C-41A6-914D-4EFC150C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74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73C5DD-751A-4D33-B911-04171F97CD4C}"/>
              </a:ext>
            </a:extLst>
          </p:cNvPr>
          <p:cNvSpPr txBox="1"/>
          <p:nvPr/>
        </p:nvSpPr>
        <p:spPr>
          <a:xfrm>
            <a:off x="9025195" y="4600234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Casper Lim</a:t>
            </a:r>
          </a:p>
          <a:p>
            <a:r>
              <a:rPr lang="en-US" dirty="0"/>
              <a:t>Coding Advisor, Bootstrap validation &amp; Login &amp; Add Bid functionality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256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PM in-charge of Milestone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FDCCF-8037-4677-8D7C-DACA814B3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750040"/>
              </p:ext>
            </p:extLst>
          </p:nvPr>
        </p:nvGraphicFramePr>
        <p:xfrm>
          <a:off x="2818190" y="4104065"/>
          <a:ext cx="65553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319">
                  <a:extLst>
                    <a:ext uri="{9D8B030D-6E8A-4147-A177-3AD203B41FA5}">
                      <a16:colId xmlns:a16="http://schemas.microsoft.com/office/drawing/2014/main" val="2295728107"/>
                    </a:ext>
                  </a:extLst>
                </a:gridCol>
                <a:gridCol w="2464997">
                  <a:extLst>
                    <a:ext uri="{9D8B030D-6E8A-4147-A177-3AD203B41FA5}">
                      <a16:colId xmlns:a16="http://schemas.microsoft.com/office/drawing/2014/main" val="3184614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1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 to slide 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 to slide 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46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1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Paired Programming Rotation Plan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FDCCF-8037-4677-8D7C-DACA814B31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9361" y="2623218"/>
          <a:ext cx="9832974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319">
                  <a:extLst>
                    <a:ext uri="{9D8B030D-6E8A-4147-A177-3AD203B41FA5}">
                      <a16:colId xmlns:a16="http://schemas.microsoft.com/office/drawing/2014/main" val="2295728107"/>
                    </a:ext>
                  </a:extLst>
                </a:gridCol>
                <a:gridCol w="2464997">
                  <a:extLst>
                    <a:ext uri="{9D8B030D-6E8A-4147-A177-3AD203B41FA5}">
                      <a16:colId xmlns:a16="http://schemas.microsoft.com/office/drawing/2014/main" val="3184614929"/>
                    </a:ext>
                  </a:extLst>
                </a:gridCol>
                <a:gridCol w="3277658">
                  <a:extLst>
                    <a:ext uri="{9D8B030D-6E8A-4147-A177-3AD203B41FA5}">
                      <a16:colId xmlns:a16="http://schemas.microsoft.com/office/drawing/2014/main" val="23156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Paired Programmer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SG" dirty="0"/>
                        <a:t>aired Programmer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1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 Framework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4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 Functionality &amp; Validations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8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 Bid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4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Bootstrap Framework (1)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0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Bootstrap Framework (2)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Xiao Binn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4783"/>
                  </a:ext>
                </a:extLst>
              </a:tr>
              <a:tr h="296712">
                <a:tc>
                  <a:txBody>
                    <a:bodyPr/>
                    <a:lstStyle/>
                    <a:p>
                      <a:r>
                        <a:rPr lang="en-US" dirty="0"/>
                        <a:t>Bootstrap Validations &amp; Debugging (1)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Xiao Binn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12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(3)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(4)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489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46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B0CA4B-C5C8-4DD8-A3F0-37C7955A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Functionalities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AA1763-1C1E-45BA-98BE-A53536C39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275738"/>
              </p:ext>
            </p:extLst>
          </p:nvPr>
        </p:nvGraphicFramePr>
        <p:xfrm>
          <a:off x="1179513" y="3128211"/>
          <a:ext cx="9832976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655">
                  <a:extLst>
                    <a:ext uri="{9D8B030D-6E8A-4147-A177-3AD203B41FA5}">
                      <a16:colId xmlns:a16="http://schemas.microsoft.com/office/drawing/2014/main" val="3021460373"/>
                    </a:ext>
                  </a:extLst>
                </a:gridCol>
                <a:gridCol w="3709321">
                  <a:extLst>
                    <a:ext uri="{9D8B030D-6E8A-4147-A177-3AD203B41FA5}">
                      <a16:colId xmlns:a16="http://schemas.microsoft.com/office/drawing/2014/main" val="1034491805"/>
                    </a:ext>
                  </a:extLst>
                </a:gridCol>
              </a:tblGrid>
              <a:tr h="335079">
                <a:tc>
                  <a:txBody>
                    <a:bodyPr/>
                    <a:lstStyle/>
                    <a:p>
                      <a:r>
                        <a:rPr lang="en-US" dirty="0"/>
                        <a:t>Wiki Question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2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you plan to drop/add any functionalities?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2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you plan to use any PHP frameworks?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92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Did you manage to finish login + 1 functionality?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6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functionalities have you finished?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3700"/>
                  </a:ext>
                </a:extLst>
              </a:tr>
              <a:tr h="239829">
                <a:tc>
                  <a:txBody>
                    <a:bodyPr/>
                    <a:lstStyle/>
                    <a:p>
                      <a:r>
                        <a:rPr lang="en-US" dirty="0"/>
                        <a:t>What is the IP address &amp; admin password for your cloud deployment?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Address: 54.169.210.219</a:t>
                      </a:r>
                    </a:p>
                    <a:p>
                      <a:r>
                        <a:rPr lang="en-US" dirty="0"/>
                        <a:t>Admin password: @dm1in5PM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62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A6BCD4-C0A5-494A-AE93-8215269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Schedule Overview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99D5E-C108-49A2-869C-D0402B6C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540" y="1253331"/>
            <a:ext cx="4291263" cy="4351338"/>
          </a:xfrm>
        </p:spPr>
        <p:txBody>
          <a:bodyPr/>
          <a:lstStyle/>
          <a:p>
            <a:r>
              <a:rPr lang="en-US" dirty="0"/>
              <a:t>Weekly Meetings on Tuesdays and Fridays.</a:t>
            </a:r>
          </a:p>
          <a:p>
            <a:r>
              <a:rPr lang="en-US" dirty="0"/>
              <a:t>Task set on Friday has deadline on Tuesday </a:t>
            </a:r>
            <a:r>
              <a:rPr lang="en-US" dirty="0">
                <a:sym typeface="Wingdings" panose="05000000000000000000" pitchFamily="2" charset="2"/>
              </a:rPr>
              <a:t> 4 Working Days</a:t>
            </a:r>
          </a:p>
          <a:p>
            <a:r>
              <a:rPr lang="en-US" dirty="0">
                <a:sym typeface="Wingdings" panose="05000000000000000000" pitchFamily="2" charset="2"/>
              </a:rPr>
              <a:t>Task set on Tuesday has deadline on Friday  3 Working Days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654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3023E-AA0F-4008-93E5-A1073E96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Planned Iterations</a:t>
            </a:r>
            <a:endParaRPr lang="en-SG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9AF78D-55DA-4B8B-B221-F5B663526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286289"/>
              </p:ext>
            </p:extLst>
          </p:nvPr>
        </p:nvGraphicFramePr>
        <p:xfrm>
          <a:off x="5678906" y="801688"/>
          <a:ext cx="5717761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586">
                  <a:extLst>
                    <a:ext uri="{9D8B030D-6E8A-4147-A177-3AD203B41FA5}">
                      <a16:colId xmlns:a16="http://schemas.microsoft.com/office/drawing/2014/main" val="3907656963"/>
                    </a:ext>
                  </a:extLst>
                </a:gridCol>
                <a:gridCol w="2746971">
                  <a:extLst>
                    <a:ext uri="{9D8B030D-6E8A-4147-A177-3AD203B41FA5}">
                      <a16:colId xmlns:a16="http://schemas.microsoft.com/office/drawing/2014/main" val="3827512975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1569515396"/>
                    </a:ext>
                  </a:extLst>
                </a:gridCol>
                <a:gridCol w="1169825">
                  <a:extLst>
                    <a:ext uri="{9D8B030D-6E8A-4147-A177-3AD203B41FA5}">
                      <a16:colId xmlns:a16="http://schemas.microsoft.com/office/drawing/2014/main" val="3657150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2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 Functionality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6 (end)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5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bid, Slides for PM review, Web service, Update bid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7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8 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4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Rounds, Drop section, Dumping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8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Deploying to AWS, UAT, Check UAT results, testing, debugging, redeploy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5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Prepare Final presentation slides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13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0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42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A31081-0559-4B00-90DD-4E1A58E2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Roles &amp; Task Allocation</a:t>
            </a:r>
            <a:endParaRPr lang="en-SG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lh4.googleusercontent.com/kPITu585q7e1WI3QPi5hrUSEeo1PCZYPc9IF-l6qBa4_iL3fihIoxOD-QeKAOR0nHgXp_EkvtL2lbJRxI4bKb_dpv126jO6Vtw6ckNznpdf2tmZMrh_ncTXoQT6VNu-VaAUUv7mjuYA">
            <a:extLst>
              <a:ext uri="{FF2B5EF4-FFF2-40B4-BE49-F238E27FC236}">
                <a16:creationId xmlns:a16="http://schemas.microsoft.com/office/drawing/2014/main" id="{FB62B1DB-A2D5-49D4-8E46-48CBDD184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26" y="2754918"/>
            <a:ext cx="1619858" cy="16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jvJSIgP-fqH3kyM9jFViRcNnvwULGbluUgaqakLUclO1gK3AXjM4y2LoCm4Q8dhQN6Z4yVhTlEyaNfQHv5ePzzPCphzGqFZlGATb4khA2qUMvAEV-rWFOtYTcr4I2wy3o4LjXdwVjPE">
            <a:extLst>
              <a:ext uri="{FF2B5EF4-FFF2-40B4-BE49-F238E27FC236}">
                <a16:creationId xmlns:a16="http://schemas.microsoft.com/office/drawing/2014/main" id="{86A783D4-D983-42F4-8DA7-552EDC121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07" y="2754362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065C0-8F65-41A1-9FA7-CF2A93A1867C}"/>
              </a:ext>
            </a:extLst>
          </p:cNvPr>
          <p:cNvSpPr txBox="1"/>
          <p:nvPr/>
        </p:nvSpPr>
        <p:spPr>
          <a:xfrm>
            <a:off x="5145987" y="4728783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Tricia Tan</a:t>
            </a:r>
          </a:p>
          <a:p>
            <a:r>
              <a:rPr lang="en-US" dirty="0"/>
              <a:t>Login framework &amp; Add Bid functionality &amp; bootstrap debugging 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E6D43-8254-450B-A010-7C61D29DF5FA}"/>
              </a:ext>
            </a:extLst>
          </p:cNvPr>
          <p:cNvSpPr txBox="1"/>
          <p:nvPr/>
        </p:nvSpPr>
        <p:spPr>
          <a:xfrm>
            <a:off x="3162607" y="4830991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Loh Xiao Binn</a:t>
            </a:r>
          </a:p>
          <a:p>
            <a:r>
              <a:rPr lang="en-US" dirty="0"/>
              <a:t>Administrative, bootstrap functionality , test cases </a:t>
            </a:r>
            <a:endParaRPr lang="en-SG" dirty="0"/>
          </a:p>
        </p:txBody>
      </p:sp>
      <p:pic>
        <p:nvPicPr>
          <p:cNvPr id="1032" name="Picture 8" descr="https://lh6.googleusercontent.com/hw0WqYO2ckVdgWcMXJRXYDyp9JVhAUaNIV8QJ3g9UcQmZKNXlysStsh1ibmdppwJRiNeBVxp7l5HMH1CLaYOpVnPDqDWkOem_963I61aEUWO7zBJeUFr_l8kAV5v1Xhu1pulA9W2Zs4">
            <a:extLst>
              <a:ext uri="{FF2B5EF4-FFF2-40B4-BE49-F238E27FC236}">
                <a16:creationId xmlns:a16="http://schemas.microsoft.com/office/drawing/2014/main" id="{07BF45BC-4852-4030-8E45-638D2F73A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8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6B1476-329D-41FB-A048-96FF8E298FBB}"/>
              </a:ext>
            </a:extLst>
          </p:cNvPr>
          <p:cNvSpPr/>
          <p:nvPr/>
        </p:nvSpPr>
        <p:spPr>
          <a:xfrm>
            <a:off x="5942753" y="324433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B484F-8A8C-4303-8F5B-06A149893585}"/>
              </a:ext>
            </a:extLst>
          </p:cNvPr>
          <p:cNvSpPr txBox="1"/>
          <p:nvPr/>
        </p:nvSpPr>
        <p:spPr>
          <a:xfrm>
            <a:off x="1179226" y="4600234"/>
            <a:ext cx="17074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Bao Xian </a:t>
            </a:r>
          </a:p>
          <a:p>
            <a:r>
              <a:rPr lang="en-US" dirty="0"/>
              <a:t>PM, Coding Advisor, Bootstrap validation &amp; Login &amp; Add Bid functionality  </a:t>
            </a:r>
            <a:endParaRPr lang="en-SG" dirty="0"/>
          </a:p>
        </p:txBody>
      </p:sp>
      <p:pic>
        <p:nvPicPr>
          <p:cNvPr id="1036" name="Picture 12" descr="https://lh6.googleusercontent.com/57Iir4ad-alezscUiyD_W3AVC5vCyji44iAK_PbFx8LiqZDSwtWpgQBO1d22izwPVIWpFmyISUPuJp2tLqS5qL9FRasPOyAsOWKKYUGxH2wB51FJOQBoYgqOxXhKkIP9bmaAQB5toDw">
            <a:extLst>
              <a:ext uri="{FF2B5EF4-FFF2-40B4-BE49-F238E27FC236}">
                <a16:creationId xmlns:a16="http://schemas.microsoft.com/office/drawing/2014/main" id="{461BF9AB-C18A-4DD6-964C-FE73AA03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6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016C78-CC3F-4163-9B9C-84E1457D8D5B}"/>
              </a:ext>
            </a:extLst>
          </p:cNvPr>
          <p:cNvSpPr txBox="1"/>
          <p:nvPr/>
        </p:nvSpPr>
        <p:spPr>
          <a:xfrm>
            <a:off x="7129367" y="4808480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Yan Ning</a:t>
            </a:r>
          </a:p>
          <a:p>
            <a:r>
              <a:rPr lang="en-US" dirty="0"/>
              <a:t>Administrative, bootstrap framework , test cases </a:t>
            </a:r>
            <a:endParaRPr lang="en-SG" dirty="0"/>
          </a:p>
        </p:txBody>
      </p:sp>
      <p:pic>
        <p:nvPicPr>
          <p:cNvPr id="1038" name="Picture 14" descr="https://lh4.googleusercontent.com/aNcqaau5TT3Alz45XX5xzM5fc3LZgcjhLPSmWK58RKW1E9_ACREvYSJlpo7-3ps5-lvO7DT3P1UO7GFnBcbehqNuN7LKIl3gDSWrWtXHVydK3ftUy8iuMowU2c8Q60fHtU2mkGWEltk">
            <a:extLst>
              <a:ext uri="{FF2B5EF4-FFF2-40B4-BE49-F238E27FC236}">
                <a16:creationId xmlns:a16="http://schemas.microsoft.com/office/drawing/2014/main" id="{87CC94D4-C56C-41A6-914D-4EFC150C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74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73C5DD-751A-4D33-B911-04171F97CD4C}"/>
              </a:ext>
            </a:extLst>
          </p:cNvPr>
          <p:cNvSpPr txBox="1"/>
          <p:nvPr/>
        </p:nvSpPr>
        <p:spPr>
          <a:xfrm>
            <a:off x="9025195" y="4600234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Casper Lim</a:t>
            </a:r>
          </a:p>
          <a:p>
            <a:r>
              <a:rPr lang="en-US" dirty="0"/>
              <a:t>Coding Advisor, Bootstrap validation &amp; Login &amp; Add Bid functionality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800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3023E-AA0F-4008-93E5-A1073E96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Milestones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B80E64-1EEE-4CF5-B54C-67A76D7C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74" y="818147"/>
            <a:ext cx="5458326" cy="53588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Login Page</a:t>
            </a:r>
          </a:p>
          <a:p>
            <a:r>
              <a:rPr lang="en-US" dirty="0"/>
              <a:t>Connecting Login to database for authentication</a:t>
            </a:r>
          </a:p>
          <a:p>
            <a:r>
              <a:rPr lang="en-US" dirty="0"/>
              <a:t>Login Validations</a:t>
            </a:r>
          </a:p>
          <a:p>
            <a:r>
              <a:rPr lang="en-US" dirty="0"/>
              <a:t>Add Bid Page</a:t>
            </a:r>
          </a:p>
          <a:p>
            <a:r>
              <a:rPr lang="en-US" dirty="0"/>
              <a:t>Add Bid to Cart</a:t>
            </a:r>
          </a:p>
          <a:p>
            <a:r>
              <a:rPr lang="en-US" dirty="0"/>
              <a:t>Place Bid</a:t>
            </a:r>
          </a:p>
          <a:p>
            <a:r>
              <a:rPr lang="en-US" dirty="0"/>
              <a:t>Add Bid Validations</a:t>
            </a:r>
          </a:p>
          <a:p>
            <a:r>
              <a:rPr lang="en-US" dirty="0"/>
              <a:t>Bootstrap Interface</a:t>
            </a:r>
          </a:p>
          <a:p>
            <a:r>
              <a:rPr lang="en-US" dirty="0"/>
              <a:t>Bootstrap Framework</a:t>
            </a:r>
          </a:p>
          <a:p>
            <a:r>
              <a:rPr lang="en-US" dirty="0"/>
              <a:t>Bootstrap Validations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199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Buffer Time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EC96-DEB1-44FA-9D73-067E7664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Deadlines set at next meeting</a:t>
            </a:r>
            <a:endParaRPr lang="en-SG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SG" dirty="0">
                <a:solidFill>
                  <a:srgbClr val="000000"/>
                </a:solidFill>
              </a:rPr>
              <a:t>Taking over/ Helping each other at meetings if any of us face any difficulties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Use Meeting time as buffer to debug</a:t>
            </a:r>
            <a:endParaRPr lang="en-S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9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Critical Path (Iteration 1)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EC96-DEB1-44FA-9D73-067E7664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52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C9F857-ABFE-4E40-8372-5D80696F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105400"/>
            <a:ext cx="9833548" cy="10668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3F3F3F"/>
                </a:solidFill>
              </a:rPr>
              <a:t>Bug Metrics </a:t>
            </a:r>
            <a:endParaRPr lang="en-SG" sz="4000" dirty="0">
              <a:solidFill>
                <a:srgbClr val="3F3F3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203C65-06C3-4847-A442-12AFBA811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291861"/>
              </p:ext>
            </p:extLst>
          </p:nvPr>
        </p:nvGraphicFramePr>
        <p:xfrm>
          <a:off x="1179513" y="871538"/>
          <a:ext cx="9832976" cy="293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488">
                  <a:extLst>
                    <a:ext uri="{9D8B030D-6E8A-4147-A177-3AD203B41FA5}">
                      <a16:colId xmlns:a16="http://schemas.microsoft.com/office/drawing/2014/main" val="3570673413"/>
                    </a:ext>
                  </a:extLst>
                </a:gridCol>
                <a:gridCol w="4916488">
                  <a:extLst>
                    <a:ext uri="{9D8B030D-6E8A-4147-A177-3AD203B41FA5}">
                      <a16:colId xmlns:a16="http://schemas.microsoft.com/office/drawing/2014/main" val="1965388725"/>
                    </a:ext>
                  </a:extLst>
                </a:gridCol>
              </a:tblGrid>
              <a:tr h="788276">
                <a:tc>
                  <a:txBody>
                    <a:bodyPr/>
                    <a:lstStyle/>
                    <a:p>
                      <a:r>
                        <a:rPr lang="en-US" dirty="0"/>
                        <a:t>Wiki Question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85672"/>
                  </a:ext>
                </a:extLst>
              </a:tr>
              <a:tr h="78827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the current value for the metric?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60948"/>
                  </a:ext>
                </a:extLst>
              </a:tr>
              <a:tr h="13605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 you have to take any action according to your mitigation plan?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debugging sessions done as a group during group meetings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6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023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567</Words>
  <Application>Microsoft Office PowerPoint</Application>
  <PresentationFormat>Widescreen</PresentationFormat>
  <Paragraphs>133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SPM PM Review</vt:lpstr>
      <vt:lpstr>Functionalities</vt:lpstr>
      <vt:lpstr>Schedule Overview</vt:lpstr>
      <vt:lpstr>Planned Iterations</vt:lpstr>
      <vt:lpstr>Roles &amp; Task Allocation</vt:lpstr>
      <vt:lpstr>Milestones</vt:lpstr>
      <vt:lpstr>Buffer Time</vt:lpstr>
      <vt:lpstr>Critical Path (Iteration 1)</vt:lpstr>
      <vt:lpstr>Bug Metrics </vt:lpstr>
      <vt:lpstr>Roles &amp; Responsibilities</vt:lpstr>
      <vt:lpstr>PM in-charge of Milestone</vt:lpstr>
      <vt:lpstr>Paired Programming Rotation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 PM Review</dc:title>
  <dc:creator>LOH Xiao Binn</dc:creator>
  <cp:lastModifiedBy>LOH Xiao Binn</cp:lastModifiedBy>
  <cp:revision>8</cp:revision>
  <dcterms:created xsi:type="dcterms:W3CDTF">2019-09-29T06:36:21Z</dcterms:created>
  <dcterms:modified xsi:type="dcterms:W3CDTF">2019-10-01T08:21:41Z</dcterms:modified>
</cp:coreProperties>
</file>