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2" r:id="rId8"/>
    <p:sldId id="266" r:id="rId9"/>
    <p:sldId id="265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2" autoAdjust="0"/>
  </p:normalViewPr>
  <p:slideViewPr>
    <p:cSldViewPr snapToGrid="0">
      <p:cViewPr varScale="1">
        <p:scale>
          <a:sx n="79" d="100"/>
          <a:sy n="79" d="100"/>
        </p:scale>
        <p:origin x="8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207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SPM PM Review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26078"/>
            <a:ext cx="6105194" cy="16555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Xin, Tricia Tan Li Lin, Ong Yan Ning, Loh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Responsibilities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PM in-charge of Milestone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50040"/>
              </p:ext>
            </p:extLst>
          </p:nvPr>
        </p:nvGraphicFramePr>
        <p:xfrm>
          <a:off x="2818190" y="4104065"/>
          <a:ext cx="65553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 to slide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to slide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Paired Programming Rotation Plan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361" y="2623218"/>
          <a:ext cx="98329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Framework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Functionalities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Overview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Planned Iterations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86289"/>
              </p:ext>
            </p:extLst>
          </p:nvPr>
        </p:nvGraphicFramePr>
        <p:xfrm>
          <a:off x="5678906" y="801688"/>
          <a:ext cx="571776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86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74697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169825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Task Allocation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Coding Advisor,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Coding Advisor, 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/>
          </a:bodyPr>
          <a:lstStyle/>
          <a:p>
            <a:r>
              <a:rPr lang="en-US" dirty="0"/>
              <a:t>27 September – End of Iteration 1 programming</a:t>
            </a:r>
          </a:p>
          <a:p>
            <a:r>
              <a:rPr lang="en-US" dirty="0"/>
              <a:t>29 September – Prepare for PM review </a:t>
            </a:r>
          </a:p>
          <a:p>
            <a:r>
              <a:rPr lang="en-SG" dirty="0"/>
              <a:t>3 October – </a:t>
            </a:r>
            <a:r>
              <a:rPr lang="en-SG"/>
              <a:t>PM review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Buffer Time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Critical Path (Iteration 1)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SG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Bug Metrics </a:t>
            </a:r>
            <a:endParaRPr lang="en-SG" sz="4000" dirty="0">
              <a:solidFill>
                <a:srgbClr val="3F3F3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87261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548</Words>
  <Application>Microsoft Office PowerPoint</Application>
  <PresentationFormat>Widescreen</PresentationFormat>
  <Paragraphs>125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SPM PM Review</vt:lpstr>
      <vt:lpstr>Functionalities</vt:lpstr>
      <vt:lpstr>Schedule Overview</vt:lpstr>
      <vt:lpstr>Planned Iterations</vt:lpstr>
      <vt:lpstr>Roles &amp; Task Allocation</vt:lpstr>
      <vt:lpstr>Milestones</vt:lpstr>
      <vt:lpstr>Buffer Time</vt:lpstr>
      <vt:lpstr>Critical Path (Iteration 1)</vt:lpstr>
      <vt:lpstr>Bug Metrics </vt:lpstr>
      <vt:lpstr>Roles &amp; Responsibilities</vt:lpstr>
      <vt:lpstr>PM in-charge of Milestone</vt:lpstr>
      <vt:lpstr>Paired Programming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TSANG Bao Xian</cp:lastModifiedBy>
  <cp:revision>7</cp:revision>
  <dcterms:created xsi:type="dcterms:W3CDTF">2019-09-29T06:36:21Z</dcterms:created>
  <dcterms:modified xsi:type="dcterms:W3CDTF">2019-10-01T08:19:13Z</dcterms:modified>
</cp:coreProperties>
</file>