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79" r:id="rId4"/>
    <p:sldId id="280" r:id="rId5"/>
    <p:sldId id="276" r:id="rId6"/>
    <p:sldId id="281" r:id="rId7"/>
    <p:sldId id="286" r:id="rId8"/>
    <p:sldId id="282" r:id="rId9"/>
    <p:sldId id="275" r:id="rId10"/>
    <p:sldId id="284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 varScale="1">
        <p:scale>
          <a:sx n="53" d="100"/>
          <a:sy n="53" d="100"/>
        </p:scale>
        <p:origin x="3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0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8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>
            <a:extLst>
              <a:ext uri="{FF2B5EF4-FFF2-40B4-BE49-F238E27FC236}">
                <a16:creationId xmlns:a16="http://schemas.microsoft.com/office/drawing/2014/main" id="{E043E207-B908-4055-83F9-A81665A91846}"/>
              </a:ext>
            </a:extLst>
          </p:cNvPr>
          <p:cNvSpPr/>
          <p:nvPr/>
        </p:nvSpPr>
        <p:spPr>
          <a:xfrm>
            <a:off x="0" y="0"/>
            <a:ext cx="12192000" cy="6366577"/>
          </a:xfrm>
          <a:prstGeom prst="diagStrip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A2FDA-8FBB-4F54-919F-415FF965109B}"/>
              </a:ext>
            </a:extLst>
          </p:cNvPr>
          <p:cNvSpPr/>
          <p:nvPr/>
        </p:nvSpPr>
        <p:spPr>
          <a:xfrm>
            <a:off x="-2444" y="5595148"/>
            <a:ext cx="12194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Manager: Tricia Tan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Tsang Bao Xian  |  Casper Lim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Zhi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Xin  |  Ong Yan Ning  | 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Loh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Xiao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F08AFE-A654-41F2-A4DD-24BDCA56EAB7}"/>
              </a:ext>
            </a:extLst>
          </p:cNvPr>
          <p:cNvSpPr txBox="1">
            <a:spLocks/>
          </p:cNvSpPr>
          <p:nvPr/>
        </p:nvSpPr>
        <p:spPr>
          <a:xfrm>
            <a:off x="-54673" y="873776"/>
            <a:ext cx="8697449" cy="28476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WestayScript" panose="03000503000000000000" pitchFamily="66" charset="0"/>
              </a:rPr>
              <a:t>Application Demo&amp; </a:t>
            </a:r>
            <a:r>
              <a:rPr lang="en-SG" sz="4800" b="1" dirty="0">
                <a:latin typeface="WestayScript" panose="03000503000000000000" pitchFamily="66" charset="0"/>
              </a:rPr>
              <a:t>Progress Update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1E56CB-1413-4CFE-9155-730545BF9BA8}"/>
              </a:ext>
            </a:extLst>
          </p:cNvPr>
          <p:cNvSpPr txBox="1">
            <a:spLocks/>
          </p:cNvSpPr>
          <p:nvPr/>
        </p:nvSpPr>
        <p:spPr>
          <a:xfrm>
            <a:off x="-2444" y="431512"/>
            <a:ext cx="8810937" cy="118199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WestayScript" panose="03000503000000000000" pitchFamily="66" charset="0"/>
              </a:rPr>
              <a:t>IS212 Software Project Management</a:t>
            </a:r>
            <a:endParaRPr lang="en-SG" sz="4800" b="1" dirty="0">
              <a:latin typeface="WestayScript" panose="03000503000000000000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114015-2A69-46F0-952E-561E9B410096}"/>
              </a:ext>
            </a:extLst>
          </p:cNvPr>
          <p:cNvSpPr txBox="1">
            <a:spLocks/>
          </p:cNvSpPr>
          <p:nvPr/>
        </p:nvSpPr>
        <p:spPr>
          <a:xfrm>
            <a:off x="-2443467" y="2247002"/>
            <a:ext cx="8697449" cy="28476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WestayScript" panose="03000503000000000000" pitchFamily="66" charset="0"/>
              </a:rPr>
              <a:t>G4T4</a:t>
            </a:r>
            <a:endParaRPr lang="en-SG" sz="6600" b="1" dirty="0"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0" y="0"/>
            <a:ext cx="425547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WestayScript" panose="03000503000000000000" pitchFamily="66" charset="0"/>
              </a:rPr>
              <a:t>Bug Metrics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WestayScript" panose="03000503000000000000" pitchFamily="66" charset="0"/>
              </a:rPr>
              <a:t>(Iteration 2)</a:t>
            </a:r>
            <a:endParaRPr lang="en-SG" sz="44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50A6-3874-41E2-B09B-59FAAD5AFC92}"/>
              </a:ext>
            </a:extLst>
          </p:cNvPr>
          <p:cNvSpPr txBox="1"/>
          <p:nvPr/>
        </p:nvSpPr>
        <p:spPr>
          <a:xfrm>
            <a:off x="4669404" y="612250"/>
            <a:ext cx="70110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 Bug Metrics: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have to take any action according to your mitigation plan?</a:t>
            </a:r>
          </a:p>
          <a:p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Debugging sessions are arranged when iteration points &gt; 10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Debugging session was carried out during group meetings 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8314D-2882-45CD-AD2D-530C8F23ED0C}"/>
              </a:ext>
            </a:extLst>
          </p:cNvPr>
          <p:cNvSpPr txBox="1"/>
          <p:nvPr/>
        </p:nvSpPr>
        <p:spPr>
          <a:xfrm>
            <a:off x="7148222" y="310101"/>
            <a:ext cx="421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WestayScript" panose="03000503000000000000" pitchFamily="66" charset="0"/>
              </a:rPr>
              <a:t>0</a:t>
            </a:r>
            <a:endParaRPr lang="en-SG" sz="4800" b="1" dirty="0">
              <a:solidFill>
                <a:srgbClr val="00B050"/>
              </a:solidFill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5"/>
            <a:ext cx="9762897" cy="1751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WestayScript" panose="03000503000000000000" pitchFamily="66" charset="0"/>
              </a:rPr>
              <a:t>Paired Programming Rotation</a:t>
            </a:r>
          </a:p>
          <a:p>
            <a:pPr algn="ctr"/>
            <a:r>
              <a:rPr lang="en-US" sz="3200" b="1" i="1" dirty="0">
                <a:latin typeface="WestayScript" panose="03000503000000000000" pitchFamily="66" charset="0"/>
              </a:rPr>
              <a:t>(</a:t>
            </a:r>
            <a:r>
              <a:rPr lang="en-US" sz="4000" b="1" i="1" dirty="0">
                <a:latin typeface="WestayScript" panose="03000503000000000000" pitchFamily="66" charset="0"/>
              </a:rPr>
              <a:t>Iteration 2)</a:t>
            </a:r>
            <a:endParaRPr lang="en-SG" sz="3200" b="1" i="1" dirty="0">
              <a:latin typeface="WestayScript" panose="03000503000000000000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129B3-246C-4194-9154-EDF578B92947}"/>
              </a:ext>
            </a:extLst>
          </p:cNvPr>
          <p:cNvSpPr/>
          <p:nvPr/>
        </p:nvSpPr>
        <p:spPr>
          <a:xfrm>
            <a:off x="1186049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Bid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 Ning,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1FFBF-A365-45D8-AD4F-42E42721EC73}"/>
              </a:ext>
            </a:extLst>
          </p:cNvPr>
          <p:cNvSpPr/>
          <p:nvPr/>
        </p:nvSpPr>
        <p:spPr>
          <a:xfrm>
            <a:off x="3770875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Drop/Delete Bid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Casper,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DC4DFE-0F9D-4878-B8D8-3053912FE5F0}"/>
              </a:ext>
            </a:extLst>
          </p:cNvPr>
          <p:cNvSpPr/>
          <p:nvPr/>
        </p:nvSpPr>
        <p:spPr>
          <a:xfrm>
            <a:off x="6355701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Casper,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0B31DF-4FE7-413A-A4AD-001A2C245B48}"/>
              </a:ext>
            </a:extLst>
          </p:cNvPr>
          <p:cNvSpPr/>
          <p:nvPr/>
        </p:nvSpPr>
        <p:spPr>
          <a:xfrm>
            <a:off x="8940527" y="2346986"/>
            <a:ext cx="2065424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 1 Clearing Logic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8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2398643" y="1095292"/>
            <a:ext cx="7394713" cy="46674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  <a:latin typeface="WestayScript" panose="03000503000000000000" pitchFamily="66" charset="0"/>
              </a:rPr>
              <a:t>Thank You</a:t>
            </a:r>
            <a:endParaRPr lang="en-SG" sz="66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Functionalities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FFBFB7D-7C67-4A58-ACCC-B977FC60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68297"/>
              </p:ext>
            </p:extLst>
          </p:nvPr>
        </p:nvGraphicFramePr>
        <p:xfrm>
          <a:off x="1334257" y="1932457"/>
          <a:ext cx="9832976" cy="330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51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31746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 Question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plan to drop/add any functionalities?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plan to use any PHP frameworks?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you manage to finish login + 1 functionality?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functionalities have you finished?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Login, add bid, bootstrap,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NEW] Update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bid, delete bid, JSON web service (partial), round 1 clearing logic (partial)</a:t>
                      </a:r>
                      <a:endParaRPr lang="en-SG" dirty="0"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IP address &amp; admin password for your cloud deployment?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Address: 54.169.210.219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 password: @dm1n5PM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Schedule Overview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46E2DA9-8884-4BEB-9932-234BF579655C}"/>
              </a:ext>
            </a:extLst>
          </p:cNvPr>
          <p:cNvSpPr txBox="1">
            <a:spLocks/>
          </p:cNvSpPr>
          <p:nvPr/>
        </p:nvSpPr>
        <p:spPr>
          <a:xfrm>
            <a:off x="1688123" y="2230876"/>
            <a:ext cx="912510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Weekly Meetings on Tuesdays and Fridays.</a:t>
            </a:r>
          </a:p>
          <a:p>
            <a:r>
              <a:rPr lang="en-US"/>
              <a:t>Task set on Friday has deadline on Tuesday </a:t>
            </a:r>
            <a:r>
              <a:rPr lang="en-US">
                <a:sym typeface="Wingdings" panose="05000000000000000000" pitchFamily="2" charset="2"/>
              </a:rPr>
              <a:t> 4 Working Days</a:t>
            </a:r>
          </a:p>
          <a:p>
            <a:r>
              <a:rPr lang="en-US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14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Planned Iterations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68B3BCE-D0DC-49A9-81D7-31E1F3982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394320"/>
              </p:ext>
            </p:extLst>
          </p:nvPr>
        </p:nvGraphicFramePr>
        <p:xfrm>
          <a:off x="1527516" y="2315865"/>
          <a:ext cx="9136967" cy="4166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218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4135143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2057228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869378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098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Iteration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Task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Date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Date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763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7639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Drop bid, Slides for PM review, Web service, Update bid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Monday of Week 7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Thursday of Week 9  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53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993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53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B809DFF-1736-4EA7-A9B9-5B9783C2D30F}"/>
              </a:ext>
            </a:extLst>
          </p:cNvPr>
          <p:cNvSpPr txBox="1">
            <a:spLocks/>
          </p:cNvSpPr>
          <p:nvPr/>
        </p:nvSpPr>
        <p:spPr>
          <a:xfrm>
            <a:off x="4138083" y="1743635"/>
            <a:ext cx="3915834" cy="366519"/>
          </a:xfrm>
          <a:prstGeom prst="rect">
            <a:avLst/>
          </a:prstGeom>
          <a:solidFill>
            <a:srgbClr val="E7FAB0"/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Status: On schedule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6BC52D-CC2D-4C2A-A516-7688932DC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6049" y="3429000"/>
            <a:ext cx="601727" cy="6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Roles &amp; Task Allocation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pic>
        <p:nvPicPr>
          <p:cNvPr id="5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C2062C09-AD6D-40F2-A9E7-DF465A59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68" y="2215832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E7AC1F9B-40DA-4762-8097-760C5D11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49" y="221527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8628A-6EB1-4701-ADD8-5688739BED0C}"/>
              </a:ext>
            </a:extLst>
          </p:cNvPr>
          <p:cNvSpPr txBox="1"/>
          <p:nvPr/>
        </p:nvSpPr>
        <p:spPr>
          <a:xfrm>
            <a:off x="5345428" y="4047705"/>
            <a:ext cx="161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Tricia Tan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Manger, 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D5E0A-C5F0-4237-93DC-6FEAEF209784}"/>
              </a:ext>
            </a:extLst>
          </p:cNvPr>
          <p:cNvSpPr txBox="1"/>
          <p:nvPr/>
        </p:nvSpPr>
        <p:spPr>
          <a:xfrm>
            <a:off x="336204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Loh Xiao Binn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7C11C6F2-2B97-402C-B93D-CE1E0781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2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77452-187A-4CD2-BBFC-C90B372B0067}"/>
              </a:ext>
            </a:extLst>
          </p:cNvPr>
          <p:cNvSpPr/>
          <p:nvPr/>
        </p:nvSpPr>
        <p:spPr>
          <a:xfrm>
            <a:off x="6142195" y="2705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0DB6-4DF7-4733-A688-C787536C6B42}"/>
              </a:ext>
            </a:extLst>
          </p:cNvPr>
          <p:cNvSpPr txBox="1"/>
          <p:nvPr/>
        </p:nvSpPr>
        <p:spPr>
          <a:xfrm>
            <a:off x="137866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Bao Xian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A6946963-9349-4D22-AAD6-7658A719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0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D6B70-8C70-46EC-80BC-CF7D1745A568}"/>
              </a:ext>
            </a:extLst>
          </p:cNvPr>
          <p:cNvSpPr txBox="1"/>
          <p:nvPr/>
        </p:nvSpPr>
        <p:spPr>
          <a:xfrm>
            <a:off x="732880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Yan Ning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620ADB35-7593-4E15-AF47-4B04D64F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8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2EBE94-190D-4CE0-A848-F9C5025A7775}"/>
              </a:ext>
            </a:extLst>
          </p:cNvPr>
          <p:cNvSpPr txBox="1"/>
          <p:nvPr/>
        </p:nvSpPr>
        <p:spPr>
          <a:xfrm>
            <a:off x="931218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Casper Lim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5C29B-4F08-4A7A-98B9-9F0731AFA04D}"/>
              </a:ext>
            </a:extLst>
          </p:cNvPr>
          <p:cNvCxnSpPr>
            <a:cxnSpLocks/>
          </p:cNvCxnSpPr>
          <p:nvPr/>
        </p:nvCxnSpPr>
        <p:spPr>
          <a:xfrm>
            <a:off x="2720984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Milestones and PMs in-charge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1ADF4-B43C-48BA-AA75-1AE7477AF8D5}"/>
              </a:ext>
            </a:extLst>
          </p:cNvPr>
          <p:cNvCxnSpPr>
            <a:cxnSpLocks/>
          </p:cNvCxnSpPr>
          <p:nvPr/>
        </p:nvCxnSpPr>
        <p:spPr>
          <a:xfrm flipV="1">
            <a:off x="1652626" y="4059262"/>
            <a:ext cx="891629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E798A-76CB-45E5-B306-4B908E627E11}"/>
              </a:ext>
            </a:extLst>
          </p:cNvPr>
          <p:cNvCxnSpPr>
            <a:cxnSpLocks/>
          </p:cNvCxnSpPr>
          <p:nvPr/>
        </p:nvCxnSpPr>
        <p:spPr>
          <a:xfrm>
            <a:off x="1654184" y="405926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D28DA7-633B-4F9B-8DA3-4D0C1BD87F27}"/>
              </a:ext>
            </a:extLst>
          </p:cNvPr>
          <p:cNvCxnSpPr>
            <a:cxnSpLocks/>
          </p:cNvCxnSpPr>
          <p:nvPr/>
        </p:nvCxnSpPr>
        <p:spPr>
          <a:xfrm>
            <a:off x="3913679" y="4038374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4949A6-1E51-4D1F-93EF-360E83F783ED}"/>
              </a:ext>
            </a:extLst>
          </p:cNvPr>
          <p:cNvCxnSpPr>
            <a:cxnSpLocks/>
          </p:cNvCxnSpPr>
          <p:nvPr/>
        </p:nvCxnSpPr>
        <p:spPr>
          <a:xfrm>
            <a:off x="5066619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2BCD0-3895-4085-844D-B6513C17F4C2}"/>
              </a:ext>
            </a:extLst>
          </p:cNvPr>
          <p:cNvCxnSpPr>
            <a:cxnSpLocks/>
          </p:cNvCxnSpPr>
          <p:nvPr/>
        </p:nvCxnSpPr>
        <p:spPr>
          <a:xfrm>
            <a:off x="6203656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955E2-574F-4463-8891-6CDAF2178BE3}"/>
              </a:ext>
            </a:extLst>
          </p:cNvPr>
          <p:cNvCxnSpPr>
            <a:cxnSpLocks/>
          </p:cNvCxnSpPr>
          <p:nvPr/>
        </p:nvCxnSpPr>
        <p:spPr>
          <a:xfrm>
            <a:off x="7277080" y="3114924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9F86B5-BD38-4C52-B007-7385665C88BD}"/>
              </a:ext>
            </a:extLst>
          </p:cNvPr>
          <p:cNvCxnSpPr>
            <a:cxnSpLocks/>
          </p:cNvCxnSpPr>
          <p:nvPr/>
        </p:nvCxnSpPr>
        <p:spPr>
          <a:xfrm>
            <a:off x="8360239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49DEDB-F112-493E-B937-D466E49BF5B1}"/>
              </a:ext>
            </a:extLst>
          </p:cNvPr>
          <p:cNvCxnSpPr>
            <a:cxnSpLocks/>
          </p:cNvCxnSpPr>
          <p:nvPr/>
        </p:nvCxnSpPr>
        <p:spPr>
          <a:xfrm>
            <a:off x="9460294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C12A22-B7CC-4696-AF00-30FE797D4DB5}"/>
              </a:ext>
            </a:extLst>
          </p:cNvPr>
          <p:cNvCxnSpPr>
            <a:cxnSpLocks/>
          </p:cNvCxnSpPr>
          <p:nvPr/>
        </p:nvCxnSpPr>
        <p:spPr>
          <a:xfrm>
            <a:off x="10562481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EF095A-8AF8-4941-95F9-2D576E567A27}"/>
              </a:ext>
            </a:extLst>
          </p:cNvPr>
          <p:cNvSpPr txBox="1"/>
          <p:nvPr/>
        </p:nvSpPr>
        <p:spPr>
          <a:xfrm>
            <a:off x="1336427" y="37057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27 Sep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6C4FC-AB90-4D51-919E-1E9EBCF50506}"/>
              </a:ext>
            </a:extLst>
          </p:cNvPr>
          <p:cNvSpPr txBox="1"/>
          <p:nvPr/>
        </p:nvSpPr>
        <p:spPr>
          <a:xfrm>
            <a:off x="2382861" y="409917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FD0B9-737C-40EF-9205-F235DAD55122}"/>
              </a:ext>
            </a:extLst>
          </p:cNvPr>
          <p:cNvSpPr txBox="1"/>
          <p:nvPr/>
        </p:nvSpPr>
        <p:spPr>
          <a:xfrm>
            <a:off x="3499080" y="370573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2712A-011F-499C-BB61-0299E581114C}"/>
              </a:ext>
            </a:extLst>
          </p:cNvPr>
          <p:cNvSpPr txBox="1"/>
          <p:nvPr/>
        </p:nvSpPr>
        <p:spPr>
          <a:xfrm>
            <a:off x="4686371" y="4108220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2F445A-3209-473D-BB5E-C094B11F9466}"/>
              </a:ext>
            </a:extLst>
          </p:cNvPr>
          <p:cNvSpPr txBox="1"/>
          <p:nvPr/>
        </p:nvSpPr>
        <p:spPr>
          <a:xfrm>
            <a:off x="5769438" y="372070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31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120934-3F3B-4DBC-A335-2F117C2263D4}"/>
              </a:ext>
            </a:extLst>
          </p:cNvPr>
          <p:cNvSpPr txBox="1"/>
          <p:nvPr/>
        </p:nvSpPr>
        <p:spPr>
          <a:xfrm>
            <a:off x="6914971" y="4081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31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9D5B3-7948-4222-BF95-A5EC524A5CD9}"/>
              </a:ext>
            </a:extLst>
          </p:cNvPr>
          <p:cNvSpPr txBox="1"/>
          <p:nvPr/>
        </p:nvSpPr>
        <p:spPr>
          <a:xfrm>
            <a:off x="7977735" y="370573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14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A2A95-F30A-40AC-9472-59DA06B3298F}"/>
              </a:ext>
            </a:extLst>
          </p:cNvPr>
          <p:cNvSpPr txBox="1"/>
          <p:nvPr/>
        </p:nvSpPr>
        <p:spPr>
          <a:xfrm>
            <a:off x="9032131" y="408171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DD8363-379E-4615-8F95-C12697C437F7}"/>
              </a:ext>
            </a:extLst>
          </p:cNvPr>
          <p:cNvSpPr txBox="1"/>
          <p:nvPr/>
        </p:nvSpPr>
        <p:spPr>
          <a:xfrm>
            <a:off x="10138696" y="3720708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21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E4C14-93AD-4EF9-A30C-AACAB98FFB84}"/>
              </a:ext>
            </a:extLst>
          </p:cNvPr>
          <p:cNvSpPr/>
          <p:nvPr/>
        </p:nvSpPr>
        <p:spPr>
          <a:xfrm>
            <a:off x="804861" y="497845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1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18E76-B171-49A4-B5EC-C07F869D6A43}"/>
              </a:ext>
            </a:extLst>
          </p:cNvPr>
          <p:cNvSpPr/>
          <p:nvPr/>
        </p:nvSpPr>
        <p:spPr>
          <a:xfrm>
            <a:off x="3067460" y="497845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2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E1FE8C-51E8-4970-9F61-EBA793F3B8D7}"/>
              </a:ext>
            </a:extLst>
          </p:cNvPr>
          <p:cNvSpPr/>
          <p:nvPr/>
        </p:nvSpPr>
        <p:spPr>
          <a:xfrm>
            <a:off x="5357437" y="49764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3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72019-580A-4F6E-AFEA-D7A59CF0608E}"/>
              </a:ext>
            </a:extLst>
          </p:cNvPr>
          <p:cNvSpPr/>
          <p:nvPr/>
        </p:nvSpPr>
        <p:spPr>
          <a:xfrm>
            <a:off x="7512719" y="49764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4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Casper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61A512-1D17-4444-8E8E-6BE2BC50F2AD}"/>
              </a:ext>
            </a:extLst>
          </p:cNvPr>
          <p:cNvSpPr/>
          <p:nvPr/>
        </p:nvSpPr>
        <p:spPr>
          <a:xfrm>
            <a:off x="9716262" y="497253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Yan Ning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299A2A87-5561-4771-A46B-9572B2025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983" y="4645423"/>
            <a:ext cx="654218" cy="65421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7AD81A-965C-4464-82A5-7AA8949DA5AC}"/>
              </a:ext>
            </a:extLst>
          </p:cNvPr>
          <p:cNvSpPr/>
          <p:nvPr/>
        </p:nvSpPr>
        <p:spPr>
          <a:xfrm>
            <a:off x="1886257" y="2247093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Review 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E63F34-F81E-4425-9053-51D2BCA6F2CE}"/>
              </a:ext>
            </a:extLst>
          </p:cNvPr>
          <p:cNvSpPr/>
          <p:nvPr/>
        </p:nvSpPr>
        <p:spPr>
          <a:xfrm>
            <a:off x="4220400" y="2263098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Demo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4A1933-494F-4CE6-A1F6-47948530D248}"/>
              </a:ext>
            </a:extLst>
          </p:cNvPr>
          <p:cNvSpPr/>
          <p:nvPr/>
        </p:nvSpPr>
        <p:spPr>
          <a:xfrm>
            <a:off x="6430861" y="22515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Acceptance Test (UAT)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PM:Xiao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637913-51FD-46DE-A7B9-C876C402902B}"/>
              </a:ext>
            </a:extLst>
          </p:cNvPr>
          <p:cNvSpPr/>
          <p:nvPr/>
        </p:nvSpPr>
        <p:spPr>
          <a:xfrm>
            <a:off x="8613305" y="2253486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Submission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Casper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3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Buffer Time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B79590D-EF1E-42CC-99CF-B6D15491BED2}"/>
              </a:ext>
            </a:extLst>
          </p:cNvPr>
          <p:cNvSpPr txBox="1">
            <a:spLocks/>
          </p:cNvSpPr>
          <p:nvPr/>
        </p:nvSpPr>
        <p:spPr>
          <a:xfrm>
            <a:off x="1186049" y="2019544"/>
            <a:ext cx="9833548" cy="26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Deadlines set at next meeting</a:t>
            </a:r>
            <a:endParaRPr lang="en-SG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over/ Helping each other at meetings if any of us face any difficulties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Meeting time as buffer to debug</a:t>
            </a:r>
          </a:p>
        </p:txBody>
      </p:sp>
    </p:spTree>
    <p:extLst>
      <p:ext uri="{BB962C8B-B14F-4D97-AF65-F5344CB8AC3E}">
        <p14:creationId xmlns:p14="http://schemas.microsoft.com/office/powerpoint/2010/main" val="16727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0" y="0"/>
            <a:ext cx="425547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WestayScript" panose="03000503000000000000" pitchFamily="66" charset="0"/>
              </a:rPr>
              <a:t>Critical Paths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WestayScript" panose="03000503000000000000" pitchFamily="66" charset="0"/>
              </a:rPr>
              <a:t>(Iteration 2)</a:t>
            </a:r>
            <a:endParaRPr lang="en-SG" sz="44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3BB42-7383-46CC-A7A9-28322441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50" y="1269873"/>
            <a:ext cx="7773770" cy="4318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79446-58F4-45E3-94AB-2ACF12AB1EA6}"/>
              </a:ext>
            </a:extLst>
          </p:cNvPr>
          <p:cNvSpPr txBox="1"/>
          <p:nvPr/>
        </p:nvSpPr>
        <p:spPr>
          <a:xfrm>
            <a:off x="4645624" y="6233822"/>
            <a:ext cx="714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critical paths: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F290F-4AFC-4C9E-BFF1-11A0CE20B127}"/>
              </a:ext>
            </a:extLst>
          </p:cNvPr>
          <p:cNvGrpSpPr/>
          <p:nvPr/>
        </p:nvGrpSpPr>
        <p:grpSpPr>
          <a:xfrm>
            <a:off x="961982" y="280005"/>
            <a:ext cx="1505245" cy="1016162"/>
            <a:chOff x="709495" y="477897"/>
            <a:chExt cx="1505245" cy="1016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573FE-41D0-488F-BC2D-9415D35CC0A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5CC601-D900-4283-B27A-44DBBB3A0C60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Add bid validation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B69AF1-69F9-46D6-B199-707579A642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4FE038-D807-4CED-BEEB-E0F174E2FC71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E3C7FC-C8F9-4035-9173-855BCAEE560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2C4C55-4AF8-4AA8-BF33-FECEC47B3D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C4933-6DBB-4EB2-822E-A4604B567C4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B9E8F1-F8D9-41D1-8D36-7F25E5A30A8D}"/>
              </a:ext>
            </a:extLst>
          </p:cNvPr>
          <p:cNvGrpSpPr/>
          <p:nvPr/>
        </p:nvGrpSpPr>
        <p:grpSpPr>
          <a:xfrm>
            <a:off x="2834000" y="281649"/>
            <a:ext cx="1505245" cy="1016162"/>
            <a:chOff x="709495" y="477897"/>
            <a:chExt cx="1505245" cy="10161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554BD4-7AC4-481B-ADF1-864835364F2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C41659-7E2A-4F4F-A108-6C83C763195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BE0E0C-62BD-474D-896F-B4D35BA2A66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8545D0-7D84-4AFA-B961-9A987AD4D090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381D1EA-103E-43CA-8B12-CD7D2C2E8EDD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3BA710-6818-4824-808A-E0F68A6059F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63C86A-D656-4150-85DD-84808DD19C26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D08603-6C7C-4046-AFBE-A67CE4E644FE}"/>
              </a:ext>
            </a:extLst>
          </p:cNvPr>
          <p:cNvGrpSpPr/>
          <p:nvPr/>
        </p:nvGrpSpPr>
        <p:grpSpPr>
          <a:xfrm>
            <a:off x="4706018" y="276717"/>
            <a:ext cx="1505245" cy="1016162"/>
            <a:chOff x="709495" y="477897"/>
            <a:chExt cx="1505245" cy="10161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98BAA3-983A-4D8B-B749-C10C5E38D7B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618D93A-BB25-4DA3-9FDA-BBC4368D204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E9AE88-5CCA-4AD8-884E-244221F755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4CE6C7-7B13-40F2-8425-AB8EFB7A1BE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6FB2F2-F992-4B75-8172-B1BCF28807F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55BDBF-2321-4BE5-BC4F-7BBA8CBBE1B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55B28B-3A82-4F25-9D98-CA7F17C2D9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778D69-298B-44EE-8047-D86AB643F0E9}"/>
              </a:ext>
            </a:extLst>
          </p:cNvPr>
          <p:cNvGrpSpPr/>
          <p:nvPr/>
        </p:nvGrpSpPr>
        <p:grpSpPr>
          <a:xfrm>
            <a:off x="6578035" y="278361"/>
            <a:ext cx="1505245" cy="1016162"/>
            <a:chOff x="709495" y="477897"/>
            <a:chExt cx="1505245" cy="10161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07E8AE-24FB-4771-BA57-4744D40AD2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4AC301-AF70-4BD6-A119-AD1C30626301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Round 1 logic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33D23B-81C2-455D-A7E2-7C4C368F9D0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A7E08-E7F3-4B46-859F-967A11B82563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510CBB-412D-4C33-92FD-F86EE772A83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758B53-D52B-4EF3-A388-BF67DEF09FC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FC7146-57E6-45BF-A53C-1A850DB4C48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B2C172-CA3B-4BCF-A653-26BA87BCFF99}"/>
              </a:ext>
            </a:extLst>
          </p:cNvPr>
          <p:cNvGrpSpPr/>
          <p:nvPr/>
        </p:nvGrpSpPr>
        <p:grpSpPr>
          <a:xfrm>
            <a:off x="8450052" y="278361"/>
            <a:ext cx="1505245" cy="1016162"/>
            <a:chOff x="709495" y="477897"/>
            <a:chExt cx="1505245" cy="101616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ADD36B-2F27-4A24-B62A-E08782D8C6A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09CA12A-DA00-4E80-BD25-0F1F8D0F6EB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0C880E-7F54-46B0-880D-3AD16BDB92A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B537C-0838-4297-9F4D-A9E87E85C36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5949C6-678C-4935-B503-26966174A2B7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1BAD09B-AE93-4B24-BFA0-69AA9317EE26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4E6CEB-4286-45B4-9F83-DC2015F610F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16CC78-DFFC-4AB2-8610-25ED54943CDD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2467227" y="789730"/>
            <a:ext cx="372741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8F9239-9AFE-4E7D-AA3C-D09001C6D93D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339245" y="786442"/>
            <a:ext cx="372741" cy="4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BBDCDC-F56B-427D-A218-5A5A68C68CA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11263" y="786442"/>
            <a:ext cx="372740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245138-6BCC-402D-AA78-96F0DC0C67CA}"/>
              </a:ext>
            </a:extLst>
          </p:cNvPr>
          <p:cNvCxnSpPr>
            <a:cxnSpLocks/>
            <a:stCxn id="35" idx="3"/>
            <a:endCxn id="51" idx="1"/>
          </p:cNvCxnSpPr>
          <p:nvPr/>
        </p:nvCxnSpPr>
        <p:spPr>
          <a:xfrm>
            <a:off x="8083280" y="788086"/>
            <a:ext cx="3727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D34E74-29F1-4CDB-B784-E3F62F79E0FD}"/>
              </a:ext>
            </a:extLst>
          </p:cNvPr>
          <p:cNvGrpSpPr/>
          <p:nvPr/>
        </p:nvGrpSpPr>
        <p:grpSpPr>
          <a:xfrm>
            <a:off x="961980" y="1592137"/>
            <a:ext cx="1505245" cy="1016162"/>
            <a:chOff x="709495" y="477897"/>
            <a:chExt cx="1505245" cy="10161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957E5D5-BB84-4033-9FB0-4B45F08E144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C0EFF5-E0AC-4875-A9A1-FB5B7A7E5A0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JSON checker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8A4D85D-8511-465B-B428-58716A2FFFC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F03C45A-28C9-42CB-95E2-2A1827AC2165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721DDC-4B65-487D-964A-F914C9A6D13A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03EA48F-C2E6-45BD-A3CA-D900146A5BB1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031497E-A5D3-4E60-9C96-26591EB09CEE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B9571C-2330-437D-8A02-8DEDD7EC775C}"/>
              </a:ext>
            </a:extLst>
          </p:cNvPr>
          <p:cNvGrpSpPr/>
          <p:nvPr/>
        </p:nvGrpSpPr>
        <p:grpSpPr>
          <a:xfrm>
            <a:off x="2833998" y="1593781"/>
            <a:ext cx="1505245" cy="1016162"/>
            <a:chOff x="709495" y="477897"/>
            <a:chExt cx="1505245" cy="101616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7120204-A92F-45F6-AF51-A1B1E10AEF8F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E1BFE0A-B570-4469-8C39-9DBE4FDBAA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AAF6D63-7880-4366-A34A-39B45D5E892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B8B1F0-2470-4A6C-B909-26B02B8668F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08472B3-0CF9-4E2E-A3B4-70EA6FC7F52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87D5C24-BEDC-4997-9FD2-424EBC9633F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7BB7CF1-379A-4E78-ACD0-DB637BEAF4C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F949F3-C8A0-4DD5-A342-8A920CBE29F4}"/>
              </a:ext>
            </a:extLst>
          </p:cNvPr>
          <p:cNvGrpSpPr/>
          <p:nvPr/>
        </p:nvGrpSpPr>
        <p:grpSpPr>
          <a:xfrm>
            <a:off x="4709000" y="1588849"/>
            <a:ext cx="1505245" cy="1016162"/>
            <a:chOff x="709495" y="477897"/>
            <a:chExt cx="1505245" cy="101616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EF5897-546E-4C65-A429-11B0C259437C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AAEBBC6-FDD2-4D0A-98D2-37388E6867D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Delete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5EB4017-56DF-455D-BB17-A7C2EAB9B53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52937F3-473B-4FEE-B15C-F7008D931D5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1BEEB97-8085-4E54-99C1-80A54BB8B0B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A63A5E6-DE27-4FFB-95CC-8727F8BAA824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26FA827-9031-4209-9959-E496BE65FD6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1C2273-58DE-465A-98B6-715122F3C42A}"/>
              </a:ext>
            </a:extLst>
          </p:cNvPr>
          <p:cNvGrpSpPr/>
          <p:nvPr/>
        </p:nvGrpSpPr>
        <p:grpSpPr>
          <a:xfrm>
            <a:off x="964962" y="2907557"/>
            <a:ext cx="1505245" cy="1016162"/>
            <a:chOff x="709495" y="477897"/>
            <a:chExt cx="1505245" cy="101616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42B5CFD-F04D-49B9-AB4D-AF4BBAF507D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7A79B3D-5B99-4C80-B6D9-8113FD955FE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Authentication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799B89B-7590-474F-9B6E-AEC90B670D9C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306FEF0-3EE8-4379-AD98-BE2C70FC1B4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40957A4-FE66-4DE6-9D59-136BA748807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67B3DDE-DEF8-45B0-92C4-42C126F9C812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2067DC0-DA4B-4B1F-AAF2-FEE43846900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A838180-CB2F-40D9-8985-80673D0C2171}"/>
              </a:ext>
            </a:extLst>
          </p:cNvPr>
          <p:cNvGrpSpPr/>
          <p:nvPr/>
        </p:nvGrpSpPr>
        <p:grpSpPr>
          <a:xfrm>
            <a:off x="970930" y="4216401"/>
            <a:ext cx="1505245" cy="1016162"/>
            <a:chOff x="709495" y="477897"/>
            <a:chExt cx="1505245" cy="101616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A03FD26-3E40-4DE6-B498-9D88F32F21E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51526AE-16B6-4C13-8F88-E386920EABE3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C3AAB8D-5786-42AF-8E01-7BEC4BF3BA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737E2EE-6869-47B9-B2DE-142AAD4F611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EE0A65F-95DB-46C5-ABE6-1BF967998A5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7D6A84-0EBF-45A9-A8B7-F31466FBCCD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283B7FB-BFE1-4876-BF6B-3AED8BFA3F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EE366B8-4968-48E7-BEA3-96C1408CAD0B}"/>
              </a:ext>
            </a:extLst>
          </p:cNvPr>
          <p:cNvCxnSpPr>
            <a:cxnSpLocks/>
          </p:cNvCxnSpPr>
          <p:nvPr/>
        </p:nvCxnSpPr>
        <p:spPr>
          <a:xfrm>
            <a:off x="2473192" y="2102684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96F4E15-AE9A-4838-8DC3-BBB6505CE6D1}"/>
              </a:ext>
            </a:extLst>
          </p:cNvPr>
          <p:cNvCxnSpPr>
            <a:cxnSpLocks/>
          </p:cNvCxnSpPr>
          <p:nvPr/>
        </p:nvCxnSpPr>
        <p:spPr>
          <a:xfrm>
            <a:off x="4342227" y="2105200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24FC12-F44E-4ABF-9ECE-646336977B20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1717586" y="1296167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82F01E-6F91-43F7-8933-9E20759759FB}"/>
              </a:ext>
            </a:extLst>
          </p:cNvPr>
          <p:cNvGrpSpPr/>
          <p:nvPr/>
        </p:nvGrpSpPr>
        <p:grpSpPr>
          <a:xfrm>
            <a:off x="973912" y="5525245"/>
            <a:ext cx="1505245" cy="1016162"/>
            <a:chOff x="709495" y="477897"/>
            <a:chExt cx="1505245" cy="101616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3E471D6-7E2D-4E19-81F2-68C129FA60F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E8518C2-DFB9-4E03-B2EC-32D70121A3F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Bootstrap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75B195-64C4-4F30-BE3C-741EBB20F9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F49F04B-82AB-4A56-ABE0-7FC78610187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A46CB05-91C1-4A5D-AA2E-036374A11E8F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DBBFC8D-412E-4C1E-A4A3-B6172C86200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1A58255-B9FE-4211-973D-6FC765CFAD3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C94893F-AD29-442A-B06F-356AD728A9D7}"/>
              </a:ext>
            </a:extLst>
          </p:cNvPr>
          <p:cNvCxnSpPr>
            <a:cxnSpLocks/>
          </p:cNvCxnSpPr>
          <p:nvPr/>
        </p:nvCxnSpPr>
        <p:spPr>
          <a:xfrm flipH="1">
            <a:off x="1726535" y="2636781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D6AD3D7-0B79-4CCE-9E49-3451867D7BCA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>
          <a:xfrm>
            <a:off x="1720569" y="3923719"/>
            <a:ext cx="5967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256F3E-B0F7-40B0-8FD4-CBB94A720D00}"/>
              </a:ext>
            </a:extLst>
          </p:cNvPr>
          <p:cNvCxnSpPr>
            <a:cxnSpLocks/>
            <a:stCxn id="103" idx="2"/>
            <a:endCxn id="115" idx="0"/>
          </p:cNvCxnSpPr>
          <p:nvPr/>
        </p:nvCxnSpPr>
        <p:spPr>
          <a:xfrm>
            <a:off x="1726537" y="5232563"/>
            <a:ext cx="2981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188BB7-755A-4AD9-B6B9-706D09BCD55D}"/>
              </a:ext>
            </a:extLst>
          </p:cNvPr>
          <p:cNvGrpSpPr/>
          <p:nvPr/>
        </p:nvGrpSpPr>
        <p:grpSpPr>
          <a:xfrm>
            <a:off x="2862518" y="2910072"/>
            <a:ext cx="1505245" cy="1016162"/>
            <a:chOff x="709495" y="477897"/>
            <a:chExt cx="1505245" cy="101616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22BF806-55C7-4740-891F-93F5E63E3B5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7B3F461-AED0-4BB0-81D9-B0138DCC845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table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C6B936F-E8DB-434F-A77A-611C1BD69D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A2E9707-2011-4E46-B25E-FFA4F108E11D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5C5D5F9-E9D7-47F6-8C46-2AEF56EECF7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E739447-2F4E-410B-A537-B270D136A08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472E08-6ACA-450D-8EB6-5B5B3554FE6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8FB6D55-2CC0-40A9-B9B9-2A0862952A73}"/>
              </a:ext>
            </a:extLst>
          </p:cNvPr>
          <p:cNvCxnSpPr>
            <a:cxnSpLocks/>
          </p:cNvCxnSpPr>
          <p:nvPr/>
        </p:nvCxnSpPr>
        <p:spPr>
          <a:xfrm>
            <a:off x="2467223" y="2601723"/>
            <a:ext cx="392860" cy="321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E3EECBB-AF85-4046-A59C-43AF295773BB}"/>
              </a:ext>
            </a:extLst>
          </p:cNvPr>
          <p:cNvGrpSpPr/>
          <p:nvPr/>
        </p:nvGrpSpPr>
        <p:grpSpPr>
          <a:xfrm>
            <a:off x="2868486" y="4223075"/>
            <a:ext cx="1505245" cy="1016162"/>
            <a:chOff x="709495" y="477897"/>
            <a:chExt cx="1505245" cy="101616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6FCBE5E-2156-408D-A590-2255CAC3849E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617B5BE-A767-4AD0-9FEA-CAD8D58E3D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(user)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0685D8B-2C96-4EC4-9A01-FDFD5CF4DBE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B020D9D-D308-4126-925C-BC5F5910B3C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F0FC8EB-6A7B-4119-9AA8-657D2786F570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0CD5E6-A8E7-4304-9906-258139EAAB0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C61E16-AFEA-4798-AD4E-BF52F66B822D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A76155-5D9B-43F1-97EB-CAD0572292FA}"/>
              </a:ext>
            </a:extLst>
          </p:cNvPr>
          <p:cNvCxnSpPr>
            <a:cxnSpLocks/>
            <a:stCxn id="132" idx="2"/>
            <a:endCxn id="143" idx="0"/>
          </p:cNvCxnSpPr>
          <p:nvPr/>
        </p:nvCxnSpPr>
        <p:spPr>
          <a:xfrm>
            <a:off x="3618125" y="3926234"/>
            <a:ext cx="5968" cy="300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E469B23-48F3-455B-9F1E-B2198A7DEBAD}"/>
              </a:ext>
            </a:extLst>
          </p:cNvPr>
          <p:cNvGrpSpPr/>
          <p:nvPr/>
        </p:nvGrpSpPr>
        <p:grpSpPr>
          <a:xfrm>
            <a:off x="4714968" y="5526889"/>
            <a:ext cx="1505245" cy="1016162"/>
            <a:chOff x="709495" y="477897"/>
            <a:chExt cx="1505245" cy="101616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0D1ED5B-50F9-46FC-8B21-ADC5F112863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611AAA7-C9EF-4525-9CFA-A062F4EE72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185E603-E4EE-43E4-873B-3E59CA1AC835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056B618-F7F5-44BA-8F59-6E91F688294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779C2F-C661-43EA-B850-7C303D91A3C1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7ED07C3-5F36-4926-B9EC-745C5BE676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C423B03-8666-4334-B93D-0E39DE75B3D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CE4DABF-D653-461A-AC7F-31BAA6AD2B45}"/>
              </a:ext>
            </a:extLst>
          </p:cNvPr>
          <p:cNvCxnSpPr>
            <a:cxnSpLocks/>
            <a:stCxn id="87" idx="2"/>
            <a:endCxn id="156" idx="0"/>
          </p:cNvCxnSpPr>
          <p:nvPr/>
        </p:nvCxnSpPr>
        <p:spPr>
          <a:xfrm>
            <a:off x="5464607" y="2605011"/>
            <a:ext cx="5967" cy="2921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AD47CC4-EF3F-49F3-B430-FEAFD149CDB7}"/>
              </a:ext>
            </a:extLst>
          </p:cNvPr>
          <p:cNvCxnSpPr>
            <a:cxnSpLocks/>
            <a:stCxn id="116" idx="3"/>
            <a:endCxn id="157" idx="1"/>
          </p:cNvCxnSpPr>
          <p:nvPr/>
        </p:nvCxnSpPr>
        <p:spPr>
          <a:xfrm>
            <a:off x="2479157" y="6034970"/>
            <a:ext cx="2241779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76583C-5EBC-4074-9476-4C537B0D1FAE}"/>
              </a:ext>
            </a:extLst>
          </p:cNvPr>
          <p:cNvCxnSpPr>
            <a:cxnSpLocks/>
          </p:cNvCxnSpPr>
          <p:nvPr/>
        </p:nvCxnSpPr>
        <p:spPr>
          <a:xfrm>
            <a:off x="4367761" y="5229275"/>
            <a:ext cx="365244" cy="295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BB3540-D6EC-45A2-9018-78555E17D51C}"/>
              </a:ext>
            </a:extLst>
          </p:cNvPr>
          <p:cNvGrpSpPr/>
          <p:nvPr/>
        </p:nvGrpSpPr>
        <p:grpSpPr>
          <a:xfrm>
            <a:off x="6871114" y="3200239"/>
            <a:ext cx="1505245" cy="1016162"/>
            <a:chOff x="709495" y="477897"/>
            <a:chExt cx="1505245" cy="101616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88D1684-031F-4E09-AA8C-ABAE766876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53F8CBE-5456-42D0-A4B3-F8AB5FD86EA5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Integration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E0064C9-5832-40E2-826E-A1E696A9F8CF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8FDDCA1-B238-41EF-A6E9-33C3A2E07E06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6B24A51-D639-47F8-9B27-CBDB32CB71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6F594B7-CDFC-4F37-8E93-8E0AD85B70A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133F4E-B4C7-4E79-A6C1-134F7B126552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AD30B4-0A71-4CBE-B495-69BAF80F6B24}"/>
              </a:ext>
            </a:extLst>
          </p:cNvPr>
          <p:cNvGrpSpPr/>
          <p:nvPr/>
        </p:nvGrpSpPr>
        <p:grpSpPr>
          <a:xfrm>
            <a:off x="8634073" y="3191999"/>
            <a:ext cx="1505245" cy="1016162"/>
            <a:chOff x="709495" y="477897"/>
            <a:chExt cx="1505245" cy="1016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9483C1A-9DEF-44CC-BCE6-9F982A2012C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CF38CE4-89B4-472D-BDA6-B0330A4F1B92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955DC40-8034-4E52-AAE2-CB8F02A4578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0A84F89-52C6-40B0-9CD1-AD5C971DC1E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300B2BF-8032-4570-90FF-81D12272E71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6608A49-A0B1-4763-9BDF-25AE1A930E87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39FC374-8211-43E7-B9F7-B1DBC162CA9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4ADE4FA-5C03-44D8-A30A-7CE26BF246E7}"/>
              </a:ext>
            </a:extLst>
          </p:cNvPr>
          <p:cNvGrpSpPr/>
          <p:nvPr/>
        </p:nvGrpSpPr>
        <p:grpSpPr>
          <a:xfrm>
            <a:off x="10408344" y="3188711"/>
            <a:ext cx="1505245" cy="1016162"/>
            <a:chOff x="709495" y="477897"/>
            <a:chExt cx="1505245" cy="1016162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1AECF4E-7080-4B43-AF45-BF21AAE0F2E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7469ECF-4E97-4416-B7EA-BDA8964F1E0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Deployment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9EAA0BD-4D2F-4A37-8966-3694DD73C65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19AF63F-26B9-4AEA-B9EC-FF929D60177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AD9B8A-D86A-45C6-8289-F4DE755DF1F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19C2C52-9EE0-48DC-82E8-B6632AC9B38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3438903-C085-45FD-A81C-09C1F2BD4DAB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90D789A-8447-4774-9C2C-9A2FCDA81B09}"/>
              </a:ext>
            </a:extLst>
          </p:cNvPr>
          <p:cNvGrpSpPr/>
          <p:nvPr/>
        </p:nvGrpSpPr>
        <p:grpSpPr>
          <a:xfrm>
            <a:off x="6867148" y="4438361"/>
            <a:ext cx="1505245" cy="1016162"/>
            <a:chOff x="709495" y="477897"/>
            <a:chExt cx="1505245" cy="101616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EDEFFC6-F867-4432-AF21-DA81D51BF6BD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0F6C2B-2240-4C7D-AEF7-7794BE651B89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PM review slides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16DE209-92DB-41F9-8404-3DB4346D650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762543A-89BB-4490-A0C4-E2E5CFA3391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602E858-205C-49A7-BC35-D7206B7905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FEDC98E-A25F-4138-8DDD-2B4AB89BF83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152738E-7EB9-4EFA-B96B-645D99AF65D5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08CC134-1FE5-4B03-B4A3-08234EACCB82}"/>
              </a:ext>
            </a:extLst>
          </p:cNvPr>
          <p:cNvGrpSpPr/>
          <p:nvPr/>
        </p:nvGrpSpPr>
        <p:grpSpPr>
          <a:xfrm>
            <a:off x="10413370" y="4435073"/>
            <a:ext cx="1505245" cy="1016162"/>
            <a:chOff x="709495" y="477897"/>
            <a:chExt cx="1505245" cy="1016162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F6C85BE-E7FB-4D7D-A5A6-C98E27734C8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23EE16A-DE12-4A1E-BDCE-C048F1C839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Working prototype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7832D61-E7C4-429B-836C-7F1E3ABD4F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9509A70-04D1-46EE-BEF2-DC367C253B1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F34DDC0-4C6C-4D2C-A42C-0A0E91EDA09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F63858-589E-4F06-88EA-27ED76ED0825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41766C22-BEA4-49DE-A37A-407A9BF7F22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13C086-3DC8-43A7-A76F-463060C72A46}"/>
              </a:ext>
            </a:extLst>
          </p:cNvPr>
          <p:cNvGrpSpPr/>
          <p:nvPr/>
        </p:nvGrpSpPr>
        <p:grpSpPr>
          <a:xfrm>
            <a:off x="8631090" y="5515361"/>
            <a:ext cx="1505245" cy="1016162"/>
            <a:chOff x="709495" y="477897"/>
            <a:chExt cx="1505245" cy="1016162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83FE2A8-08E3-45E8-8739-85322DBA987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6EAF49F-ED4B-4C3B-A6C2-5699B49F9D9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App demo, update process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8835DEF-01F2-44F1-B955-FCBD1BB2AB08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6E562CBA-A572-41F5-A134-4BF9E10A0A1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AC5CD5A-5B4F-44BD-907A-61134CF63C6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6490392-E484-4DE8-80C6-8FF0EDE2744C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40680EA-F896-4FAF-B8AF-E92C987C676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36433F3-6FAD-4091-9019-98834616589B}"/>
              </a:ext>
            </a:extLst>
          </p:cNvPr>
          <p:cNvCxnSpPr>
            <a:cxnSpLocks/>
            <a:stCxn id="51" idx="2"/>
            <a:endCxn id="178" idx="0"/>
          </p:cNvCxnSpPr>
          <p:nvPr/>
        </p:nvCxnSpPr>
        <p:spPr>
          <a:xfrm flipH="1">
            <a:off x="8181492" y="1294523"/>
            <a:ext cx="1024167" cy="19090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27DC56-6AFF-4A65-838D-0FCECF00A2ED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 flipV="1">
            <a:off x="8376359" y="3701724"/>
            <a:ext cx="263682" cy="82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91757E6-8DD4-465B-BA9A-16743BD4981F}"/>
              </a:ext>
            </a:extLst>
          </p:cNvPr>
          <p:cNvCxnSpPr>
            <a:cxnSpLocks/>
            <a:stCxn id="183" idx="3"/>
            <a:endCxn id="191" idx="1"/>
          </p:cNvCxnSpPr>
          <p:nvPr/>
        </p:nvCxnSpPr>
        <p:spPr>
          <a:xfrm flipV="1">
            <a:off x="10139318" y="3698436"/>
            <a:ext cx="274994" cy="32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815AA81-4A75-4BCA-9D71-9B612AEF624C}"/>
              </a:ext>
            </a:extLst>
          </p:cNvPr>
          <p:cNvCxnSpPr>
            <a:cxnSpLocks/>
            <a:stCxn id="191" idx="2"/>
            <a:endCxn id="206" idx="0"/>
          </p:cNvCxnSpPr>
          <p:nvPr/>
        </p:nvCxnSpPr>
        <p:spPr>
          <a:xfrm>
            <a:off x="11163951" y="4204873"/>
            <a:ext cx="5025" cy="2302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CBD8E84-86FE-4C75-A4EF-57791456F1E3}"/>
              </a:ext>
            </a:extLst>
          </p:cNvPr>
          <p:cNvCxnSpPr>
            <a:cxnSpLocks/>
            <a:stCxn id="207" idx="2"/>
            <a:endCxn id="215" idx="3"/>
          </p:cNvCxnSpPr>
          <p:nvPr/>
        </p:nvCxnSpPr>
        <p:spPr>
          <a:xfrm flipH="1">
            <a:off x="10136335" y="5451235"/>
            <a:ext cx="1032642" cy="5738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38641E2-8BB1-4DB5-A82E-75BAB8E9E1AB}"/>
              </a:ext>
            </a:extLst>
          </p:cNvPr>
          <p:cNvCxnSpPr>
            <a:cxnSpLocks/>
            <a:stCxn id="199" idx="2"/>
            <a:endCxn id="215" idx="1"/>
          </p:cNvCxnSpPr>
          <p:nvPr/>
        </p:nvCxnSpPr>
        <p:spPr>
          <a:xfrm>
            <a:off x="7622755" y="5454523"/>
            <a:ext cx="1014303" cy="57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A7CDC02-F3D1-421C-B67E-2B0A08D4089C}"/>
              </a:ext>
            </a:extLst>
          </p:cNvPr>
          <p:cNvCxnSpPr>
            <a:cxnSpLocks/>
            <a:stCxn id="156" idx="0"/>
            <a:endCxn id="175" idx="1"/>
          </p:cNvCxnSpPr>
          <p:nvPr/>
        </p:nvCxnSpPr>
        <p:spPr>
          <a:xfrm flipV="1">
            <a:off x="5470574" y="3709964"/>
            <a:ext cx="1406508" cy="18169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D59A333-901E-496F-8F0D-4463E15937A7}"/>
              </a:ext>
            </a:extLst>
          </p:cNvPr>
          <p:cNvCxnSpPr>
            <a:cxnSpLocks/>
            <a:stCxn id="175" idx="2"/>
            <a:endCxn id="198" idx="0"/>
          </p:cNvCxnSpPr>
          <p:nvPr/>
        </p:nvCxnSpPr>
        <p:spPr>
          <a:xfrm flipH="1">
            <a:off x="7622754" y="4216401"/>
            <a:ext cx="3967" cy="221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70654E5A-6759-4BD9-B5E5-7105F560D7C5}"/>
              </a:ext>
            </a:extLst>
          </p:cNvPr>
          <p:cNvSpPr/>
          <p:nvPr/>
        </p:nvSpPr>
        <p:spPr>
          <a:xfrm>
            <a:off x="305735" y="652353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40DBCDA-DBA8-4B13-B308-3741B97E73E2}"/>
              </a:ext>
            </a:extLst>
          </p:cNvPr>
          <p:cNvCxnSpPr>
            <a:cxnSpLocks/>
            <a:stCxn id="244" idx="6"/>
            <a:endCxn id="2" idx="1"/>
          </p:cNvCxnSpPr>
          <p:nvPr/>
        </p:nvCxnSpPr>
        <p:spPr>
          <a:xfrm flipV="1">
            <a:off x="599095" y="789730"/>
            <a:ext cx="368855" cy="11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E39235E4-54D5-4B40-A98B-0EC7E09994A2}"/>
              </a:ext>
            </a:extLst>
          </p:cNvPr>
          <p:cNvSpPr/>
          <p:nvPr/>
        </p:nvSpPr>
        <p:spPr>
          <a:xfrm>
            <a:off x="11489804" y="5861831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35D2638-0492-4FDA-ACFF-F76D2CA0D938}"/>
              </a:ext>
            </a:extLst>
          </p:cNvPr>
          <p:cNvSpPr txBox="1"/>
          <p:nvPr/>
        </p:nvSpPr>
        <p:spPr>
          <a:xfrm>
            <a:off x="116450" y="94873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Iteration 2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429B378-CA74-4E8E-AF1A-3C2D7E32FADE}"/>
              </a:ext>
            </a:extLst>
          </p:cNvPr>
          <p:cNvCxnSpPr>
            <a:cxnSpLocks/>
            <a:stCxn id="215" idx="3"/>
            <a:endCxn id="248" idx="2"/>
          </p:cNvCxnSpPr>
          <p:nvPr/>
        </p:nvCxnSpPr>
        <p:spPr>
          <a:xfrm flipV="1">
            <a:off x="10136335" y="6010583"/>
            <a:ext cx="1353469" cy="14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F8CF508-563C-4C49-B597-DA1FF09281EB}"/>
              </a:ext>
            </a:extLst>
          </p:cNvPr>
          <p:cNvSpPr txBox="1"/>
          <p:nvPr/>
        </p:nvSpPr>
        <p:spPr>
          <a:xfrm>
            <a:off x="11431700" y="614920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End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CCA1D05-84CE-4994-B6D3-E9699F66FE65}"/>
              </a:ext>
            </a:extLst>
          </p:cNvPr>
          <p:cNvSpPr/>
          <p:nvPr/>
        </p:nvSpPr>
        <p:spPr>
          <a:xfrm>
            <a:off x="7421917" y="509278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14D5623-A895-4A93-B704-0FCE8E3B29F0}"/>
              </a:ext>
            </a:extLst>
          </p:cNvPr>
          <p:cNvSpPr/>
          <p:nvPr/>
        </p:nvSpPr>
        <p:spPr>
          <a:xfrm>
            <a:off x="3425240" y="4884846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8AC41B4-7A52-459C-9CC2-3E9C72FC40A1}"/>
              </a:ext>
            </a:extLst>
          </p:cNvPr>
          <p:cNvSpPr/>
          <p:nvPr/>
        </p:nvSpPr>
        <p:spPr>
          <a:xfrm>
            <a:off x="3420968" y="356984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59AB456-E9E7-4587-9795-BC93ABCE3B9B}"/>
              </a:ext>
            </a:extLst>
          </p:cNvPr>
          <p:cNvSpPr/>
          <p:nvPr/>
        </p:nvSpPr>
        <p:spPr>
          <a:xfrm>
            <a:off x="5266755" y="225313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42B975-AC61-429B-AADF-CD062FFD57CD}"/>
              </a:ext>
            </a:extLst>
          </p:cNvPr>
          <p:cNvSpPr/>
          <p:nvPr/>
        </p:nvSpPr>
        <p:spPr>
          <a:xfrm>
            <a:off x="3391576" y="225635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5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608</Words>
  <Application>Microsoft Office PowerPoint</Application>
  <PresentationFormat>Widescreen</PresentationFormat>
  <Paragraphs>255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WestayScript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53</cp:revision>
  <dcterms:created xsi:type="dcterms:W3CDTF">2019-09-29T06:36:21Z</dcterms:created>
  <dcterms:modified xsi:type="dcterms:W3CDTF">2019-10-31T02:51:15Z</dcterms:modified>
</cp:coreProperties>
</file>