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Connecting Login to database for authentication</a:t>
            </a:r>
          </a:p>
          <a:p>
            <a:r>
              <a:rPr lang="en-US" dirty="0"/>
              <a:t>Login Validations</a:t>
            </a:r>
          </a:p>
          <a:p>
            <a:r>
              <a:rPr lang="en-US" dirty="0"/>
              <a:t>Add Bid Page</a:t>
            </a:r>
          </a:p>
          <a:p>
            <a:r>
              <a:rPr lang="en-US" dirty="0"/>
              <a:t>Add Bid to Cart</a:t>
            </a:r>
          </a:p>
          <a:p>
            <a:r>
              <a:rPr lang="en-US" dirty="0"/>
              <a:t>Place Bid</a:t>
            </a:r>
          </a:p>
          <a:p>
            <a:r>
              <a:rPr lang="en-US" dirty="0"/>
              <a:t>Add Bid Validations</a:t>
            </a:r>
          </a:p>
          <a:p>
            <a:r>
              <a:rPr lang="en-US" dirty="0"/>
              <a:t>Bootstrap Interface</a:t>
            </a:r>
          </a:p>
          <a:p>
            <a:r>
              <a:rPr lang="en-US" dirty="0"/>
              <a:t>Bootstrap Framework</a:t>
            </a:r>
          </a:p>
          <a:p>
            <a:r>
              <a:rPr lang="en-US" dirty="0"/>
              <a:t>Bootstrap Validations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SG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87261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556</Words>
  <Application>Microsoft Office PowerPoint</Application>
  <PresentationFormat>Widescreen</PresentationFormat>
  <Paragraphs>132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5</cp:revision>
  <dcterms:created xsi:type="dcterms:W3CDTF">2019-09-29T06:36:21Z</dcterms:created>
  <dcterms:modified xsi:type="dcterms:W3CDTF">2019-09-29T09:20:23Z</dcterms:modified>
</cp:coreProperties>
</file>