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 snapToGrid="0">
      <p:cViewPr varScale="1">
        <p:scale>
          <a:sx n="53" d="100"/>
          <a:sy n="53" d="100"/>
        </p:scale>
        <p:origin x="3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29/9/2019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50040"/>
              </p:ext>
            </p:extLst>
          </p:nvPr>
        </p:nvGraphicFramePr>
        <p:xfrm>
          <a:off x="2818190" y="4104065"/>
          <a:ext cx="65553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 to slide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to slide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216155"/>
              </p:ext>
            </p:extLst>
          </p:nvPr>
        </p:nvGraphicFramePr>
        <p:xfrm>
          <a:off x="5678906" y="801688"/>
          <a:ext cx="5717761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Page</a:t>
            </a:r>
          </a:p>
          <a:p>
            <a:r>
              <a:rPr lang="en-US" dirty="0"/>
              <a:t>Connecting Login to database for authentication</a:t>
            </a:r>
          </a:p>
          <a:p>
            <a:r>
              <a:rPr lang="en-US" dirty="0"/>
              <a:t>Login Validations</a:t>
            </a:r>
          </a:p>
          <a:p>
            <a:r>
              <a:rPr lang="en-US" dirty="0"/>
              <a:t>Add Bid Page</a:t>
            </a:r>
          </a:p>
          <a:p>
            <a:r>
              <a:rPr lang="en-US" dirty="0"/>
              <a:t>Add Bid to Cart</a:t>
            </a:r>
          </a:p>
          <a:p>
            <a:r>
              <a:rPr lang="en-US" dirty="0"/>
              <a:t>Place Bid</a:t>
            </a:r>
          </a:p>
          <a:p>
            <a:r>
              <a:rPr lang="en-US" dirty="0"/>
              <a:t>Add Bid Validations</a:t>
            </a:r>
          </a:p>
          <a:p>
            <a:r>
              <a:rPr lang="en-US" dirty="0"/>
              <a:t>Bootstrap Interface</a:t>
            </a:r>
          </a:p>
          <a:p>
            <a:r>
              <a:rPr lang="en-US" dirty="0"/>
              <a:t>Bootstrap Framework</a:t>
            </a:r>
          </a:p>
          <a:p>
            <a:r>
              <a:rPr lang="en-US" dirty="0"/>
              <a:t>Bootstrap Validations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SG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87261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472</Words>
  <Application>Microsoft Office PowerPoint</Application>
  <PresentationFormat>Widescreen</PresentationFormat>
  <Paragraphs>115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Buffer Time</vt:lpstr>
      <vt:lpstr>Critical Path (Iteration 1)</vt:lpstr>
      <vt:lpstr>Bug Metrics </vt:lpstr>
      <vt:lpstr>Roles &amp; Responsibilities</vt:lpstr>
      <vt:lpstr>PM in-charge of Milestone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4</cp:revision>
  <dcterms:created xsi:type="dcterms:W3CDTF">2019-09-29T06:36:21Z</dcterms:created>
  <dcterms:modified xsi:type="dcterms:W3CDTF">2019-09-29T07:02:59Z</dcterms:modified>
</cp:coreProperties>
</file>