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>
        <p:scale>
          <a:sx n="100" d="100"/>
          <a:sy n="100" d="100"/>
        </p:scale>
        <p:origin x="-748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07140"/>
              </p:ext>
            </p:extLst>
          </p:nvPr>
        </p:nvGraphicFramePr>
        <p:xfrm>
          <a:off x="2818342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TSANG 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 1 programming</a:t>
            </a:r>
          </a:p>
          <a:p>
            <a:r>
              <a:rPr lang="en-US" dirty="0"/>
              <a:t>29 September – Prepare for PM review </a:t>
            </a:r>
          </a:p>
          <a:p>
            <a:r>
              <a:rPr lang="en-SG" dirty="0"/>
              <a:t>3 October – </a:t>
            </a:r>
            <a:r>
              <a:rPr lang="en-SG"/>
              <a:t>PM review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592</Words>
  <Application>Microsoft Office PowerPoint</Application>
  <PresentationFormat>Widescreen</PresentationFormat>
  <Paragraphs>145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17</cp:revision>
  <dcterms:created xsi:type="dcterms:W3CDTF">2019-09-29T06:36:21Z</dcterms:created>
  <dcterms:modified xsi:type="dcterms:W3CDTF">2019-10-02T13:46:25Z</dcterms:modified>
</cp:coreProperties>
</file>