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4" r:id="rId7"/>
    <p:sldId id="262" r:id="rId8"/>
    <p:sldId id="266" r:id="rId9"/>
    <p:sldId id="265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2" autoAdjust="0"/>
  </p:normalViewPr>
  <p:slideViewPr>
    <p:cSldViewPr snapToGrid="0">
      <p:cViewPr varScale="1">
        <p:scale>
          <a:sx n="53" d="100"/>
          <a:sy n="53" d="100"/>
        </p:scale>
        <p:origin x="3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00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65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207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SPM PM Review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26078"/>
            <a:ext cx="6105194" cy="16555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Xin, Tricia Tan Li Lin, Ong Yan Ning, Loh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Responsibilities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25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PM in-charge of Milestone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50040"/>
              </p:ext>
            </p:extLst>
          </p:nvPr>
        </p:nvGraphicFramePr>
        <p:xfrm>
          <a:off x="2818190" y="4104065"/>
          <a:ext cx="65553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 to slide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to slide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Paired Programming Rotation Plan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361" y="2623218"/>
          <a:ext cx="983297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Framework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Functionality &amp; Validations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  <a:tr h="296712">
                <a:tc>
                  <a:txBody>
                    <a:bodyPr/>
                    <a:lstStyle/>
                    <a:p>
                      <a:r>
                        <a:rPr lang="en-US" dirty="0"/>
                        <a:t>Bootstrap Validations &amp; Debugging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(4)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8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Functionalities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75738"/>
              </p:ext>
            </p:extLst>
          </p:nvPr>
        </p:nvGraphicFramePr>
        <p:xfrm>
          <a:off x="1179513" y="3128211"/>
          <a:ext cx="983297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 Overview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Planned Iterations</a:t>
            </a:r>
            <a:endParaRPr lang="en-SG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86289"/>
              </p:ext>
            </p:extLst>
          </p:nvPr>
        </p:nvGraphicFramePr>
        <p:xfrm>
          <a:off x="5678906" y="801688"/>
          <a:ext cx="571776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86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74697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169825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 (end)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8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Task Allocation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 Page</a:t>
            </a:r>
          </a:p>
          <a:p>
            <a:r>
              <a:rPr lang="en-US" dirty="0"/>
              <a:t>Connecting Login to database for authentication</a:t>
            </a:r>
          </a:p>
          <a:p>
            <a:r>
              <a:rPr lang="en-US" dirty="0"/>
              <a:t>Login Validations</a:t>
            </a:r>
          </a:p>
          <a:p>
            <a:r>
              <a:rPr lang="en-US" dirty="0"/>
              <a:t>Add Bid Page</a:t>
            </a:r>
          </a:p>
          <a:p>
            <a:r>
              <a:rPr lang="en-US" dirty="0"/>
              <a:t>Add Bid to Cart</a:t>
            </a:r>
          </a:p>
          <a:p>
            <a:r>
              <a:rPr lang="en-US" dirty="0"/>
              <a:t>Place Bid</a:t>
            </a:r>
          </a:p>
          <a:p>
            <a:r>
              <a:rPr lang="en-US" dirty="0"/>
              <a:t>Add Bid Validations</a:t>
            </a:r>
          </a:p>
          <a:p>
            <a:r>
              <a:rPr lang="en-US" dirty="0"/>
              <a:t>Bootstrap Interface</a:t>
            </a:r>
          </a:p>
          <a:p>
            <a:r>
              <a:rPr lang="en-US" dirty="0"/>
              <a:t>Bootstrap Framework</a:t>
            </a:r>
          </a:p>
          <a:p>
            <a:r>
              <a:rPr lang="en-US" dirty="0"/>
              <a:t>Bootstrap Validations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Buffer Time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Critical Path (Iteration 1)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</a:rPr>
              <a:t>Bug Metrics </a:t>
            </a:r>
            <a:endParaRPr lang="en-SG" sz="4000" dirty="0">
              <a:solidFill>
                <a:srgbClr val="3F3F3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583689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No, we used meeting session to debug together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565</Words>
  <Application>Microsoft Office PowerPoint</Application>
  <PresentationFormat>Widescreen</PresentationFormat>
  <Paragraphs>133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SPM PM Review</vt:lpstr>
      <vt:lpstr>Functionalities</vt:lpstr>
      <vt:lpstr>Schedule Overview</vt:lpstr>
      <vt:lpstr>Planned Iterations</vt:lpstr>
      <vt:lpstr>Roles &amp; Task Allocation</vt:lpstr>
      <vt:lpstr>Milestones</vt:lpstr>
      <vt:lpstr>Buffer Time</vt:lpstr>
      <vt:lpstr>Critical Path (Iteration 1)</vt:lpstr>
      <vt:lpstr>Bug Metrics </vt:lpstr>
      <vt:lpstr>Roles &amp; Responsibilities</vt:lpstr>
      <vt:lpstr>PM in-charge of Milestone</vt:lpstr>
      <vt:lpstr>Paired Programming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LOH Xiao Binn</cp:lastModifiedBy>
  <cp:revision>7</cp:revision>
  <dcterms:created xsi:type="dcterms:W3CDTF">2019-09-29T06:36:21Z</dcterms:created>
  <dcterms:modified xsi:type="dcterms:W3CDTF">2019-10-01T08:10:41Z</dcterms:modified>
</cp:coreProperties>
</file>