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4" r:id="rId2"/>
    <p:sldId id="275" r:id="rId3"/>
    <p:sldId id="256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8" r:id="rId15"/>
    <p:sldId id="277" r:id="rId16"/>
    <p:sldId id="279" r:id="rId17"/>
    <p:sldId id="280" r:id="rId18"/>
    <p:sldId id="281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93" r:id="rId27"/>
    <p:sldId id="294" r:id="rId28"/>
  </p:sldIdLst>
  <p:sldSz cx="1655921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53467775@qq.com" initials="1" lastIdx="1" clrIdx="0">
    <p:extLst>
      <p:ext uri="{19B8F6BF-5375-455C-9EA6-DF929625EA0E}">
        <p15:presenceInfo xmlns:p15="http://schemas.microsoft.com/office/powerpoint/2012/main" userId="d84675bddd3f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1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9902" y="1649770"/>
            <a:ext cx="12419410" cy="3509551"/>
          </a:xfrm>
        </p:spPr>
        <p:txBody>
          <a:bodyPr anchor="b"/>
          <a:lstStyle>
            <a:lvl1pPr algn="ctr">
              <a:defRPr sz="8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5294662"/>
            <a:ext cx="12419410" cy="2433817"/>
          </a:xfrm>
        </p:spPr>
        <p:txBody>
          <a:bodyPr/>
          <a:lstStyle>
            <a:lvl1pPr marL="0" indent="0" algn="ctr">
              <a:buNone/>
              <a:defRPr sz="3260"/>
            </a:lvl1pPr>
            <a:lvl2pPr marL="620969" indent="0" algn="ctr">
              <a:buNone/>
              <a:defRPr sz="2716"/>
            </a:lvl2pPr>
            <a:lvl3pPr marL="1241938" indent="0" algn="ctr">
              <a:buNone/>
              <a:defRPr sz="2445"/>
            </a:lvl3pPr>
            <a:lvl4pPr marL="1862907" indent="0" algn="ctr">
              <a:buNone/>
              <a:defRPr sz="2173"/>
            </a:lvl4pPr>
            <a:lvl5pPr marL="2483876" indent="0" algn="ctr">
              <a:buNone/>
              <a:defRPr sz="2173"/>
            </a:lvl5pPr>
            <a:lvl6pPr marL="3104845" indent="0" algn="ctr">
              <a:buNone/>
              <a:defRPr sz="2173"/>
            </a:lvl6pPr>
            <a:lvl7pPr marL="3725814" indent="0" algn="ctr">
              <a:buNone/>
              <a:defRPr sz="2173"/>
            </a:lvl7pPr>
            <a:lvl8pPr marL="4346783" indent="0" algn="ctr">
              <a:buNone/>
              <a:defRPr sz="2173"/>
            </a:lvl8pPr>
            <a:lvl9pPr marL="4967752" indent="0" algn="ctr">
              <a:buNone/>
              <a:defRPr sz="217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7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7" y="536700"/>
            <a:ext cx="3570580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6" y="536700"/>
            <a:ext cx="10504751" cy="85428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8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3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1" y="2513157"/>
            <a:ext cx="14282321" cy="4193259"/>
          </a:xfrm>
        </p:spPr>
        <p:txBody>
          <a:bodyPr anchor="b"/>
          <a:lstStyle>
            <a:lvl1pPr>
              <a:defRPr sz="8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1" y="6746086"/>
            <a:ext cx="14282321" cy="2205136"/>
          </a:xfrm>
        </p:spPr>
        <p:txBody>
          <a:bodyPr/>
          <a:lstStyle>
            <a:lvl1pPr marL="0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1pPr>
            <a:lvl2pPr marL="620969" indent="0">
              <a:buNone/>
              <a:defRPr sz="2716">
                <a:solidFill>
                  <a:schemeClr val="tx1">
                    <a:tint val="75000"/>
                  </a:schemeClr>
                </a:solidFill>
              </a:defRPr>
            </a:lvl2pPr>
            <a:lvl3pPr marL="124193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3pPr>
            <a:lvl4pPr marL="186290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4pPr>
            <a:lvl5pPr marL="2483876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5pPr>
            <a:lvl6pPr marL="3104845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6pPr>
            <a:lvl7pPr marL="3725814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7pPr>
            <a:lvl8pPr marL="4346783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8pPr>
            <a:lvl9pPr marL="4967752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4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2683500"/>
            <a:ext cx="7037666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2683500"/>
            <a:ext cx="7037666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536701"/>
            <a:ext cx="14282321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3" y="2471154"/>
            <a:ext cx="7005323" cy="1211074"/>
          </a:xfrm>
        </p:spPr>
        <p:txBody>
          <a:bodyPr anchor="b"/>
          <a:lstStyle>
            <a:lvl1pPr marL="0" indent="0">
              <a:buNone/>
              <a:defRPr sz="3260" b="1"/>
            </a:lvl1pPr>
            <a:lvl2pPr marL="620969" indent="0">
              <a:buNone/>
              <a:defRPr sz="2716" b="1"/>
            </a:lvl2pPr>
            <a:lvl3pPr marL="1241938" indent="0">
              <a:buNone/>
              <a:defRPr sz="2445" b="1"/>
            </a:lvl3pPr>
            <a:lvl4pPr marL="1862907" indent="0">
              <a:buNone/>
              <a:defRPr sz="2173" b="1"/>
            </a:lvl4pPr>
            <a:lvl5pPr marL="2483876" indent="0">
              <a:buNone/>
              <a:defRPr sz="2173" b="1"/>
            </a:lvl5pPr>
            <a:lvl6pPr marL="3104845" indent="0">
              <a:buNone/>
              <a:defRPr sz="2173" b="1"/>
            </a:lvl6pPr>
            <a:lvl7pPr marL="3725814" indent="0">
              <a:buNone/>
              <a:defRPr sz="2173" b="1"/>
            </a:lvl7pPr>
            <a:lvl8pPr marL="4346783" indent="0">
              <a:buNone/>
              <a:defRPr sz="2173" b="1"/>
            </a:lvl8pPr>
            <a:lvl9pPr marL="4967752" indent="0">
              <a:buNone/>
              <a:defRPr sz="217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3" y="3682228"/>
            <a:ext cx="7005323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2" y="2471154"/>
            <a:ext cx="7039822" cy="1211074"/>
          </a:xfrm>
        </p:spPr>
        <p:txBody>
          <a:bodyPr anchor="b"/>
          <a:lstStyle>
            <a:lvl1pPr marL="0" indent="0">
              <a:buNone/>
              <a:defRPr sz="3260" b="1"/>
            </a:lvl1pPr>
            <a:lvl2pPr marL="620969" indent="0">
              <a:buNone/>
              <a:defRPr sz="2716" b="1"/>
            </a:lvl2pPr>
            <a:lvl3pPr marL="1241938" indent="0">
              <a:buNone/>
              <a:defRPr sz="2445" b="1"/>
            </a:lvl3pPr>
            <a:lvl4pPr marL="1862907" indent="0">
              <a:buNone/>
              <a:defRPr sz="2173" b="1"/>
            </a:lvl4pPr>
            <a:lvl5pPr marL="2483876" indent="0">
              <a:buNone/>
              <a:defRPr sz="2173" b="1"/>
            </a:lvl5pPr>
            <a:lvl6pPr marL="3104845" indent="0">
              <a:buNone/>
              <a:defRPr sz="2173" b="1"/>
            </a:lvl6pPr>
            <a:lvl7pPr marL="3725814" indent="0">
              <a:buNone/>
              <a:defRPr sz="2173" b="1"/>
            </a:lvl7pPr>
            <a:lvl8pPr marL="4346783" indent="0">
              <a:buNone/>
              <a:defRPr sz="2173" b="1"/>
            </a:lvl8pPr>
            <a:lvl9pPr marL="4967752" indent="0">
              <a:buNone/>
              <a:defRPr sz="217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2" y="3682228"/>
            <a:ext cx="7039822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4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4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672042"/>
            <a:ext cx="5340777" cy="2352146"/>
          </a:xfrm>
        </p:spPr>
        <p:txBody>
          <a:bodyPr anchor="b"/>
          <a:lstStyle>
            <a:lvl1pPr>
              <a:defRPr sz="43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1451424"/>
            <a:ext cx="8383102" cy="7163777"/>
          </a:xfrm>
        </p:spPr>
        <p:txBody>
          <a:bodyPr/>
          <a:lstStyle>
            <a:lvl1pPr>
              <a:defRPr sz="4346"/>
            </a:lvl1pPr>
            <a:lvl2pPr>
              <a:defRPr sz="3803"/>
            </a:lvl2pPr>
            <a:lvl3pPr>
              <a:defRPr sz="3260"/>
            </a:lvl3pPr>
            <a:lvl4pPr>
              <a:defRPr sz="2716"/>
            </a:lvl4pPr>
            <a:lvl5pPr>
              <a:defRPr sz="2716"/>
            </a:lvl5pPr>
            <a:lvl6pPr>
              <a:defRPr sz="2716"/>
            </a:lvl6pPr>
            <a:lvl7pPr>
              <a:defRPr sz="2716"/>
            </a:lvl7pPr>
            <a:lvl8pPr>
              <a:defRPr sz="2716"/>
            </a:lvl8pPr>
            <a:lvl9pPr>
              <a:defRPr sz="27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3024188"/>
            <a:ext cx="5340777" cy="5602681"/>
          </a:xfrm>
        </p:spPr>
        <p:txBody>
          <a:bodyPr/>
          <a:lstStyle>
            <a:lvl1pPr marL="0" indent="0">
              <a:buNone/>
              <a:defRPr sz="2173"/>
            </a:lvl1pPr>
            <a:lvl2pPr marL="620969" indent="0">
              <a:buNone/>
              <a:defRPr sz="1901"/>
            </a:lvl2pPr>
            <a:lvl3pPr marL="1241938" indent="0">
              <a:buNone/>
              <a:defRPr sz="1630"/>
            </a:lvl3pPr>
            <a:lvl4pPr marL="1862907" indent="0">
              <a:buNone/>
              <a:defRPr sz="1358"/>
            </a:lvl4pPr>
            <a:lvl5pPr marL="2483876" indent="0">
              <a:buNone/>
              <a:defRPr sz="1358"/>
            </a:lvl5pPr>
            <a:lvl6pPr marL="3104845" indent="0">
              <a:buNone/>
              <a:defRPr sz="1358"/>
            </a:lvl6pPr>
            <a:lvl7pPr marL="3725814" indent="0">
              <a:buNone/>
              <a:defRPr sz="1358"/>
            </a:lvl7pPr>
            <a:lvl8pPr marL="4346783" indent="0">
              <a:buNone/>
              <a:defRPr sz="1358"/>
            </a:lvl8pPr>
            <a:lvl9pPr marL="4967752" indent="0">
              <a:buNone/>
              <a:defRPr sz="135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5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672042"/>
            <a:ext cx="5340777" cy="2352146"/>
          </a:xfrm>
        </p:spPr>
        <p:txBody>
          <a:bodyPr anchor="b"/>
          <a:lstStyle>
            <a:lvl1pPr>
              <a:defRPr sz="43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1451424"/>
            <a:ext cx="8383102" cy="7163777"/>
          </a:xfrm>
        </p:spPr>
        <p:txBody>
          <a:bodyPr anchor="t"/>
          <a:lstStyle>
            <a:lvl1pPr marL="0" indent="0">
              <a:buNone/>
              <a:defRPr sz="4346"/>
            </a:lvl1pPr>
            <a:lvl2pPr marL="620969" indent="0">
              <a:buNone/>
              <a:defRPr sz="3803"/>
            </a:lvl2pPr>
            <a:lvl3pPr marL="1241938" indent="0">
              <a:buNone/>
              <a:defRPr sz="3260"/>
            </a:lvl3pPr>
            <a:lvl4pPr marL="1862907" indent="0">
              <a:buNone/>
              <a:defRPr sz="2716"/>
            </a:lvl4pPr>
            <a:lvl5pPr marL="2483876" indent="0">
              <a:buNone/>
              <a:defRPr sz="2716"/>
            </a:lvl5pPr>
            <a:lvl6pPr marL="3104845" indent="0">
              <a:buNone/>
              <a:defRPr sz="2716"/>
            </a:lvl6pPr>
            <a:lvl7pPr marL="3725814" indent="0">
              <a:buNone/>
              <a:defRPr sz="2716"/>
            </a:lvl7pPr>
            <a:lvl8pPr marL="4346783" indent="0">
              <a:buNone/>
              <a:defRPr sz="2716"/>
            </a:lvl8pPr>
            <a:lvl9pPr marL="4967752" indent="0">
              <a:buNone/>
              <a:defRPr sz="271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3024188"/>
            <a:ext cx="5340777" cy="5602681"/>
          </a:xfrm>
        </p:spPr>
        <p:txBody>
          <a:bodyPr/>
          <a:lstStyle>
            <a:lvl1pPr marL="0" indent="0">
              <a:buNone/>
              <a:defRPr sz="2173"/>
            </a:lvl1pPr>
            <a:lvl2pPr marL="620969" indent="0">
              <a:buNone/>
              <a:defRPr sz="1901"/>
            </a:lvl2pPr>
            <a:lvl3pPr marL="1241938" indent="0">
              <a:buNone/>
              <a:defRPr sz="1630"/>
            </a:lvl3pPr>
            <a:lvl4pPr marL="1862907" indent="0">
              <a:buNone/>
              <a:defRPr sz="1358"/>
            </a:lvl4pPr>
            <a:lvl5pPr marL="2483876" indent="0">
              <a:buNone/>
              <a:defRPr sz="1358"/>
            </a:lvl5pPr>
            <a:lvl6pPr marL="3104845" indent="0">
              <a:buNone/>
              <a:defRPr sz="1358"/>
            </a:lvl6pPr>
            <a:lvl7pPr marL="3725814" indent="0">
              <a:buNone/>
              <a:defRPr sz="1358"/>
            </a:lvl7pPr>
            <a:lvl8pPr marL="4346783" indent="0">
              <a:buNone/>
              <a:defRPr sz="1358"/>
            </a:lvl8pPr>
            <a:lvl9pPr marL="4967752" indent="0">
              <a:buNone/>
              <a:defRPr sz="135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1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536701"/>
            <a:ext cx="14282321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2683500"/>
            <a:ext cx="14282321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9343247"/>
            <a:ext cx="372582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B786-159D-4F2F-A0CB-91EB5ECD487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9343247"/>
            <a:ext cx="55887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9343247"/>
            <a:ext cx="372582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B8A1-03F9-4B44-9F1C-74EA27E85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241938" rtl="0" eaLnBrk="1" latinLnBrk="0" hangingPunct="1">
        <a:lnSpc>
          <a:spcPct val="90000"/>
        </a:lnSpc>
        <a:spcBef>
          <a:spcPct val="0"/>
        </a:spcBef>
        <a:buNone/>
        <a:defRPr sz="59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485" indent="-310485" algn="l" defTabSz="1241938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3803" kern="1200">
          <a:solidFill>
            <a:schemeClr val="tx1"/>
          </a:solidFill>
          <a:latin typeface="+mn-lt"/>
          <a:ea typeface="+mn-ea"/>
          <a:cs typeface="+mn-cs"/>
        </a:defRPr>
      </a:lvl1pPr>
      <a:lvl2pPr marL="931454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552423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716" kern="1200">
          <a:solidFill>
            <a:schemeClr val="tx1"/>
          </a:solidFill>
          <a:latin typeface="+mn-lt"/>
          <a:ea typeface="+mn-ea"/>
          <a:cs typeface="+mn-cs"/>
        </a:defRPr>
      </a:lvl3pPr>
      <a:lvl4pPr marL="2173392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794361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415330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4036299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657268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5278237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1pPr>
      <a:lvl2pPr marL="620969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241938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862907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483876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104845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3725814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346783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4967752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4.png"/><Relationship Id="rId26" Type="http://schemas.openxmlformats.org/officeDocument/2006/relationships/image" Target="../media/image34.png"/><Relationship Id="rId3" Type="http://schemas.openxmlformats.org/officeDocument/2006/relationships/image" Target="../media/image3.svg"/><Relationship Id="rId21" Type="http://schemas.openxmlformats.org/officeDocument/2006/relationships/image" Target="../media/image27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17" Type="http://schemas.openxmlformats.org/officeDocument/2006/relationships/image" Target="../media/image23.svg"/><Relationship Id="rId25" Type="http://schemas.openxmlformats.org/officeDocument/2006/relationships/image" Target="../media/image33.svg"/><Relationship Id="rId33" Type="http://schemas.openxmlformats.org/officeDocument/2006/relationships/image" Target="../media/image31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24" Type="http://schemas.openxmlformats.org/officeDocument/2006/relationships/image" Target="../media/image32.png"/><Relationship Id="rId32" Type="http://schemas.openxmlformats.org/officeDocument/2006/relationships/image" Target="../media/image30.pn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23" Type="http://schemas.openxmlformats.org/officeDocument/2006/relationships/image" Target="../media/image29.svg"/><Relationship Id="rId28" Type="http://schemas.openxmlformats.org/officeDocument/2006/relationships/image" Target="../media/image18.png"/><Relationship Id="rId10" Type="http://schemas.openxmlformats.org/officeDocument/2006/relationships/image" Target="../media/image20.png"/><Relationship Id="rId19" Type="http://schemas.openxmlformats.org/officeDocument/2006/relationships/image" Target="../media/image25.svg"/><Relationship Id="rId31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3.svg"/><Relationship Id="rId14" Type="http://schemas.openxmlformats.org/officeDocument/2006/relationships/image" Target="../media/image16.png"/><Relationship Id="rId22" Type="http://schemas.openxmlformats.org/officeDocument/2006/relationships/image" Target="../media/image28.png"/><Relationship Id="rId27" Type="http://schemas.openxmlformats.org/officeDocument/2006/relationships/image" Target="../media/image35.svg"/><Relationship Id="rId30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4.png"/><Relationship Id="rId26" Type="http://schemas.openxmlformats.org/officeDocument/2006/relationships/image" Target="../media/image34.png"/><Relationship Id="rId21" Type="http://schemas.openxmlformats.org/officeDocument/2006/relationships/image" Target="../media/image27.svg"/><Relationship Id="rId34" Type="http://schemas.openxmlformats.org/officeDocument/2006/relationships/image" Target="../media/image19.pn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17" Type="http://schemas.openxmlformats.org/officeDocument/2006/relationships/image" Target="../media/image23.svg"/><Relationship Id="rId25" Type="http://schemas.openxmlformats.org/officeDocument/2006/relationships/image" Target="../media/image33.svg"/><Relationship Id="rId33" Type="http://schemas.openxmlformats.org/officeDocument/2006/relationships/image" Target="../media/image9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24" Type="http://schemas.openxmlformats.org/officeDocument/2006/relationships/image" Target="../media/image32.png"/><Relationship Id="rId32" Type="http://schemas.openxmlformats.org/officeDocument/2006/relationships/image" Target="../media/image18.png"/><Relationship Id="rId37" Type="http://schemas.openxmlformats.org/officeDocument/2006/relationships/image" Target="../media/image31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23" Type="http://schemas.openxmlformats.org/officeDocument/2006/relationships/image" Target="../media/image29.svg"/><Relationship Id="rId28" Type="http://schemas.openxmlformats.org/officeDocument/2006/relationships/image" Target="../media/image36.png"/><Relationship Id="rId36" Type="http://schemas.openxmlformats.org/officeDocument/2006/relationships/image" Target="../media/image30.png"/><Relationship Id="rId10" Type="http://schemas.openxmlformats.org/officeDocument/2006/relationships/image" Target="../media/image20.png"/><Relationship Id="rId19" Type="http://schemas.openxmlformats.org/officeDocument/2006/relationships/image" Target="../media/image25.svg"/><Relationship Id="rId31" Type="http://schemas.openxmlformats.org/officeDocument/2006/relationships/image" Target="../media/image39.svg"/><Relationship Id="rId4" Type="http://schemas.openxmlformats.org/officeDocument/2006/relationships/image" Target="../media/image4.png"/><Relationship Id="rId9" Type="http://schemas.openxmlformats.org/officeDocument/2006/relationships/image" Target="../media/image13.svg"/><Relationship Id="rId14" Type="http://schemas.openxmlformats.org/officeDocument/2006/relationships/image" Target="../media/image16.png"/><Relationship Id="rId22" Type="http://schemas.openxmlformats.org/officeDocument/2006/relationships/image" Target="../media/image28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Relationship Id="rId35" Type="http://schemas.openxmlformats.org/officeDocument/2006/relationships/image" Target="../media/image11.svg"/><Relationship Id="rId8" Type="http://schemas.openxmlformats.org/officeDocument/2006/relationships/image" Target="../media/image12.png"/><Relationship Id="rId3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4.png"/><Relationship Id="rId26" Type="http://schemas.openxmlformats.org/officeDocument/2006/relationships/image" Target="../media/image34.png"/><Relationship Id="rId39" Type="http://schemas.openxmlformats.org/officeDocument/2006/relationships/image" Target="../media/image47.svg"/><Relationship Id="rId21" Type="http://schemas.openxmlformats.org/officeDocument/2006/relationships/image" Target="../media/image27.svg"/><Relationship Id="rId34" Type="http://schemas.openxmlformats.org/officeDocument/2006/relationships/image" Target="../media/image42.png"/><Relationship Id="rId42" Type="http://schemas.openxmlformats.org/officeDocument/2006/relationships/image" Target="../media/image19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40" Type="http://schemas.openxmlformats.org/officeDocument/2006/relationships/image" Target="../media/image18.png"/><Relationship Id="rId45" Type="http://schemas.openxmlformats.org/officeDocument/2006/relationships/image" Target="../media/image31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23" Type="http://schemas.openxmlformats.org/officeDocument/2006/relationships/image" Target="../media/image29.sv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20.png"/><Relationship Id="rId19" Type="http://schemas.openxmlformats.org/officeDocument/2006/relationships/image" Target="../media/image25.svg"/><Relationship Id="rId31" Type="http://schemas.openxmlformats.org/officeDocument/2006/relationships/image" Target="../media/image39.svg"/><Relationship Id="rId44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13.svg"/><Relationship Id="rId14" Type="http://schemas.openxmlformats.org/officeDocument/2006/relationships/image" Target="../media/image16.png"/><Relationship Id="rId22" Type="http://schemas.openxmlformats.org/officeDocument/2006/relationships/image" Target="../media/image28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Relationship Id="rId35" Type="http://schemas.openxmlformats.org/officeDocument/2006/relationships/image" Target="../media/image43.svg"/><Relationship Id="rId43" Type="http://schemas.openxmlformats.org/officeDocument/2006/relationships/image" Target="../media/image11.svg"/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12" Type="http://schemas.openxmlformats.org/officeDocument/2006/relationships/image" Target="../media/image14.png"/><Relationship Id="rId17" Type="http://schemas.openxmlformats.org/officeDocument/2006/relationships/image" Target="../media/image23.svg"/><Relationship Id="rId25" Type="http://schemas.openxmlformats.org/officeDocument/2006/relationships/image" Target="../media/image33.svg"/><Relationship Id="rId33" Type="http://schemas.openxmlformats.org/officeDocument/2006/relationships/image" Target="../media/image41.svg"/><Relationship Id="rId38" Type="http://schemas.openxmlformats.org/officeDocument/2006/relationships/image" Target="../media/image46.png"/><Relationship Id="rId20" Type="http://schemas.openxmlformats.org/officeDocument/2006/relationships/image" Target="../media/image26.png"/><Relationship Id="rId41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5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3" Type="http://schemas.openxmlformats.org/officeDocument/2006/relationships/image" Target="../media/image3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60.png"/><Relationship Id="rId3" Type="http://schemas.openxmlformats.org/officeDocument/2006/relationships/image" Target="../media/image3.svg"/><Relationship Id="rId21" Type="http://schemas.openxmlformats.org/officeDocument/2006/relationships/image" Target="../media/image63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10" Type="http://schemas.openxmlformats.org/officeDocument/2006/relationships/image" Target="../media/image54.png"/><Relationship Id="rId19" Type="http://schemas.openxmlformats.org/officeDocument/2006/relationships/image" Target="../media/image61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60.png"/><Relationship Id="rId3" Type="http://schemas.openxmlformats.org/officeDocument/2006/relationships/image" Target="../media/image3.svg"/><Relationship Id="rId21" Type="http://schemas.openxmlformats.org/officeDocument/2006/relationships/image" Target="../media/image63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5" Type="http://schemas.openxmlformats.org/officeDocument/2006/relationships/image" Target="../media/image67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24" Type="http://schemas.openxmlformats.org/officeDocument/2006/relationships/image" Target="../media/image66.pn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23" Type="http://schemas.openxmlformats.org/officeDocument/2006/relationships/image" Target="../media/image65.svg"/><Relationship Id="rId10" Type="http://schemas.openxmlformats.org/officeDocument/2006/relationships/image" Target="../media/image54.png"/><Relationship Id="rId19" Type="http://schemas.openxmlformats.org/officeDocument/2006/relationships/image" Target="../media/image61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Relationship Id="rId22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3.svg"/><Relationship Id="rId21" Type="http://schemas.openxmlformats.org/officeDocument/2006/relationships/image" Target="../media/image63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5" Type="http://schemas.openxmlformats.org/officeDocument/2006/relationships/image" Target="../media/image67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62.png"/><Relationship Id="rId29" Type="http://schemas.openxmlformats.org/officeDocument/2006/relationships/image" Target="../media/image7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24" Type="http://schemas.openxmlformats.org/officeDocument/2006/relationships/image" Target="../media/image66.pn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23" Type="http://schemas.openxmlformats.org/officeDocument/2006/relationships/image" Target="../media/image65.svg"/><Relationship Id="rId28" Type="http://schemas.openxmlformats.org/officeDocument/2006/relationships/image" Target="../media/image70.png"/><Relationship Id="rId10" Type="http://schemas.openxmlformats.org/officeDocument/2006/relationships/image" Target="../media/image54.png"/><Relationship Id="rId19" Type="http://schemas.openxmlformats.org/officeDocument/2006/relationships/image" Target="../media/image61.svg"/><Relationship Id="rId31" Type="http://schemas.openxmlformats.org/officeDocument/2006/relationships/image" Target="../media/image7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Relationship Id="rId22" Type="http://schemas.openxmlformats.org/officeDocument/2006/relationships/image" Target="../media/image64.png"/><Relationship Id="rId27" Type="http://schemas.openxmlformats.org/officeDocument/2006/relationships/image" Target="../media/image69.svg"/><Relationship Id="rId30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sv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3.svg"/><Relationship Id="rId21" Type="http://schemas.openxmlformats.org/officeDocument/2006/relationships/image" Target="../media/image63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5" Type="http://schemas.openxmlformats.org/officeDocument/2006/relationships/image" Target="../media/image67.svg"/><Relationship Id="rId33" Type="http://schemas.openxmlformats.org/officeDocument/2006/relationships/image" Target="../media/image75.sv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62.png"/><Relationship Id="rId29" Type="http://schemas.openxmlformats.org/officeDocument/2006/relationships/image" Target="../media/image7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23" Type="http://schemas.openxmlformats.org/officeDocument/2006/relationships/image" Target="../media/image65.svg"/><Relationship Id="rId28" Type="http://schemas.openxmlformats.org/officeDocument/2006/relationships/image" Target="../media/image70.png"/><Relationship Id="rId10" Type="http://schemas.openxmlformats.org/officeDocument/2006/relationships/image" Target="../media/image54.png"/><Relationship Id="rId19" Type="http://schemas.openxmlformats.org/officeDocument/2006/relationships/image" Target="../media/image61.svg"/><Relationship Id="rId31" Type="http://schemas.openxmlformats.org/officeDocument/2006/relationships/image" Target="../media/image7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Relationship Id="rId22" Type="http://schemas.openxmlformats.org/officeDocument/2006/relationships/image" Target="../media/image64.png"/><Relationship Id="rId27" Type="http://schemas.openxmlformats.org/officeDocument/2006/relationships/image" Target="../media/image69.svg"/><Relationship Id="rId30" Type="http://schemas.openxmlformats.org/officeDocument/2006/relationships/image" Target="../media/image72.png"/><Relationship Id="rId8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6.png"/><Relationship Id="rId17" Type="http://schemas.openxmlformats.org/officeDocument/2006/relationships/image" Target="../media/image11.sv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svg"/><Relationship Id="rId18" Type="http://schemas.openxmlformats.org/officeDocument/2006/relationships/image" Target="../media/image24.png"/><Relationship Id="rId3" Type="http://schemas.openxmlformats.org/officeDocument/2006/relationships/image" Target="../media/image3.svg"/><Relationship Id="rId21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17" Type="http://schemas.openxmlformats.org/officeDocument/2006/relationships/image" Target="../media/image23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23" Type="http://schemas.openxmlformats.org/officeDocument/2006/relationships/image" Target="../media/image11.svg"/><Relationship Id="rId10" Type="http://schemas.openxmlformats.org/officeDocument/2006/relationships/image" Target="../media/image20.png"/><Relationship Id="rId19" Type="http://schemas.openxmlformats.org/officeDocument/2006/relationships/image" Target="../media/image25.svg"/><Relationship Id="rId4" Type="http://schemas.openxmlformats.org/officeDocument/2006/relationships/image" Target="../media/image4.png"/><Relationship Id="rId9" Type="http://schemas.openxmlformats.org/officeDocument/2006/relationships/image" Target="../media/image13.svg"/><Relationship Id="rId14" Type="http://schemas.openxmlformats.org/officeDocument/2006/relationships/image" Target="../media/image16.png"/><Relationship Id="rId2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svg"/><Relationship Id="rId18" Type="http://schemas.openxmlformats.org/officeDocument/2006/relationships/image" Target="../media/image24.png"/><Relationship Id="rId26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7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17" Type="http://schemas.openxmlformats.org/officeDocument/2006/relationships/image" Target="../media/image23.svg"/><Relationship Id="rId25" Type="http://schemas.openxmlformats.org/officeDocument/2006/relationships/image" Target="../media/image9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24" Type="http://schemas.openxmlformats.org/officeDocument/2006/relationships/image" Target="../media/image18.pn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23" Type="http://schemas.openxmlformats.org/officeDocument/2006/relationships/image" Target="../media/image29.svg"/><Relationship Id="rId28" Type="http://schemas.openxmlformats.org/officeDocument/2006/relationships/image" Target="../media/image30.png"/><Relationship Id="rId10" Type="http://schemas.openxmlformats.org/officeDocument/2006/relationships/image" Target="../media/image20.png"/><Relationship Id="rId19" Type="http://schemas.openxmlformats.org/officeDocument/2006/relationships/image" Target="../media/image25.svg"/><Relationship Id="rId4" Type="http://schemas.openxmlformats.org/officeDocument/2006/relationships/image" Target="../media/image4.png"/><Relationship Id="rId9" Type="http://schemas.openxmlformats.org/officeDocument/2006/relationships/image" Target="../media/image13.svg"/><Relationship Id="rId14" Type="http://schemas.openxmlformats.org/officeDocument/2006/relationships/image" Target="../media/image16.png"/><Relationship Id="rId22" Type="http://schemas.openxmlformats.org/officeDocument/2006/relationships/image" Target="../media/image28.png"/><Relationship Id="rId27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50CA3E-963E-4F18-A876-CA20BBF0A112}"/>
              </a:ext>
            </a:extLst>
          </p:cNvPr>
          <p:cNvSpPr/>
          <p:nvPr/>
        </p:nvSpPr>
        <p:spPr>
          <a:xfrm>
            <a:off x="0" y="0"/>
            <a:ext cx="16559213" cy="1008062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3EEB0B-3A7D-4EF9-BE57-A3187747BC33}"/>
              </a:ext>
            </a:extLst>
          </p:cNvPr>
          <p:cNvSpPr txBox="1"/>
          <p:nvPr/>
        </p:nvSpPr>
        <p:spPr>
          <a:xfrm>
            <a:off x="166255" y="3085785"/>
            <a:ext cx="165592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OKKO</a:t>
            </a:r>
            <a:endParaRPr lang="en-US" altLang="zh-CN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DC6AFA-10D9-4C06-8F48-5074D8E8EEBD}"/>
              </a:ext>
            </a:extLst>
          </p:cNvPr>
          <p:cNvSpPr txBox="1"/>
          <p:nvPr/>
        </p:nvSpPr>
        <p:spPr>
          <a:xfrm>
            <a:off x="749660" y="5040312"/>
            <a:ext cx="15059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定制化语音社区软件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可视化画布讲述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8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3BA5D4F-14BF-402D-AAE3-2BB741B05051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86125-6094-4D9C-AA73-508283AEC477}"/>
              </a:ext>
            </a:extLst>
          </p:cNvPr>
          <p:cNvGrpSpPr/>
          <p:nvPr/>
        </p:nvGrpSpPr>
        <p:grpSpPr>
          <a:xfrm>
            <a:off x="6671225" y="3957517"/>
            <a:ext cx="3140889" cy="3171168"/>
            <a:chOff x="6671225" y="3957517"/>
            <a:chExt cx="3140889" cy="3171168"/>
          </a:xfrm>
          <a:solidFill>
            <a:schemeClr val="accent1">
              <a:lumMod val="75000"/>
            </a:schemeClr>
          </a:solidFill>
        </p:grpSpPr>
        <p:pic>
          <p:nvPicPr>
            <p:cNvPr id="12" name="图形 11" descr="用户 纯色填充">
              <a:extLst>
                <a:ext uri="{FF2B5EF4-FFF2-40B4-BE49-F238E27FC236}">
                  <a16:creationId xmlns:a16="http://schemas.microsoft.com/office/drawing/2014/main" id="{D9494C1A-F90B-4F2C-92D2-2C8BF9F7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18920" y="3957517"/>
              <a:ext cx="2693194" cy="2693194"/>
            </a:xfrm>
            <a:prstGeom prst="rect">
              <a:avLst/>
            </a:prstGeom>
          </p:spPr>
        </p:pic>
        <p:pic>
          <p:nvPicPr>
            <p:cNvPr id="3" name="图形 2" descr="星形 纯色填充">
              <a:extLst>
                <a:ext uri="{FF2B5EF4-FFF2-40B4-BE49-F238E27FC236}">
                  <a16:creationId xmlns:a16="http://schemas.microsoft.com/office/drawing/2014/main" id="{61E5D9AC-F5E9-4846-BD08-59F90BDFE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671225" y="5583339"/>
              <a:ext cx="1545346" cy="154534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C80550-6E49-4BEF-A64D-6E4CFF9190EB}"/>
              </a:ext>
            </a:extLst>
          </p:cNvPr>
          <p:cNvGrpSpPr/>
          <p:nvPr/>
        </p:nvGrpSpPr>
        <p:grpSpPr>
          <a:xfrm>
            <a:off x="4456312" y="5268815"/>
            <a:ext cx="1640568" cy="1261640"/>
            <a:chOff x="4456312" y="5268815"/>
            <a:chExt cx="1640568" cy="1261640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6" name="图形 5" descr="用户 纯色填充">
              <a:extLst>
                <a:ext uri="{FF2B5EF4-FFF2-40B4-BE49-F238E27FC236}">
                  <a16:creationId xmlns:a16="http://schemas.microsoft.com/office/drawing/2014/main" id="{F23BDE85-401B-464D-80D2-411D1F2F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56312" y="5268815"/>
              <a:ext cx="1261640" cy="1261640"/>
            </a:xfrm>
            <a:prstGeom prst="rect">
              <a:avLst/>
            </a:prstGeom>
          </p:spPr>
        </p:pic>
        <p:pic>
          <p:nvPicPr>
            <p:cNvPr id="26" name="图形 25" descr="游戏控制器 纯色填充">
              <a:extLst>
                <a:ext uri="{FF2B5EF4-FFF2-40B4-BE49-F238E27FC236}">
                  <a16:creationId xmlns:a16="http://schemas.microsoft.com/office/drawing/2014/main" id="{18EF9AB0-96D6-424B-84B6-A4931D07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74182" y="5725178"/>
              <a:ext cx="722698" cy="72269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4E9ABE2-F8B1-4680-92F1-3D808F06A7AC}"/>
              </a:ext>
            </a:extLst>
          </p:cNvPr>
          <p:cNvGrpSpPr/>
          <p:nvPr/>
        </p:nvGrpSpPr>
        <p:grpSpPr>
          <a:xfrm>
            <a:off x="3814805" y="-26656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32" name="图形 31" descr="箭头: 逆时针曲线 纯色填充">
              <a:extLst>
                <a:ext uri="{FF2B5EF4-FFF2-40B4-BE49-F238E27FC236}">
                  <a16:creationId xmlns:a16="http://schemas.microsoft.com/office/drawing/2014/main" id="{1252C085-69DE-4C9A-86A9-25F4A0D7F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3" name="图形 32" descr="数据库 纯色填充">
              <a:extLst>
                <a:ext uri="{FF2B5EF4-FFF2-40B4-BE49-F238E27FC236}">
                  <a16:creationId xmlns:a16="http://schemas.microsoft.com/office/drawing/2014/main" id="{3AF6F737-3A0D-4E0A-85B0-CEC2CAA66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8BFDFAA-FAC3-4CCD-A3BB-75DF31EE2E23}"/>
              </a:ext>
            </a:extLst>
          </p:cNvPr>
          <p:cNvSpPr/>
          <p:nvPr/>
        </p:nvSpPr>
        <p:spPr>
          <a:xfrm>
            <a:off x="3798821" y="313348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5F7B94-D6E9-4E52-B6B3-668E607D741C}"/>
              </a:ext>
            </a:extLst>
          </p:cNvPr>
          <p:cNvGrpSpPr/>
          <p:nvPr/>
        </p:nvGrpSpPr>
        <p:grpSpPr>
          <a:xfrm>
            <a:off x="4277097" y="1684905"/>
            <a:ext cx="2193280" cy="1544124"/>
            <a:chOff x="4277097" y="1684905"/>
            <a:chExt cx="2193280" cy="1544124"/>
          </a:xfrm>
        </p:grpSpPr>
        <p:pic>
          <p:nvPicPr>
            <p:cNvPr id="37" name="图形 36" descr="箭头: 逆时针曲线 纯色填充">
              <a:extLst>
                <a:ext uri="{FF2B5EF4-FFF2-40B4-BE49-F238E27FC236}">
                  <a16:creationId xmlns:a16="http://schemas.microsoft.com/office/drawing/2014/main" id="{D56D0DC7-3F49-44F9-A854-65FEFBF6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145137" y="1684905"/>
              <a:ext cx="1325240" cy="1325240"/>
            </a:xfrm>
            <a:prstGeom prst="rect">
              <a:avLst/>
            </a:prstGeom>
          </p:spPr>
        </p:pic>
        <p:pic>
          <p:nvPicPr>
            <p:cNvPr id="38" name="图形 37" descr="用户 纯色填充">
              <a:extLst>
                <a:ext uri="{FF2B5EF4-FFF2-40B4-BE49-F238E27FC236}">
                  <a16:creationId xmlns:a16="http://schemas.microsoft.com/office/drawing/2014/main" id="{7F410982-B039-4622-BA6E-D01A0DA45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77097" y="1903789"/>
              <a:ext cx="1325240" cy="132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40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86125-6094-4D9C-AA73-508283AEC477}"/>
              </a:ext>
            </a:extLst>
          </p:cNvPr>
          <p:cNvGrpSpPr/>
          <p:nvPr/>
        </p:nvGrpSpPr>
        <p:grpSpPr>
          <a:xfrm>
            <a:off x="6671225" y="3957517"/>
            <a:ext cx="3140889" cy="3171168"/>
            <a:chOff x="6671225" y="3957517"/>
            <a:chExt cx="3140889" cy="3171168"/>
          </a:xfrm>
          <a:solidFill>
            <a:schemeClr val="accent1">
              <a:lumMod val="75000"/>
            </a:schemeClr>
          </a:solidFill>
        </p:grpSpPr>
        <p:pic>
          <p:nvPicPr>
            <p:cNvPr id="12" name="图形 11" descr="用户 纯色填充">
              <a:extLst>
                <a:ext uri="{FF2B5EF4-FFF2-40B4-BE49-F238E27FC236}">
                  <a16:creationId xmlns:a16="http://schemas.microsoft.com/office/drawing/2014/main" id="{D9494C1A-F90B-4F2C-92D2-2C8BF9F7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18920" y="3957517"/>
              <a:ext cx="2693194" cy="2693194"/>
            </a:xfrm>
            <a:prstGeom prst="rect">
              <a:avLst/>
            </a:prstGeom>
          </p:spPr>
        </p:pic>
        <p:pic>
          <p:nvPicPr>
            <p:cNvPr id="3" name="图形 2" descr="星形 纯色填充">
              <a:extLst>
                <a:ext uri="{FF2B5EF4-FFF2-40B4-BE49-F238E27FC236}">
                  <a16:creationId xmlns:a16="http://schemas.microsoft.com/office/drawing/2014/main" id="{61E5D9AC-F5E9-4846-BD08-59F90BDFE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671225" y="5583339"/>
              <a:ext cx="1545346" cy="154534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C80550-6E49-4BEF-A64D-6E4CFF9190EB}"/>
              </a:ext>
            </a:extLst>
          </p:cNvPr>
          <p:cNvGrpSpPr/>
          <p:nvPr/>
        </p:nvGrpSpPr>
        <p:grpSpPr>
          <a:xfrm>
            <a:off x="4456312" y="5268815"/>
            <a:ext cx="1640568" cy="1261640"/>
            <a:chOff x="4456312" y="5268815"/>
            <a:chExt cx="1640568" cy="1261640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6" name="图形 5" descr="用户 纯色填充">
              <a:extLst>
                <a:ext uri="{FF2B5EF4-FFF2-40B4-BE49-F238E27FC236}">
                  <a16:creationId xmlns:a16="http://schemas.microsoft.com/office/drawing/2014/main" id="{F23BDE85-401B-464D-80D2-411D1F2F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56312" y="5268815"/>
              <a:ext cx="1261640" cy="1261640"/>
            </a:xfrm>
            <a:prstGeom prst="rect">
              <a:avLst/>
            </a:prstGeom>
          </p:spPr>
        </p:pic>
        <p:pic>
          <p:nvPicPr>
            <p:cNvPr id="26" name="图形 25" descr="游戏控制器 纯色填充">
              <a:extLst>
                <a:ext uri="{FF2B5EF4-FFF2-40B4-BE49-F238E27FC236}">
                  <a16:creationId xmlns:a16="http://schemas.microsoft.com/office/drawing/2014/main" id="{18EF9AB0-96D6-424B-84B6-A4931D07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74182" y="5725178"/>
              <a:ext cx="722698" cy="72269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671D320-BEF0-442D-A063-35B9CE36599B}"/>
              </a:ext>
            </a:extLst>
          </p:cNvPr>
          <p:cNvGrpSpPr/>
          <p:nvPr/>
        </p:nvGrpSpPr>
        <p:grpSpPr>
          <a:xfrm>
            <a:off x="864042" y="5183106"/>
            <a:ext cx="2132341" cy="2163867"/>
            <a:chOff x="864042" y="5183106"/>
            <a:chExt cx="2132341" cy="2163867"/>
          </a:xfrm>
        </p:grpSpPr>
        <p:pic>
          <p:nvPicPr>
            <p:cNvPr id="11" name="图形 10" descr="有想法的人 纯色填充">
              <a:extLst>
                <a:ext uri="{FF2B5EF4-FFF2-40B4-BE49-F238E27FC236}">
                  <a16:creationId xmlns:a16="http://schemas.microsoft.com/office/drawing/2014/main" id="{B87FAF6F-88C8-4132-9DA8-129EB396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64042" y="5214632"/>
              <a:ext cx="2132341" cy="2132341"/>
            </a:xfrm>
            <a:prstGeom prst="rect">
              <a:avLst/>
            </a:prstGeom>
          </p:spPr>
        </p:pic>
        <p:pic>
          <p:nvPicPr>
            <p:cNvPr id="32" name="图形 31" descr="游戏控制器 纯色填充">
              <a:extLst>
                <a:ext uri="{FF2B5EF4-FFF2-40B4-BE49-F238E27FC236}">
                  <a16:creationId xmlns:a16="http://schemas.microsoft.com/office/drawing/2014/main" id="{1B5EB3F8-2CF7-4D2C-96B0-B28A35DFE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533666" y="5183106"/>
              <a:ext cx="1301378" cy="1301378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74E7604-DEDB-4361-8649-D00D42FE7EC4}"/>
              </a:ext>
            </a:extLst>
          </p:cNvPr>
          <p:cNvGrpSpPr/>
          <p:nvPr/>
        </p:nvGrpSpPr>
        <p:grpSpPr>
          <a:xfrm>
            <a:off x="3814805" y="-26656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34" name="图形 33" descr="箭头: 逆时针曲线 纯色填充">
              <a:extLst>
                <a:ext uri="{FF2B5EF4-FFF2-40B4-BE49-F238E27FC236}">
                  <a16:creationId xmlns:a16="http://schemas.microsoft.com/office/drawing/2014/main" id="{A14BF0DA-412B-452D-87CF-DDA04001C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5" name="图形 34" descr="数据库 纯色填充">
              <a:extLst>
                <a:ext uri="{FF2B5EF4-FFF2-40B4-BE49-F238E27FC236}">
                  <a16:creationId xmlns:a16="http://schemas.microsoft.com/office/drawing/2014/main" id="{A5B68851-D8C8-42F0-96BA-87A7147A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CE06BB4-80D1-4EB1-8436-1244C4C5D7AC}"/>
              </a:ext>
            </a:extLst>
          </p:cNvPr>
          <p:cNvSpPr/>
          <p:nvPr/>
        </p:nvSpPr>
        <p:spPr>
          <a:xfrm>
            <a:off x="3798821" y="313348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6987256-178D-4F7F-A5D8-C481A6EB11E6}"/>
              </a:ext>
            </a:extLst>
          </p:cNvPr>
          <p:cNvGrpSpPr/>
          <p:nvPr/>
        </p:nvGrpSpPr>
        <p:grpSpPr>
          <a:xfrm>
            <a:off x="4277097" y="1684905"/>
            <a:ext cx="2193280" cy="1544124"/>
            <a:chOff x="4277097" y="1684905"/>
            <a:chExt cx="2193280" cy="1544124"/>
          </a:xfrm>
        </p:grpSpPr>
        <p:pic>
          <p:nvPicPr>
            <p:cNvPr id="38" name="图形 37" descr="箭头: 逆时针曲线 纯色填充">
              <a:extLst>
                <a:ext uri="{FF2B5EF4-FFF2-40B4-BE49-F238E27FC236}">
                  <a16:creationId xmlns:a16="http://schemas.microsoft.com/office/drawing/2014/main" id="{F2D6F4A8-F29B-433E-8999-1C733AA16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145137" y="1684905"/>
              <a:ext cx="1325240" cy="1325240"/>
            </a:xfrm>
            <a:prstGeom prst="rect">
              <a:avLst/>
            </a:prstGeom>
          </p:spPr>
        </p:pic>
        <p:pic>
          <p:nvPicPr>
            <p:cNvPr id="39" name="图形 38" descr="用户 纯色填充">
              <a:extLst>
                <a:ext uri="{FF2B5EF4-FFF2-40B4-BE49-F238E27FC236}">
                  <a16:creationId xmlns:a16="http://schemas.microsoft.com/office/drawing/2014/main" id="{41E697CC-5E7D-445E-B0DA-E0B878D9B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277097" y="1903789"/>
              <a:ext cx="1325240" cy="132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67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86125-6094-4D9C-AA73-508283AEC477}"/>
              </a:ext>
            </a:extLst>
          </p:cNvPr>
          <p:cNvGrpSpPr/>
          <p:nvPr/>
        </p:nvGrpSpPr>
        <p:grpSpPr>
          <a:xfrm>
            <a:off x="6671225" y="3957517"/>
            <a:ext cx="3140889" cy="3171168"/>
            <a:chOff x="6671225" y="3957517"/>
            <a:chExt cx="3140889" cy="3171168"/>
          </a:xfrm>
          <a:solidFill>
            <a:schemeClr val="accent1">
              <a:lumMod val="75000"/>
            </a:schemeClr>
          </a:solidFill>
        </p:grpSpPr>
        <p:pic>
          <p:nvPicPr>
            <p:cNvPr id="12" name="图形 11" descr="用户 纯色填充">
              <a:extLst>
                <a:ext uri="{FF2B5EF4-FFF2-40B4-BE49-F238E27FC236}">
                  <a16:creationId xmlns:a16="http://schemas.microsoft.com/office/drawing/2014/main" id="{D9494C1A-F90B-4F2C-92D2-2C8BF9F7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18920" y="3957517"/>
              <a:ext cx="2693194" cy="2693194"/>
            </a:xfrm>
            <a:prstGeom prst="rect">
              <a:avLst/>
            </a:prstGeom>
          </p:spPr>
        </p:pic>
        <p:pic>
          <p:nvPicPr>
            <p:cNvPr id="3" name="图形 2" descr="星形 纯色填充">
              <a:extLst>
                <a:ext uri="{FF2B5EF4-FFF2-40B4-BE49-F238E27FC236}">
                  <a16:creationId xmlns:a16="http://schemas.microsoft.com/office/drawing/2014/main" id="{61E5D9AC-F5E9-4846-BD08-59F90BDFE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671225" y="5583339"/>
              <a:ext cx="1545346" cy="154534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C80550-6E49-4BEF-A64D-6E4CFF9190EB}"/>
              </a:ext>
            </a:extLst>
          </p:cNvPr>
          <p:cNvGrpSpPr/>
          <p:nvPr/>
        </p:nvGrpSpPr>
        <p:grpSpPr>
          <a:xfrm>
            <a:off x="4456312" y="5268815"/>
            <a:ext cx="1640568" cy="1261640"/>
            <a:chOff x="4456312" y="5268815"/>
            <a:chExt cx="1640568" cy="1261640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6" name="图形 5" descr="用户 纯色填充">
              <a:extLst>
                <a:ext uri="{FF2B5EF4-FFF2-40B4-BE49-F238E27FC236}">
                  <a16:creationId xmlns:a16="http://schemas.microsoft.com/office/drawing/2014/main" id="{F23BDE85-401B-464D-80D2-411D1F2F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56312" y="5268815"/>
              <a:ext cx="1261640" cy="1261640"/>
            </a:xfrm>
            <a:prstGeom prst="rect">
              <a:avLst/>
            </a:prstGeom>
          </p:spPr>
        </p:pic>
        <p:pic>
          <p:nvPicPr>
            <p:cNvPr id="26" name="图形 25" descr="游戏控制器 纯色填充">
              <a:extLst>
                <a:ext uri="{FF2B5EF4-FFF2-40B4-BE49-F238E27FC236}">
                  <a16:creationId xmlns:a16="http://schemas.microsoft.com/office/drawing/2014/main" id="{18EF9AB0-96D6-424B-84B6-A4931D07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74182" y="5725178"/>
              <a:ext cx="722698" cy="72269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671D320-BEF0-442D-A063-35B9CE36599B}"/>
              </a:ext>
            </a:extLst>
          </p:cNvPr>
          <p:cNvGrpSpPr/>
          <p:nvPr/>
        </p:nvGrpSpPr>
        <p:grpSpPr>
          <a:xfrm>
            <a:off x="864042" y="5183106"/>
            <a:ext cx="2132341" cy="2163867"/>
            <a:chOff x="864042" y="5183106"/>
            <a:chExt cx="2132341" cy="2163867"/>
          </a:xfrm>
        </p:grpSpPr>
        <p:pic>
          <p:nvPicPr>
            <p:cNvPr id="11" name="图形 10" descr="有想法的人 纯色填充">
              <a:extLst>
                <a:ext uri="{FF2B5EF4-FFF2-40B4-BE49-F238E27FC236}">
                  <a16:creationId xmlns:a16="http://schemas.microsoft.com/office/drawing/2014/main" id="{B87FAF6F-88C8-4132-9DA8-129EB396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64042" y="5214632"/>
              <a:ext cx="2132341" cy="2132341"/>
            </a:xfrm>
            <a:prstGeom prst="rect">
              <a:avLst/>
            </a:prstGeom>
          </p:spPr>
        </p:pic>
        <p:pic>
          <p:nvPicPr>
            <p:cNvPr id="32" name="图形 31" descr="游戏控制器 纯色填充">
              <a:extLst>
                <a:ext uri="{FF2B5EF4-FFF2-40B4-BE49-F238E27FC236}">
                  <a16:creationId xmlns:a16="http://schemas.microsoft.com/office/drawing/2014/main" id="{1B5EB3F8-2CF7-4D2C-96B0-B28A35DFE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533666" y="5183106"/>
              <a:ext cx="1301378" cy="1301378"/>
            </a:xfrm>
            <a:prstGeom prst="rect">
              <a:avLst/>
            </a:prstGeom>
          </p:spPr>
        </p:pic>
      </p:grpSp>
      <p:pic>
        <p:nvPicPr>
          <p:cNvPr id="14" name="图形 13" descr="头上的大脑 纯色填充">
            <a:extLst>
              <a:ext uri="{FF2B5EF4-FFF2-40B4-BE49-F238E27FC236}">
                <a16:creationId xmlns:a16="http://schemas.microsoft.com/office/drawing/2014/main" id="{9AFFC3A6-1C20-41B4-9E8D-E4BF9A04DDA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627106" y="7720043"/>
            <a:ext cx="2078076" cy="2078076"/>
          </a:xfrm>
          <a:prstGeom prst="rect">
            <a:avLst/>
          </a:prstGeom>
        </p:spPr>
      </p:pic>
      <p:pic>
        <p:nvPicPr>
          <p:cNvPr id="16" name="图形 15" descr="美元 纯色填充">
            <a:extLst>
              <a:ext uri="{FF2B5EF4-FFF2-40B4-BE49-F238E27FC236}">
                <a16:creationId xmlns:a16="http://schemas.microsoft.com/office/drawing/2014/main" id="{7E048D70-611F-40CF-B4D4-F9C3C60B4B2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645588" y="7378499"/>
            <a:ext cx="1659552" cy="1659552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A9CF23-D005-493F-AAD5-FCB685986CAD}"/>
              </a:ext>
            </a:extLst>
          </p:cNvPr>
          <p:cNvGrpSpPr/>
          <p:nvPr/>
        </p:nvGrpSpPr>
        <p:grpSpPr>
          <a:xfrm>
            <a:off x="4172660" y="2582614"/>
            <a:ext cx="1975167" cy="1821857"/>
            <a:chOff x="4060026" y="2109407"/>
            <a:chExt cx="2475914" cy="2156603"/>
          </a:xfrm>
          <a:solidFill>
            <a:schemeClr val="accent6">
              <a:lumMod val="75000"/>
            </a:schemeClr>
          </a:solidFill>
        </p:grpSpPr>
        <p:pic>
          <p:nvPicPr>
            <p:cNvPr id="33" name="图形 32" descr="握手 纯色填充">
              <a:extLst>
                <a:ext uri="{FF2B5EF4-FFF2-40B4-BE49-F238E27FC236}">
                  <a16:creationId xmlns:a16="http://schemas.microsoft.com/office/drawing/2014/main" id="{09979A00-6DD2-4788-89EA-D0D1FFF4A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060026" y="2109407"/>
              <a:ext cx="1935336" cy="1935336"/>
            </a:xfrm>
            <a:prstGeom prst="rect">
              <a:avLst/>
            </a:prstGeom>
          </p:spPr>
        </p:pic>
        <p:pic>
          <p:nvPicPr>
            <p:cNvPr id="34" name="图形 33" descr="游戏控制器 纯色填充">
              <a:extLst>
                <a:ext uri="{FF2B5EF4-FFF2-40B4-BE49-F238E27FC236}">
                  <a16:creationId xmlns:a16="http://schemas.microsoft.com/office/drawing/2014/main" id="{F80094E6-6E33-42BC-B9E4-85AA0A27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341510" y="3071580"/>
              <a:ext cx="1194430" cy="1194430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1062031-33B5-47CE-84CE-6D48C5FFF892}"/>
              </a:ext>
            </a:extLst>
          </p:cNvPr>
          <p:cNvGrpSpPr/>
          <p:nvPr/>
        </p:nvGrpSpPr>
        <p:grpSpPr>
          <a:xfrm>
            <a:off x="3814805" y="-26656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36" name="图形 35" descr="箭头: 逆时针曲线 纯色填充">
              <a:extLst>
                <a:ext uri="{FF2B5EF4-FFF2-40B4-BE49-F238E27FC236}">
                  <a16:creationId xmlns:a16="http://schemas.microsoft.com/office/drawing/2014/main" id="{C04E6DDE-F7F3-4BB4-A8F6-A07F8B7AB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7" name="图形 36" descr="数据库 纯色填充">
              <a:extLst>
                <a:ext uri="{FF2B5EF4-FFF2-40B4-BE49-F238E27FC236}">
                  <a16:creationId xmlns:a16="http://schemas.microsoft.com/office/drawing/2014/main" id="{1A546D22-E97C-491E-908B-7838E6DC1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A945D4B-6B3F-4C8B-A0C0-C02FB0D9D413}"/>
              </a:ext>
            </a:extLst>
          </p:cNvPr>
          <p:cNvGrpSpPr/>
          <p:nvPr/>
        </p:nvGrpSpPr>
        <p:grpSpPr>
          <a:xfrm>
            <a:off x="4277097" y="1684905"/>
            <a:ext cx="2193280" cy="1544124"/>
            <a:chOff x="4277097" y="1684905"/>
            <a:chExt cx="2193280" cy="1544124"/>
          </a:xfrm>
        </p:grpSpPr>
        <p:pic>
          <p:nvPicPr>
            <p:cNvPr id="40" name="图形 39" descr="箭头: 逆时针曲线 纯色填充">
              <a:extLst>
                <a:ext uri="{FF2B5EF4-FFF2-40B4-BE49-F238E27FC236}">
                  <a16:creationId xmlns:a16="http://schemas.microsoft.com/office/drawing/2014/main" id="{36878A6C-7DF1-4ABE-AF3E-491175723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5145137" y="1684905"/>
              <a:ext cx="1325240" cy="1325240"/>
            </a:xfrm>
            <a:prstGeom prst="rect">
              <a:avLst/>
            </a:prstGeom>
          </p:spPr>
        </p:pic>
        <p:pic>
          <p:nvPicPr>
            <p:cNvPr id="41" name="图形 40" descr="用户 纯色填充">
              <a:extLst>
                <a:ext uri="{FF2B5EF4-FFF2-40B4-BE49-F238E27FC236}">
                  <a16:creationId xmlns:a16="http://schemas.microsoft.com/office/drawing/2014/main" id="{699D365D-A1E3-4AEF-952D-9568D17B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4277097" y="1903789"/>
              <a:ext cx="1325240" cy="132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01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AE8C7-FE05-3887-4B1E-5E4E760E2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082D10-D70A-2EFF-B046-3AE1BE01D1E9}"/>
              </a:ext>
            </a:extLst>
          </p:cNvPr>
          <p:cNvSpPr/>
          <p:nvPr/>
        </p:nvSpPr>
        <p:spPr>
          <a:xfrm>
            <a:off x="0" y="0"/>
            <a:ext cx="16559213" cy="1008062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09EB4B-F571-FAF2-4E5E-597849B68CE4}"/>
              </a:ext>
            </a:extLst>
          </p:cNvPr>
          <p:cNvSpPr txBox="1"/>
          <p:nvPr/>
        </p:nvSpPr>
        <p:spPr>
          <a:xfrm>
            <a:off x="166255" y="3085785"/>
            <a:ext cx="16559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故事二：客户视角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F039C0-EBAA-4307-9631-62DAC44E2018}"/>
              </a:ext>
            </a:extLst>
          </p:cNvPr>
          <p:cNvSpPr txBox="1"/>
          <p:nvPr/>
        </p:nvSpPr>
        <p:spPr>
          <a:xfrm>
            <a:off x="749660" y="5040312"/>
            <a:ext cx="1505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轻度游戏玩家小周同学的故事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22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B261-7064-0A79-781B-13CB807B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C9314E-61FF-ACCC-E16A-FDF602769A0B}"/>
              </a:ext>
            </a:extLst>
          </p:cNvPr>
          <p:cNvSpPr/>
          <p:nvPr/>
        </p:nvSpPr>
        <p:spPr>
          <a:xfrm>
            <a:off x="7596379" y="452897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</a:p>
          <a:p>
            <a:pPr algn="ctr"/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2D3E63-0E6C-295A-5560-965B587A9886}"/>
              </a:ext>
            </a:extLst>
          </p:cNvPr>
          <p:cNvSpPr/>
          <p:nvPr/>
        </p:nvSpPr>
        <p:spPr>
          <a:xfrm>
            <a:off x="13764264" y="3404870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轻度游戏玩家</a:t>
            </a:r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0D0FDB-A405-2799-1EDD-45F722A3B17F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68194D-A0D2-EB33-D0E3-46160CBC1798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E1CD8C-8275-9439-4212-67FA2D7163A6}"/>
              </a:ext>
            </a:extLst>
          </p:cNvPr>
          <p:cNvSpPr/>
          <p:nvPr/>
        </p:nvSpPr>
        <p:spPr>
          <a:xfrm>
            <a:off x="7570433" y="1322938"/>
            <a:ext cx="1852423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  <a:endParaRPr lang="zh-CN" altLang="en-US" sz="20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B6C9F45-AF6D-9CDA-FE4F-F5419CAFF030}"/>
              </a:ext>
            </a:extLst>
          </p:cNvPr>
          <p:cNvSpPr/>
          <p:nvPr/>
        </p:nvSpPr>
        <p:spPr>
          <a:xfrm>
            <a:off x="10298180" y="5737860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466B9E-FF6C-62D1-3719-62C5C27C5CB8}"/>
              </a:ext>
            </a:extLst>
          </p:cNvPr>
          <p:cNvSpPr/>
          <p:nvPr/>
        </p:nvSpPr>
        <p:spPr>
          <a:xfrm>
            <a:off x="7614105" y="2192979"/>
            <a:ext cx="1834696" cy="63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跨终端支持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5DFCF8-EF66-C217-B8D3-DE441E046214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1BB785-238B-F44F-67F4-B0CE12835467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34EABF-D09A-DBB4-3AC7-B4EE57173BE0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52D1872-8032-BC0D-16E4-95714F303F84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06DEB3E-745D-4D4A-BEBA-5887BAAE8D38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CB9BCAC-EA01-F724-3475-F47D1226C65E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4EF3EF0-01B5-F396-A38D-6A4214C67655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AC2D6C-1CDF-3D4F-1D24-83DFF42E9BCC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14C6A8E-9EFD-43E3-1112-449F5E72E180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97E1474-C1C5-1A3C-9D8A-60642E2CD6C8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7669BBF-FBC9-91B6-D999-EC1D35E87753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D5A7D6-3B14-03C1-FCCC-0A8A56F9B9A3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715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51D15-36CD-5DC5-F1B5-69300EB50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FB4D5E-5BF9-0893-F499-FD71C85E7431}"/>
              </a:ext>
            </a:extLst>
          </p:cNvPr>
          <p:cNvSpPr/>
          <p:nvPr/>
        </p:nvSpPr>
        <p:spPr>
          <a:xfrm>
            <a:off x="7596379" y="452897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</a:p>
          <a:p>
            <a:pPr algn="ctr"/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CC66EFE-2D5A-4540-C0F3-43D934128103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CC1410-5BFC-DC20-436B-684D8BCCF7CE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8A20C2E-89DA-1CDF-957A-BBB0EB54B8D3}"/>
              </a:ext>
            </a:extLst>
          </p:cNvPr>
          <p:cNvSpPr/>
          <p:nvPr/>
        </p:nvSpPr>
        <p:spPr>
          <a:xfrm>
            <a:off x="7570433" y="1322938"/>
            <a:ext cx="1852423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  <a:endParaRPr lang="zh-CN" altLang="en-US" sz="20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B2FCF8C-F6E7-B808-1D07-310EEBD9E1C9}"/>
              </a:ext>
            </a:extLst>
          </p:cNvPr>
          <p:cNvSpPr/>
          <p:nvPr/>
        </p:nvSpPr>
        <p:spPr>
          <a:xfrm>
            <a:off x="10298180" y="5737860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F8A0CD-4328-904F-955F-C902A832A3A9}"/>
              </a:ext>
            </a:extLst>
          </p:cNvPr>
          <p:cNvSpPr/>
          <p:nvPr/>
        </p:nvSpPr>
        <p:spPr>
          <a:xfrm>
            <a:off x="7614105" y="2192979"/>
            <a:ext cx="1834696" cy="63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跨终端支持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C1CCC5-F1BF-2317-8FE4-97009C9D53B8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4D8BCD8-1055-FC46-1AF5-C1E6FD878E32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8A9883-D826-E1C4-2320-5105E817C35E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B7DFE3-40F9-AEFE-7D14-BF4572E8A4E3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C13E6AB-FF22-C3C2-9FFF-9FBC240B1899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2D337D2-5915-8189-1A1D-944025D64CEF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B97E30B-4532-626E-C353-BCFF62CB3486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314490A-1B29-4F1C-F6AB-841E4691DB0D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6756E32-B4CA-9A02-222D-48C4B35B885D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6F87D3-F10E-E7DD-CAFE-DFEAF4D3C762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E61E821-7EB7-8B05-952F-DEC5B5EA8A87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B9E83D-6723-6CB8-7A92-5A335267F997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8D0F59FD-5DA9-38DB-E520-49DA8DE6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0F27B55-C7BC-8707-3DC0-AE29B3480ACD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6EDAD-C86E-70D4-9D29-801300FE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42C8C3-9BAA-3F40-2511-B90476D472B0}"/>
              </a:ext>
            </a:extLst>
          </p:cNvPr>
          <p:cNvSpPr/>
          <p:nvPr/>
        </p:nvSpPr>
        <p:spPr>
          <a:xfrm>
            <a:off x="7596379" y="452897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</a:p>
          <a:p>
            <a:pPr algn="ctr"/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7C37981-C6E8-BC94-80E9-E83932C9C2B2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23FC9E-C211-EFED-A3A7-DDE6CCB71A38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8DD99C-81E4-40A8-516A-0E8BC027B4E9}"/>
              </a:ext>
            </a:extLst>
          </p:cNvPr>
          <p:cNvSpPr/>
          <p:nvPr/>
        </p:nvSpPr>
        <p:spPr>
          <a:xfrm>
            <a:off x="7570433" y="1322938"/>
            <a:ext cx="1852423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  <a:endParaRPr lang="zh-CN" altLang="en-US" sz="2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BF793D-2AC5-41DE-09AB-2496394EECE1}"/>
              </a:ext>
            </a:extLst>
          </p:cNvPr>
          <p:cNvSpPr/>
          <p:nvPr/>
        </p:nvSpPr>
        <p:spPr>
          <a:xfrm>
            <a:off x="7614105" y="2192979"/>
            <a:ext cx="1834696" cy="63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跨终端支持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F5A1AE6-351F-B580-5A7B-93D651C84F11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7BE1999-6BF0-FFDC-DCA4-57D69BB83EFE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C127FA-FF1C-CF6B-A786-53916C023804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80D793-BD8D-13BE-27C6-AEDFA8603B37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E2CB859-46BE-1345-E221-D647083621AA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A63606D-3224-90EC-0D5F-01B4EF495058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BFF32FF-3BF4-C946-75DD-E07BD9F9199D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DC3E2D9-8C7D-78D6-56AE-ADA017858F7B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EFB043-0642-1608-65AA-B8310B0AD2AA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8CFAFCF-DC83-01AE-24F3-0E2FDF917CE2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12F074D-9863-B12F-7CA0-9C49915237CA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E2D38D7-CD38-9D19-02F0-15A422E4898E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4090AB27-C74F-35B3-3122-DEBF2C19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EBCFA58-A076-C4AD-F20A-62AE7F5E9185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D03FD453-064A-98BF-8CA4-52321C80F42E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A7A3AA7-8E14-95F5-7E40-2EF53B28E746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7C034-9D03-AB94-FB97-F80AF38A2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BC8F1D-4E29-7B61-0748-95B20FA3F8B1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0A25E1-26B6-4191-E2C2-4FE9D77DB5DE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0D7879-C5C1-9621-1427-E1908BD68AE2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84EA6B8-5DD2-C1E0-D623-DFC415874FED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5E24491-9EF7-1F73-16F0-8370A520186D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B4F2EAC-5737-B42B-5ABE-75056A4FF8E1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D5E7F3-4786-4B28-2892-03BB8A964410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5E56F5B-CE11-5E86-E87F-BDB39834556A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6C5D820-75D6-D6CA-EE1A-405D29C0E876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044DDB2-3D55-AD71-50E9-48A1A2104DE9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35216-3ACC-53D6-097F-71F76A27A709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FCF395A-BF99-7899-D22F-A08E6B74CE86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00D23D2-4C65-20C5-88AA-CE54EC6DFFB8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8D5073-5E10-3264-EEEF-9D722130B8B7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69868EA9-16DD-1874-A9C7-F2C3BAAE5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B0CFA5D-D92A-8ABE-45A7-6A439E6984A8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5399ACA-4B3A-2B92-F912-976C8CD747EA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E7CFC3C-71EC-052D-37F5-F4B586BDD032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194AC9-F645-62A9-0CFD-F60B22898722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8DDF870C-FF33-B2F3-DC5D-91AEAB192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DA591C20-9A8C-8D4D-8EB0-F68599590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C339083-1FD8-6231-4C6A-05AAAB8482A6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22DEFA4A-AE26-314A-4AC2-CFF30C7381A7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8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80B7-E2BA-38C4-FCC7-B008ADA5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DCB758-94F9-0009-58AB-22605B1F70EC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F80EBD-A744-EA70-7F7D-F34BC81BF541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73B500B-D31A-062F-6508-BCFB8FFCB651}"/>
              </a:ext>
            </a:extLst>
          </p:cNvPr>
          <p:cNvSpPr/>
          <p:nvPr/>
        </p:nvSpPr>
        <p:spPr>
          <a:xfrm>
            <a:off x="10776991" y="463609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AE11255-DCE6-F22E-9288-74E709E49EA1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994416-00D2-F567-93AF-C7A668815542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B460E82-6E2B-76E7-47B9-7DA30AABE096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BB00FAA-FC82-66A4-0D06-5438C8CDB4EA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F3B5219-9789-EA0B-0DFF-1594516A073D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65EAFD-923C-806C-0C88-94AAD5FAFBB5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9A23378-9219-0DF8-20B9-464E7FE4EFD6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11E0CEF-E8FC-0B8A-9D6C-54927488C803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7BEA0F-A5A8-928B-5F95-06513AEFF74B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48993404-5616-E8D0-FCE8-8335EB4FB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FBD66BA-BA3A-406D-D593-3E142190DCF1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95E7437-4F2E-D34E-1396-75C483373F50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69BC860-7A6A-393D-6596-21AC96E61FAC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3DEFB98-C275-0289-A2ED-26E9358A8E9D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3F5D5543-995A-FB43-0532-889EAC84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99E39712-4FD8-09C9-1993-B9023F7CA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1635185-6976-5784-32DC-8FAAA0DFE874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C80C42C-6D43-7E48-403D-7E6088BAB038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D048C14-D56F-8BAD-E706-1749D4AFC5C7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B3E10F6-9962-A1F7-7FFA-67FA3B9E431C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D769C-61B9-2D5E-B285-E09849FE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6D4E9CD-EA97-878C-6A53-31476E17687A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790D0E-5406-FC76-0237-0E121417C7FB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D9B4C4D-1BF6-74FE-6103-02F4B1980468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204B529-D4DF-4323-6A4C-A05C37D945CA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6E5756-BC5A-8B26-5DB3-EEAD431E9AA9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C5334BE-9E15-8D2A-753B-B8B2C3B06C60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D27000C-61D2-190B-B3A1-556FDFC8A02F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B711008-F92F-DB4E-2825-57B5B6D1E4A2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EE7508-D1D7-BF25-D288-05E5D71CD982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6AD739-84C8-45A6-148F-6610F36F3341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1208B02C-1365-8829-707D-A2827B65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DFC651C-657D-6F55-D2E9-11AF419D4959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DEDD367A-1170-A1EC-8996-41BFBBFB7A7F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6141491-70B5-8E79-6FEC-B7906FC8A8CE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3C4A8D-B14A-082C-AB56-9B81E6181B97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6D23A25E-6F1D-4976-9186-31437DCC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AC0750A2-0267-00B4-A43C-F31852E4E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D62E18F-936E-4DED-2055-985AF2490D64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3ABB7EC3-AE56-A245-E547-1E35C1E424DC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7CB8BC9-CFCB-5EE1-E152-E7EC028839F7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E4A64B7-3E2D-75E9-ACAB-7FC030CD995E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E1B7875-6628-7746-2F74-BF64A93DB7BA}"/>
              </a:ext>
            </a:extLst>
          </p:cNvPr>
          <p:cNvSpPr/>
          <p:nvPr/>
        </p:nvSpPr>
        <p:spPr>
          <a:xfrm>
            <a:off x="11186071" y="377839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4B8916A-C14D-C01D-2D56-D671A2A03157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50CA3E-963E-4F18-A876-CA20BBF0A112}"/>
              </a:ext>
            </a:extLst>
          </p:cNvPr>
          <p:cNvSpPr/>
          <p:nvPr/>
        </p:nvSpPr>
        <p:spPr>
          <a:xfrm>
            <a:off x="0" y="0"/>
            <a:ext cx="16559213" cy="1008062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3EEB0B-3A7D-4EF9-BE57-A3187747BC33}"/>
              </a:ext>
            </a:extLst>
          </p:cNvPr>
          <p:cNvSpPr txBox="1"/>
          <p:nvPr/>
        </p:nvSpPr>
        <p:spPr>
          <a:xfrm>
            <a:off x="166255" y="3085785"/>
            <a:ext cx="16559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故事一：公司视角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DC6AFA-10D9-4C06-8F48-5074D8E8EEBD}"/>
              </a:ext>
            </a:extLst>
          </p:cNvPr>
          <p:cNvSpPr txBox="1"/>
          <p:nvPr/>
        </p:nvSpPr>
        <p:spPr>
          <a:xfrm>
            <a:off x="749660" y="5040312"/>
            <a:ext cx="1505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——OKKO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联合创始人钟正先生的故事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55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03130-8867-7DCC-29BB-062CC27A3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2A6DB42-0B1F-D53F-3F1E-0C5143C68562}"/>
              </a:ext>
            </a:extLst>
          </p:cNvPr>
          <p:cNvSpPr/>
          <p:nvPr/>
        </p:nvSpPr>
        <p:spPr>
          <a:xfrm>
            <a:off x="3830625" y="1305887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6422DE-0E31-4E0F-908A-6C6DAB6B8CE3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27033FC-0DC0-3A4B-6DD9-EF61DBD90307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C05DBAE-EAD5-AD29-70AB-A3F413F8E91E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CA7B62-B8EA-F7F0-82F4-C3C22B4027A0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64F06AF-6FD9-6C6C-ECB9-1794D1378DA1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2D6548-B0D9-9B59-3D5E-6AB99A102305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EE09BC44-9A3F-87A6-713E-B507F4AF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4FE12D9-A661-B33A-2A80-21D7F767613F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81737D3-C630-3657-8943-C20FA076F9E6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15582AE-A034-F1D3-B1E1-48A13FA2621E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460E5F-009F-0FDC-B037-CAF0C91ED639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E9E0F58C-EECC-8F89-DF16-821BE0C7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F9A6C2F2-6874-6C9C-C3BB-7D5830AA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97B848C-61BE-8FCB-9D8E-CCC562944AE8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F1F41A8-881A-B23A-D380-9A5DFDDE605D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DD8FB60-ABA9-D660-B6E8-752FBA0AF3E0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8DA2DE0-4590-5B5F-C783-43EB0316C3A3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091B927-C002-A899-E29F-F6754AB4CB73}"/>
              </a:ext>
            </a:extLst>
          </p:cNvPr>
          <p:cNvSpPr/>
          <p:nvPr/>
        </p:nvSpPr>
        <p:spPr>
          <a:xfrm>
            <a:off x="11186071" y="366312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E23B2CF-25B7-E540-D156-6FC44265C72F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A7AC11EB-7616-A639-7479-431593AA6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2E4107-1B39-0DF3-F628-0116C89D3D51}"/>
              </a:ext>
            </a:extLst>
          </p:cNvPr>
          <p:cNvSpPr/>
          <p:nvPr/>
        </p:nvSpPr>
        <p:spPr>
          <a:xfrm>
            <a:off x="10776991" y="1386027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FBD8C3-8DFF-1892-4DCE-B61E41B0DE94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255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2CAE2-DE50-0821-FD34-0D10982F8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6CDA622-94A3-34B7-BC6A-E68722E0F8BF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84050E1-407A-5B8C-B680-CB6527732853}"/>
              </a:ext>
            </a:extLst>
          </p:cNvPr>
          <p:cNvSpPr/>
          <p:nvPr/>
        </p:nvSpPr>
        <p:spPr>
          <a:xfrm>
            <a:off x="10776990" y="2355403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3382FD2-7842-4C3C-8B25-8F587F01A3E7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CB0EA8E-C5E0-FCA2-63DE-6EAB6C47F4D8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E70C133-2C38-5DFF-865F-5D000AA997F9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DF9E20-7B4A-A892-5003-99FE5F8AC693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3D6A4FF3-D1FC-8EF4-38FE-C55A97A5B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8E8DDA7-4150-4509-96A8-DBB780D1F549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32D94BC-4933-E09F-9D99-EC914F6EECB6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169450E-9794-0410-A5D2-15A975689902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A3692A-2644-36A7-45E7-8FE3690F0B24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94D16DC3-6277-783B-DB21-03DAC2D37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836C4A64-24E5-AB7B-EE8C-7038B8CB1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2633EAC-9C14-3426-FE50-CDFB1E45C296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24813A4-399A-7EF8-5D3B-93F7D5A5A2D2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53BD370-0E56-D1A9-0780-644FD5B8B55C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17F190F-8FA1-5F72-F068-BDA77A1E225A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AAFF0BE-053D-27FC-1249-15B660612AAE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FE9F97A-2ABD-870B-D9DA-33C1E2F14B9B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22173E06-5343-A9BD-75F0-BB583F707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2A0183D0-DDD4-DAA9-2CAC-D79050F223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94FAD398-6FAF-EB5F-6F86-CD552F13B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56708313-AD31-75CE-FF4C-C639CC6251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402D5429-317B-3003-0D5F-6D477A8F5C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6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83654-0BAF-EF3A-D7A4-117CD1CE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23C5474-7268-9579-34D2-C4983F494981}"/>
              </a:ext>
            </a:extLst>
          </p:cNvPr>
          <p:cNvSpPr/>
          <p:nvPr/>
        </p:nvSpPr>
        <p:spPr>
          <a:xfrm>
            <a:off x="3829261" y="5610496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07F9BA6-C4AD-EB68-D693-8809A605EC5B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7C73C4E-4E9A-5177-906F-14CE7FBC7FA3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939470-1DE3-5047-586A-DEC9FB70E312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4F967345-0241-D60B-6E9A-52F05EAD8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9B9932F-1095-EF29-8EC5-FAC565618645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E19A812-9015-8D46-8555-0960F1A96AAE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164CCD0-CFA3-FDC7-64F4-B88C04793900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6F3D76-42B3-8107-3EFE-115947D6D106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D69DA93A-50FE-3428-0178-51627F54C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D8BA4C91-4ACD-68EE-B659-84E351D7E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AFB43A8-EDD2-FE99-382D-FDA3CC4C9B50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BACEB3D-4B86-9D46-785A-F973DFC58CA1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9F8768B-C3CD-C580-76DB-5EAD5A9003F6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EA1D6CA-AA73-BEC1-15D7-6C768E56A747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D97E47A-9BEE-1692-C0E7-425CCCFE85EA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B6D8836-6DB1-0EEB-6F15-8395E73B9D65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4FC3E62F-0DB3-8B07-D1FA-4A8020DD8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2D854480-2DEA-BC75-78C4-0FDCBC3A6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F2F8DAC2-9283-0E54-3530-8BE1E77C26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2E368E89-CF7F-8345-83B0-F72BA3EAE5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3A029201-E56C-C1FA-ACFF-C386A67645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  <p:pic>
        <p:nvPicPr>
          <p:cNvPr id="10" name="图形 9" descr="用户 纯色填充">
            <a:extLst>
              <a:ext uri="{FF2B5EF4-FFF2-40B4-BE49-F238E27FC236}">
                <a16:creationId xmlns:a16="http://schemas.microsoft.com/office/drawing/2014/main" id="{122689C7-AE72-D850-85C7-D620A97D96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74986" y="5240844"/>
            <a:ext cx="1473994" cy="1473994"/>
          </a:xfrm>
          <a:prstGeom prst="rect">
            <a:avLst/>
          </a:prstGeom>
        </p:spPr>
      </p:pic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B44DC1D5-0670-49EF-BEEA-193B4577AB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3855" y="1879338"/>
            <a:ext cx="1473994" cy="147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9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AB1EF-BE74-6D08-47EF-EF6B841D8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07D6C60-3A56-40EC-8235-97E4D4EDF8A2}"/>
              </a:ext>
            </a:extLst>
          </p:cNvPr>
          <p:cNvSpPr/>
          <p:nvPr/>
        </p:nvSpPr>
        <p:spPr>
          <a:xfrm>
            <a:off x="3829260" y="271963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C7FC312-AF41-49FD-DC0F-6C8C9F0EA6A0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0F7704-997E-CAC6-B45B-77E4D79B761E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D7645455-5441-8E03-AE63-89C9C821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FB0185F-2C37-2950-2CD2-ECFA1E9BE13B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C7B042C-3F27-3D7C-29A6-CF5931D24B5B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1BCA581-71D5-2E8E-456B-86F8CA788F5B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389EF41-8F57-94E1-7A63-396B859D691C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46B0C264-8796-0515-EF93-562D21765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C7ADFF10-69D6-E1AC-06CE-6B79F7198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AE81C59-5F19-62E3-859A-83F5979C9301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1664988-CBF9-B603-C3F7-EFBB12E52914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F2009CA-0A69-21C6-3BF4-1805914E43DB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21CC1D9-4CF6-87CF-BAF1-A7DD3989FAC4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0A33007-B4FF-6151-914C-D00693156B1F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0C1C1CD-FF2D-27C8-5195-4EFB98C45A39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1A718FCC-88B2-718B-2651-74AE1BFE6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34E9893B-1003-8D25-C7F0-D3282B3A31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5E4B3A3E-FB6A-94A5-1E36-0D6C19A2AF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F9F0E054-825B-8056-6F30-FB16788334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D53A9204-6F79-6AA4-2BCE-1D8B2C0FEA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  <p:pic>
        <p:nvPicPr>
          <p:cNvPr id="10" name="图形 9" descr="用户 纯色填充">
            <a:extLst>
              <a:ext uri="{FF2B5EF4-FFF2-40B4-BE49-F238E27FC236}">
                <a16:creationId xmlns:a16="http://schemas.microsoft.com/office/drawing/2014/main" id="{0FA6FB74-EF83-91CB-2D86-B6AD5B5072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74986" y="5240844"/>
            <a:ext cx="1473994" cy="1473994"/>
          </a:xfrm>
          <a:prstGeom prst="rect">
            <a:avLst/>
          </a:prstGeom>
        </p:spPr>
      </p:pic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159F99C3-9C76-A36F-90CE-7E1656AD7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3855" y="1879338"/>
            <a:ext cx="1473994" cy="1473994"/>
          </a:xfrm>
          <a:prstGeom prst="rect">
            <a:avLst/>
          </a:prstGeom>
        </p:spPr>
      </p:pic>
      <p:pic>
        <p:nvPicPr>
          <p:cNvPr id="14" name="图形 13" descr="功能区 纯色填充">
            <a:extLst>
              <a:ext uri="{FF2B5EF4-FFF2-40B4-BE49-F238E27FC236}">
                <a16:creationId xmlns:a16="http://schemas.microsoft.com/office/drawing/2014/main" id="{F91E0713-0F24-C3B8-9569-A9D8876240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2385" y="5240844"/>
            <a:ext cx="1255691" cy="1255691"/>
          </a:xfrm>
          <a:prstGeom prst="rect">
            <a:avLst/>
          </a:prstGeom>
        </p:spPr>
      </p:pic>
      <p:pic>
        <p:nvPicPr>
          <p:cNvPr id="24" name="图形 23" descr="奖杯 纯色填充">
            <a:extLst>
              <a:ext uri="{FF2B5EF4-FFF2-40B4-BE49-F238E27FC236}">
                <a16:creationId xmlns:a16="http://schemas.microsoft.com/office/drawing/2014/main" id="{F9E6EA2F-237F-ECBE-0429-A3AABB31A64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47484" y="5285464"/>
            <a:ext cx="1127244" cy="11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8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1B262-D77A-3C16-A389-C5E0C671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A91F0E2-D2A9-EF43-20DD-996803A1B6A9}"/>
              </a:ext>
            </a:extLst>
          </p:cNvPr>
          <p:cNvSpPr/>
          <p:nvPr/>
        </p:nvSpPr>
        <p:spPr>
          <a:xfrm>
            <a:off x="10776989" y="3286290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FC34A3DD-9BBB-20EB-8FE0-424D7ADB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69D6EF3-4090-62CF-1C64-DC7FF83E02A0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F136755D-64FC-5783-B0FF-6D84E13CA85E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320417A-8E35-0E51-6BAB-B4C6A690F9CD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2D4E5F0-77A9-0CF4-EF0A-41228267BEFB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071D3AB2-70F7-1FC4-E33B-3D4D267C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84B13D37-8F06-FE99-8F38-3784E97A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F3C87B5-720F-08FC-3EF0-C5B233266F8B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C7D3B64-9423-3001-8AEB-351152E1E784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587D0D37-089B-D367-10D8-1760066D96BE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BDE4066-3DB2-A4AF-BCBE-E8271488FBF2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E70FEC2-F498-0CFB-5AAA-979FD71BF8BF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000F166-DEAA-455F-5CCE-3A424899A555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DD6DB972-E004-D1CF-BDEE-C21DDDBFE5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73E9BF23-829A-A52F-C23D-C0448CE4B1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D2D740E2-4B04-99B3-19C1-B73623182F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BB4206A5-A1E3-B69E-6240-825F66A2B8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A0896CE0-AA08-AB81-56E8-0B3DAA48D1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  <p:pic>
        <p:nvPicPr>
          <p:cNvPr id="10" name="图形 9" descr="用户 纯色填充">
            <a:extLst>
              <a:ext uri="{FF2B5EF4-FFF2-40B4-BE49-F238E27FC236}">
                <a16:creationId xmlns:a16="http://schemas.microsoft.com/office/drawing/2014/main" id="{C866FA3B-1254-B133-7EF1-7AB30B8C55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74986" y="5240844"/>
            <a:ext cx="1473994" cy="1473994"/>
          </a:xfrm>
          <a:prstGeom prst="rect">
            <a:avLst/>
          </a:prstGeom>
        </p:spPr>
      </p:pic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D71A329D-DEEB-F64F-1CB1-82362F661B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3855" y="1879338"/>
            <a:ext cx="1473994" cy="1473994"/>
          </a:xfrm>
          <a:prstGeom prst="rect">
            <a:avLst/>
          </a:prstGeom>
        </p:spPr>
      </p:pic>
      <p:pic>
        <p:nvPicPr>
          <p:cNvPr id="14" name="图形 13" descr="功能区 纯色填充">
            <a:extLst>
              <a:ext uri="{FF2B5EF4-FFF2-40B4-BE49-F238E27FC236}">
                <a16:creationId xmlns:a16="http://schemas.microsoft.com/office/drawing/2014/main" id="{F0B73EAB-14CC-1E75-4771-770513B933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2385" y="5240844"/>
            <a:ext cx="1255691" cy="1255691"/>
          </a:xfrm>
          <a:prstGeom prst="rect">
            <a:avLst/>
          </a:prstGeom>
        </p:spPr>
      </p:pic>
      <p:pic>
        <p:nvPicPr>
          <p:cNvPr id="24" name="图形 23" descr="奖杯 纯色填充">
            <a:extLst>
              <a:ext uri="{FF2B5EF4-FFF2-40B4-BE49-F238E27FC236}">
                <a16:creationId xmlns:a16="http://schemas.microsoft.com/office/drawing/2014/main" id="{162B1E46-6FC6-EDEB-0E9F-9AF6EC6560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47484" y="5285464"/>
            <a:ext cx="1127244" cy="1127244"/>
          </a:xfrm>
          <a:prstGeom prst="rect">
            <a:avLst/>
          </a:prstGeom>
        </p:spPr>
      </p:pic>
      <p:pic>
        <p:nvPicPr>
          <p:cNvPr id="12" name="图形 11" descr="微笑的心形脸轮廓 纯色填充">
            <a:extLst>
              <a:ext uri="{FF2B5EF4-FFF2-40B4-BE49-F238E27FC236}">
                <a16:creationId xmlns:a16="http://schemas.microsoft.com/office/drawing/2014/main" id="{33130D77-7780-1E3A-8FAF-891644DF52F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441523" y="6439306"/>
            <a:ext cx="914400" cy="914400"/>
          </a:xfrm>
          <a:prstGeom prst="rect">
            <a:avLst/>
          </a:prstGeom>
        </p:spPr>
      </p:pic>
      <p:pic>
        <p:nvPicPr>
          <p:cNvPr id="25" name="图形 24" descr="菱形 纯色填充">
            <a:extLst>
              <a:ext uri="{FF2B5EF4-FFF2-40B4-BE49-F238E27FC236}">
                <a16:creationId xmlns:a16="http://schemas.microsoft.com/office/drawing/2014/main" id="{A86F3940-2E7F-209F-947A-BF84643C07C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469704" y="6056307"/>
            <a:ext cx="1120829" cy="1120829"/>
          </a:xfrm>
          <a:prstGeom prst="rect">
            <a:avLst/>
          </a:prstGeom>
        </p:spPr>
      </p:pic>
      <p:pic>
        <p:nvPicPr>
          <p:cNvPr id="28" name="图形 27" descr="拼图 纯色填充">
            <a:extLst>
              <a:ext uri="{FF2B5EF4-FFF2-40B4-BE49-F238E27FC236}">
                <a16:creationId xmlns:a16="http://schemas.microsoft.com/office/drawing/2014/main" id="{E0E755A9-AEFE-7FC8-868D-CCA031399D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92048" y="2363560"/>
            <a:ext cx="1397502" cy="13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2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D66D4-383D-9179-C705-E56CB4F95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 descr="游戏控制器 纯色填充">
            <a:extLst>
              <a:ext uri="{FF2B5EF4-FFF2-40B4-BE49-F238E27FC236}">
                <a16:creationId xmlns:a16="http://schemas.microsoft.com/office/drawing/2014/main" id="{53129C5D-AE8D-94C7-830B-A8AF69DF4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398" y="3062311"/>
            <a:ext cx="2921794" cy="2921794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F084BAC-19FA-BC18-7986-C6EAA951A0CF}"/>
              </a:ext>
            </a:extLst>
          </p:cNvPr>
          <p:cNvSpPr/>
          <p:nvPr/>
        </p:nvSpPr>
        <p:spPr>
          <a:xfrm>
            <a:off x="13845459" y="1466882"/>
            <a:ext cx="2165007" cy="1912430"/>
          </a:xfrm>
          <a:custGeom>
            <a:avLst/>
            <a:gdLst>
              <a:gd name="connsiteX0" fmla="*/ 145552 w 608485"/>
              <a:gd name="connsiteY0" fmla="*/ 448799 h 537497"/>
              <a:gd name="connsiteX1" fmla="*/ 96160 w 608485"/>
              <a:gd name="connsiteY1" fmla="*/ 484318 h 537497"/>
              <a:gd name="connsiteX2" fmla="*/ 536035 w 608485"/>
              <a:gd name="connsiteY2" fmla="*/ 484318 h 537497"/>
              <a:gd name="connsiteX3" fmla="*/ 486643 w 608485"/>
              <a:gd name="connsiteY3" fmla="*/ 448799 h 537497"/>
              <a:gd name="connsiteX4" fmla="*/ 315868 w 608485"/>
              <a:gd name="connsiteY4" fmla="*/ 210047 h 537497"/>
              <a:gd name="connsiteX5" fmla="*/ 251410 w 608485"/>
              <a:gd name="connsiteY5" fmla="*/ 237912 h 537497"/>
              <a:gd name="connsiteX6" fmla="*/ 160356 w 608485"/>
              <a:gd name="connsiteY6" fmla="*/ 247397 h 537497"/>
              <a:gd name="connsiteX7" fmla="*/ 160356 w 608485"/>
              <a:gd name="connsiteY7" fmla="*/ 407851 h 537497"/>
              <a:gd name="connsiteX8" fmla="*/ 463651 w 608485"/>
              <a:gd name="connsiteY8" fmla="*/ 407851 h 537497"/>
              <a:gd name="connsiteX9" fmla="*/ 463651 w 608485"/>
              <a:gd name="connsiteY9" fmla="*/ 210047 h 537497"/>
              <a:gd name="connsiteX10" fmla="*/ 68584 w 608485"/>
              <a:gd name="connsiteY10" fmla="*/ 180121 h 537497"/>
              <a:gd name="connsiteX11" fmla="*/ 73365 w 608485"/>
              <a:gd name="connsiteY11" fmla="*/ 231201 h 537497"/>
              <a:gd name="connsiteX12" fmla="*/ 77951 w 608485"/>
              <a:gd name="connsiteY12" fmla="*/ 229893 h 537497"/>
              <a:gd name="connsiteX13" fmla="*/ 340630 w 608485"/>
              <a:gd name="connsiteY13" fmla="*/ 87007 h 537497"/>
              <a:gd name="connsiteX14" fmla="*/ 358578 w 608485"/>
              <a:gd name="connsiteY14" fmla="*/ 149279 h 537497"/>
              <a:gd name="connsiteX15" fmla="*/ 358840 w 608485"/>
              <a:gd name="connsiteY15" fmla="*/ 149933 h 537497"/>
              <a:gd name="connsiteX16" fmla="*/ 352552 w 608485"/>
              <a:gd name="connsiteY16" fmla="*/ 177341 h 537497"/>
              <a:gd name="connsiteX17" fmla="*/ 499155 w 608485"/>
              <a:gd name="connsiteY17" fmla="*/ 177341 h 537497"/>
              <a:gd name="connsiteX18" fmla="*/ 499155 w 608485"/>
              <a:gd name="connsiteY18" fmla="*/ 439249 h 537497"/>
              <a:gd name="connsiteX19" fmla="*/ 608485 w 608485"/>
              <a:gd name="connsiteY19" fmla="*/ 507473 h 537497"/>
              <a:gd name="connsiteX20" fmla="*/ 608485 w 608485"/>
              <a:gd name="connsiteY20" fmla="*/ 537497 h 537497"/>
              <a:gd name="connsiteX21" fmla="*/ 23710 w 608485"/>
              <a:gd name="connsiteY21" fmla="*/ 537497 h 537497"/>
              <a:gd name="connsiteX22" fmla="*/ 23710 w 608485"/>
              <a:gd name="connsiteY22" fmla="*/ 507473 h 537497"/>
              <a:gd name="connsiteX23" fmla="*/ 133040 w 608485"/>
              <a:gd name="connsiteY23" fmla="*/ 439249 h 537497"/>
              <a:gd name="connsiteX24" fmla="*/ 133040 w 608485"/>
              <a:gd name="connsiteY24" fmla="*/ 240136 h 537497"/>
              <a:gd name="connsiteX25" fmla="*/ 113519 w 608485"/>
              <a:gd name="connsiteY25" fmla="*/ 220447 h 537497"/>
              <a:gd name="connsiteX26" fmla="*/ 106117 w 608485"/>
              <a:gd name="connsiteY26" fmla="*/ 194609 h 537497"/>
              <a:gd name="connsiteX27" fmla="*/ 95374 w 608485"/>
              <a:gd name="connsiteY27" fmla="*/ 157521 h 537497"/>
              <a:gd name="connsiteX28" fmla="*/ 228876 w 608485"/>
              <a:gd name="connsiteY28" fmla="*/ 159941 h 537497"/>
              <a:gd name="connsiteX29" fmla="*/ 218524 w 608485"/>
              <a:gd name="connsiteY29" fmla="*/ 57121 h 537497"/>
              <a:gd name="connsiteX30" fmla="*/ 199397 w 608485"/>
              <a:gd name="connsiteY30" fmla="*/ 57751 h 537497"/>
              <a:gd name="connsiteX31" fmla="*/ 178632 w 608485"/>
              <a:gd name="connsiteY31" fmla="*/ 80380 h 537497"/>
              <a:gd name="connsiteX32" fmla="*/ 208240 w 608485"/>
              <a:gd name="connsiteY32" fmla="*/ 88491 h 537497"/>
              <a:gd name="connsiteX33" fmla="*/ 229005 w 608485"/>
              <a:gd name="connsiteY33" fmla="*/ 65861 h 537497"/>
              <a:gd name="connsiteX34" fmla="*/ 218524 w 608485"/>
              <a:gd name="connsiteY34" fmla="*/ 57121 h 537497"/>
              <a:gd name="connsiteX35" fmla="*/ 182759 w 608485"/>
              <a:gd name="connsiteY35" fmla="*/ 0 h 537497"/>
              <a:gd name="connsiteX36" fmla="*/ 411043 w 608485"/>
              <a:gd name="connsiteY36" fmla="*/ 19882 h 537497"/>
              <a:gd name="connsiteX37" fmla="*/ 336695 w 608485"/>
              <a:gd name="connsiteY37" fmla="*/ 73317 h 537497"/>
              <a:gd name="connsiteX38" fmla="*/ 224944 w 608485"/>
              <a:gd name="connsiteY38" fmla="*/ 146242 h 537497"/>
              <a:gd name="connsiteX39" fmla="*/ 91445 w 608485"/>
              <a:gd name="connsiteY39" fmla="*/ 143822 h 537497"/>
              <a:gd name="connsiteX40" fmla="*/ 80440 w 608485"/>
              <a:gd name="connsiteY40" fmla="*/ 143103 h 537497"/>
              <a:gd name="connsiteX41" fmla="*/ 100026 w 608485"/>
              <a:gd name="connsiteY41" fmla="*/ 129891 h 537497"/>
              <a:gd name="connsiteX42" fmla="*/ 100615 w 608485"/>
              <a:gd name="connsiteY42" fmla="*/ 124267 h 537497"/>
              <a:gd name="connsiteX43" fmla="*/ 73496 w 608485"/>
              <a:gd name="connsiteY43" fmla="*/ 139113 h 537497"/>
              <a:gd name="connsiteX44" fmla="*/ 75593 w 608485"/>
              <a:gd name="connsiteY44" fmla="*/ 146373 h 537497"/>
              <a:gd name="connsiteX45" fmla="*/ 95506 w 608485"/>
              <a:gd name="connsiteY45" fmla="*/ 234929 h 537497"/>
              <a:gd name="connsiteX46" fmla="*/ 56596 w 608485"/>
              <a:gd name="connsiteY46" fmla="*/ 246113 h 537497"/>
              <a:gd name="connsiteX47" fmla="*/ 55286 w 608485"/>
              <a:gd name="connsiteY47" fmla="*/ 141533 h 537497"/>
              <a:gd name="connsiteX48" fmla="*/ 55548 w 608485"/>
              <a:gd name="connsiteY48" fmla="*/ 134993 h 537497"/>
              <a:gd name="connsiteX49" fmla="*/ 68453 w 608485"/>
              <a:gd name="connsiteY49" fmla="*/ 127733 h 537497"/>
              <a:gd name="connsiteX50" fmla="*/ 65439 w 608485"/>
              <a:gd name="connsiteY50" fmla="*/ 126033 h 537497"/>
              <a:gd name="connsiteX51" fmla="*/ 49718 w 608485"/>
              <a:gd name="connsiteY51" fmla="*/ 131984 h 537497"/>
              <a:gd name="connsiteX52" fmla="*/ 48343 w 608485"/>
              <a:gd name="connsiteY52" fmla="*/ 141075 h 537497"/>
              <a:gd name="connsiteX53" fmla="*/ 0 w 608485"/>
              <a:gd name="connsiteY53" fmla="*/ 138001 h 5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485" h="537497">
                <a:moveTo>
                  <a:pt x="145552" y="448799"/>
                </a:moveTo>
                <a:lnTo>
                  <a:pt x="96160" y="484318"/>
                </a:lnTo>
                <a:lnTo>
                  <a:pt x="536035" y="484318"/>
                </a:lnTo>
                <a:lnTo>
                  <a:pt x="486643" y="448799"/>
                </a:lnTo>
                <a:close/>
                <a:moveTo>
                  <a:pt x="315868" y="210047"/>
                </a:moveTo>
                <a:cubicBezTo>
                  <a:pt x="298182" y="221036"/>
                  <a:pt x="276106" y="230782"/>
                  <a:pt x="251410" y="237912"/>
                </a:cubicBezTo>
                <a:cubicBezTo>
                  <a:pt x="217609" y="247658"/>
                  <a:pt x="185249" y="250536"/>
                  <a:pt x="160356" y="247397"/>
                </a:cubicBezTo>
                <a:lnTo>
                  <a:pt x="160356" y="407851"/>
                </a:lnTo>
                <a:lnTo>
                  <a:pt x="463651" y="407851"/>
                </a:lnTo>
                <a:lnTo>
                  <a:pt x="463651" y="210047"/>
                </a:lnTo>
                <a:close/>
                <a:moveTo>
                  <a:pt x="68584" y="180121"/>
                </a:moveTo>
                <a:cubicBezTo>
                  <a:pt x="68846" y="206806"/>
                  <a:pt x="73365" y="231201"/>
                  <a:pt x="73365" y="231201"/>
                </a:cubicBezTo>
                <a:lnTo>
                  <a:pt x="77951" y="229893"/>
                </a:lnTo>
                <a:close/>
                <a:moveTo>
                  <a:pt x="340630" y="87007"/>
                </a:moveTo>
                <a:lnTo>
                  <a:pt x="358578" y="149279"/>
                </a:lnTo>
                <a:cubicBezTo>
                  <a:pt x="358644" y="149541"/>
                  <a:pt x="358775" y="149737"/>
                  <a:pt x="358840" y="149933"/>
                </a:cubicBezTo>
                <a:cubicBezTo>
                  <a:pt x="361330" y="158437"/>
                  <a:pt x="358840" y="167856"/>
                  <a:pt x="352552" y="177341"/>
                </a:cubicBezTo>
                <a:lnTo>
                  <a:pt x="499155" y="177341"/>
                </a:lnTo>
                <a:lnTo>
                  <a:pt x="499155" y="439249"/>
                </a:lnTo>
                <a:lnTo>
                  <a:pt x="608485" y="507473"/>
                </a:lnTo>
                <a:lnTo>
                  <a:pt x="608485" y="537497"/>
                </a:lnTo>
                <a:lnTo>
                  <a:pt x="23710" y="537497"/>
                </a:lnTo>
                <a:lnTo>
                  <a:pt x="23710" y="507473"/>
                </a:lnTo>
                <a:lnTo>
                  <a:pt x="133040" y="439249"/>
                </a:lnTo>
                <a:lnTo>
                  <a:pt x="133040" y="240136"/>
                </a:lnTo>
                <a:cubicBezTo>
                  <a:pt x="122887" y="235426"/>
                  <a:pt x="115943" y="228885"/>
                  <a:pt x="113519" y="220447"/>
                </a:cubicBezTo>
                <a:lnTo>
                  <a:pt x="106117" y="194609"/>
                </a:lnTo>
                <a:lnTo>
                  <a:pt x="95374" y="157521"/>
                </a:lnTo>
                <a:lnTo>
                  <a:pt x="228876" y="159941"/>
                </a:lnTo>
                <a:close/>
                <a:moveTo>
                  <a:pt x="218524" y="57121"/>
                </a:moveTo>
                <a:cubicBezTo>
                  <a:pt x="213169" y="55658"/>
                  <a:pt x="206373" y="55756"/>
                  <a:pt x="199397" y="57751"/>
                </a:cubicBezTo>
                <a:cubicBezTo>
                  <a:pt x="185510" y="61741"/>
                  <a:pt x="176208" y="71878"/>
                  <a:pt x="178632" y="80380"/>
                </a:cubicBezTo>
                <a:cubicBezTo>
                  <a:pt x="181121" y="88818"/>
                  <a:pt x="194353" y="92481"/>
                  <a:pt x="208240" y="88491"/>
                </a:cubicBezTo>
                <a:cubicBezTo>
                  <a:pt x="222192" y="84436"/>
                  <a:pt x="231494" y="74363"/>
                  <a:pt x="229005" y="65861"/>
                </a:cubicBezTo>
                <a:cubicBezTo>
                  <a:pt x="227793" y="61610"/>
                  <a:pt x="223879" y="58585"/>
                  <a:pt x="218524" y="57121"/>
                </a:cubicBezTo>
                <a:close/>
                <a:moveTo>
                  <a:pt x="182759" y="0"/>
                </a:moveTo>
                <a:lnTo>
                  <a:pt x="411043" y="19882"/>
                </a:lnTo>
                <a:lnTo>
                  <a:pt x="336695" y="73317"/>
                </a:lnTo>
                <a:lnTo>
                  <a:pt x="224944" y="146242"/>
                </a:lnTo>
                <a:lnTo>
                  <a:pt x="91445" y="143822"/>
                </a:lnTo>
                <a:lnTo>
                  <a:pt x="80440" y="143103"/>
                </a:lnTo>
                <a:lnTo>
                  <a:pt x="100026" y="129891"/>
                </a:lnTo>
                <a:lnTo>
                  <a:pt x="100615" y="124267"/>
                </a:lnTo>
                <a:lnTo>
                  <a:pt x="73496" y="139113"/>
                </a:lnTo>
                <a:lnTo>
                  <a:pt x="75593" y="146373"/>
                </a:lnTo>
                <a:lnTo>
                  <a:pt x="95506" y="234929"/>
                </a:lnTo>
                <a:cubicBezTo>
                  <a:pt x="79392" y="252130"/>
                  <a:pt x="56596" y="246113"/>
                  <a:pt x="56596" y="246113"/>
                </a:cubicBezTo>
                <a:cubicBezTo>
                  <a:pt x="42840" y="215570"/>
                  <a:pt x="55286" y="141533"/>
                  <a:pt x="55286" y="141533"/>
                </a:cubicBezTo>
                <a:lnTo>
                  <a:pt x="55548" y="134993"/>
                </a:lnTo>
                <a:lnTo>
                  <a:pt x="68453" y="127733"/>
                </a:lnTo>
                <a:lnTo>
                  <a:pt x="65439" y="126033"/>
                </a:lnTo>
                <a:lnTo>
                  <a:pt x="49718" y="131984"/>
                </a:lnTo>
                <a:lnTo>
                  <a:pt x="48343" y="141075"/>
                </a:lnTo>
                <a:lnTo>
                  <a:pt x="0" y="138001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68E0D42-93C1-7929-C0F0-FB2EF5CA8E75}"/>
              </a:ext>
            </a:extLst>
          </p:cNvPr>
          <p:cNvSpPr/>
          <p:nvPr/>
        </p:nvSpPr>
        <p:spPr>
          <a:xfrm>
            <a:off x="10161514" y="5545822"/>
            <a:ext cx="1308085" cy="1308085"/>
          </a:xfrm>
          <a:custGeom>
            <a:avLst/>
            <a:gdLst>
              <a:gd name="T0" fmla="*/ 11142 w 11650"/>
              <a:gd name="T1" fmla="*/ 3448 h 11650"/>
              <a:gd name="T2" fmla="*/ 9091 w 11650"/>
              <a:gd name="T3" fmla="*/ 5609 h 11650"/>
              <a:gd name="T4" fmla="*/ 7938 w 11650"/>
              <a:gd name="T5" fmla="*/ 391 h 11650"/>
              <a:gd name="T6" fmla="*/ 8839 w 11650"/>
              <a:gd name="T7" fmla="*/ 3016 h 11650"/>
              <a:gd name="T8" fmla="*/ 6070 w 11650"/>
              <a:gd name="T9" fmla="*/ 3016 h 11650"/>
              <a:gd name="T10" fmla="*/ 7403 w 11650"/>
              <a:gd name="T11" fmla="*/ 213 h 11650"/>
              <a:gd name="T12" fmla="*/ 6070 w 11650"/>
              <a:gd name="T13" fmla="*/ 3016 h 11650"/>
              <a:gd name="T14" fmla="*/ 3051 w 11650"/>
              <a:gd name="T15" fmla="*/ 6041 h 11650"/>
              <a:gd name="T16" fmla="*/ 5638 w 11650"/>
              <a:gd name="T17" fmla="*/ 8202 h 11650"/>
              <a:gd name="T18" fmla="*/ 3228 w 11650"/>
              <a:gd name="T19" fmla="*/ 3448 h 11650"/>
              <a:gd name="T20" fmla="*/ 5638 w 11650"/>
              <a:gd name="T21" fmla="*/ 5609 h 11650"/>
              <a:gd name="T22" fmla="*/ 3228 w 11650"/>
              <a:gd name="T23" fmla="*/ 3448 h 11650"/>
              <a:gd name="T24" fmla="*/ 5638 w 11650"/>
              <a:gd name="T25" fmla="*/ 1 h 11650"/>
              <a:gd name="T26" fmla="*/ 3299 w 11650"/>
              <a:gd name="T27" fmla="*/ 3016 h 11650"/>
              <a:gd name="T28" fmla="*/ 719 w 11650"/>
              <a:gd name="T29" fmla="*/ 3016 h 11650"/>
              <a:gd name="T30" fmla="*/ 2868 w 11650"/>
              <a:gd name="T31" fmla="*/ 3016 h 11650"/>
              <a:gd name="T32" fmla="*/ 2616 w 11650"/>
              <a:gd name="T33" fmla="*/ 5609 h 11650"/>
              <a:gd name="T34" fmla="*/ 503 w 11650"/>
              <a:gd name="T35" fmla="*/ 3448 h 11650"/>
              <a:gd name="T36" fmla="*/ 2616 w 11650"/>
              <a:gd name="T37" fmla="*/ 5609 h 11650"/>
              <a:gd name="T38" fmla="*/ 519 w 11650"/>
              <a:gd name="T39" fmla="*/ 8202 h 11650"/>
              <a:gd name="T40" fmla="*/ 2618 w 11650"/>
              <a:gd name="T41" fmla="*/ 6041 h 11650"/>
              <a:gd name="T42" fmla="*/ 2871 w 11650"/>
              <a:gd name="T43" fmla="*/ 8634 h 11650"/>
              <a:gd name="T44" fmla="*/ 725 w 11650"/>
              <a:gd name="T45" fmla="*/ 8634 h 11650"/>
              <a:gd name="T46" fmla="*/ 5638 w 11650"/>
              <a:gd name="T47" fmla="*/ 8634 h 11650"/>
              <a:gd name="T48" fmla="*/ 4324 w 11650"/>
              <a:gd name="T49" fmla="*/ 11452 h 11650"/>
              <a:gd name="T50" fmla="*/ 5638 w 11650"/>
              <a:gd name="T51" fmla="*/ 8634 h 11650"/>
              <a:gd name="T52" fmla="*/ 7389 w 11650"/>
              <a:gd name="T53" fmla="*/ 11442 h 11650"/>
              <a:gd name="T54" fmla="*/ 6070 w 11650"/>
              <a:gd name="T55" fmla="*/ 8634 h 11650"/>
              <a:gd name="T56" fmla="*/ 6070 w 11650"/>
              <a:gd name="T57" fmla="*/ 6041 h 11650"/>
              <a:gd name="T58" fmla="*/ 8475 w 11650"/>
              <a:gd name="T59" fmla="*/ 8202 h 11650"/>
              <a:gd name="T60" fmla="*/ 6070 w 11650"/>
              <a:gd name="T61" fmla="*/ 6041 h 11650"/>
              <a:gd name="T62" fmla="*/ 6070 w 11650"/>
              <a:gd name="T63" fmla="*/ 5609 h 11650"/>
              <a:gd name="T64" fmla="*/ 8479 w 11650"/>
              <a:gd name="T65" fmla="*/ 3448 h 11650"/>
              <a:gd name="T66" fmla="*/ 9089 w 11650"/>
              <a:gd name="T67" fmla="*/ 6041 h 11650"/>
              <a:gd name="T68" fmla="*/ 11129 w 11650"/>
              <a:gd name="T69" fmla="*/ 8202 h 11650"/>
              <a:gd name="T70" fmla="*/ 9089 w 11650"/>
              <a:gd name="T71" fmla="*/ 6041 h 11650"/>
              <a:gd name="T72" fmla="*/ 7926 w 11650"/>
              <a:gd name="T73" fmla="*/ 11264 h 11650"/>
              <a:gd name="T74" fmla="*/ 10922 w 11650"/>
              <a:gd name="T75" fmla="*/ 8634 h 1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650" h="11650">
                <a:moveTo>
                  <a:pt x="8912" y="3448"/>
                </a:moveTo>
                <a:lnTo>
                  <a:pt x="11142" y="3448"/>
                </a:lnTo>
                <a:cubicBezTo>
                  <a:pt x="11441" y="4113"/>
                  <a:pt x="11620" y="4841"/>
                  <a:pt x="11650" y="5609"/>
                </a:cubicBezTo>
                <a:lnTo>
                  <a:pt x="9091" y="5609"/>
                </a:lnTo>
                <a:cubicBezTo>
                  <a:pt x="9080" y="4797"/>
                  <a:pt x="9013" y="4081"/>
                  <a:pt x="8912" y="3448"/>
                </a:cubicBezTo>
                <a:close/>
                <a:moveTo>
                  <a:pt x="7938" y="391"/>
                </a:moveTo>
                <a:cubicBezTo>
                  <a:pt x="9217" y="888"/>
                  <a:pt x="10267" y="1829"/>
                  <a:pt x="10925" y="3016"/>
                </a:cubicBezTo>
                <a:lnTo>
                  <a:pt x="8839" y="3016"/>
                </a:lnTo>
                <a:cubicBezTo>
                  <a:pt x="8603" y="1807"/>
                  <a:pt x="8243" y="947"/>
                  <a:pt x="7938" y="391"/>
                </a:cubicBezTo>
                <a:close/>
                <a:moveTo>
                  <a:pt x="6070" y="3016"/>
                </a:moveTo>
                <a:lnTo>
                  <a:pt x="6070" y="0"/>
                </a:lnTo>
                <a:cubicBezTo>
                  <a:pt x="6530" y="20"/>
                  <a:pt x="6976" y="93"/>
                  <a:pt x="7403" y="213"/>
                </a:cubicBezTo>
                <a:cubicBezTo>
                  <a:pt x="7727" y="757"/>
                  <a:pt x="8144" y="1667"/>
                  <a:pt x="8408" y="3016"/>
                </a:cubicBezTo>
                <a:lnTo>
                  <a:pt x="6070" y="3016"/>
                </a:lnTo>
                <a:close/>
                <a:moveTo>
                  <a:pt x="3232" y="8202"/>
                </a:moveTo>
                <a:cubicBezTo>
                  <a:pt x="3131" y="7569"/>
                  <a:pt x="3061" y="6857"/>
                  <a:pt x="3051" y="6041"/>
                </a:cubicBezTo>
                <a:lnTo>
                  <a:pt x="5638" y="6041"/>
                </a:lnTo>
                <a:lnTo>
                  <a:pt x="5638" y="8202"/>
                </a:lnTo>
                <a:lnTo>
                  <a:pt x="3232" y="8202"/>
                </a:lnTo>
                <a:close/>
                <a:moveTo>
                  <a:pt x="3228" y="3448"/>
                </a:moveTo>
                <a:lnTo>
                  <a:pt x="5638" y="3448"/>
                </a:lnTo>
                <a:lnTo>
                  <a:pt x="5638" y="5609"/>
                </a:lnTo>
                <a:lnTo>
                  <a:pt x="3049" y="5609"/>
                </a:lnTo>
                <a:cubicBezTo>
                  <a:pt x="3059" y="4796"/>
                  <a:pt x="3127" y="4082"/>
                  <a:pt x="3228" y="3448"/>
                </a:cubicBezTo>
                <a:close/>
                <a:moveTo>
                  <a:pt x="4310" y="203"/>
                </a:moveTo>
                <a:cubicBezTo>
                  <a:pt x="4736" y="89"/>
                  <a:pt x="5179" y="15"/>
                  <a:pt x="5638" y="1"/>
                </a:cubicBezTo>
                <a:lnTo>
                  <a:pt x="5638" y="3016"/>
                </a:lnTo>
                <a:lnTo>
                  <a:pt x="3299" y="3016"/>
                </a:lnTo>
                <a:cubicBezTo>
                  <a:pt x="3565" y="1659"/>
                  <a:pt x="3985" y="746"/>
                  <a:pt x="4310" y="203"/>
                </a:cubicBezTo>
                <a:close/>
                <a:moveTo>
                  <a:pt x="719" y="3016"/>
                </a:moveTo>
                <a:cubicBezTo>
                  <a:pt x="1388" y="1809"/>
                  <a:pt x="2471" y="864"/>
                  <a:pt x="3779" y="373"/>
                </a:cubicBezTo>
                <a:cubicBezTo>
                  <a:pt x="3471" y="929"/>
                  <a:pt x="3107" y="1794"/>
                  <a:pt x="2868" y="3016"/>
                </a:cubicBezTo>
                <a:lnTo>
                  <a:pt x="719" y="3016"/>
                </a:lnTo>
                <a:close/>
                <a:moveTo>
                  <a:pt x="2616" y="5609"/>
                </a:moveTo>
                <a:lnTo>
                  <a:pt x="3" y="5609"/>
                </a:lnTo>
                <a:cubicBezTo>
                  <a:pt x="32" y="4841"/>
                  <a:pt x="205" y="4112"/>
                  <a:pt x="503" y="3448"/>
                </a:cubicBezTo>
                <a:lnTo>
                  <a:pt x="2795" y="3448"/>
                </a:lnTo>
                <a:cubicBezTo>
                  <a:pt x="2694" y="4082"/>
                  <a:pt x="2627" y="4797"/>
                  <a:pt x="2616" y="5609"/>
                </a:cubicBezTo>
                <a:close/>
                <a:moveTo>
                  <a:pt x="2800" y="8202"/>
                </a:moveTo>
                <a:lnTo>
                  <a:pt x="519" y="8202"/>
                </a:lnTo>
                <a:cubicBezTo>
                  <a:pt x="220" y="7537"/>
                  <a:pt x="28" y="6812"/>
                  <a:pt x="0" y="6041"/>
                </a:cubicBezTo>
                <a:lnTo>
                  <a:pt x="2618" y="6041"/>
                </a:lnTo>
                <a:cubicBezTo>
                  <a:pt x="2629" y="6857"/>
                  <a:pt x="2699" y="7568"/>
                  <a:pt x="2800" y="8202"/>
                </a:cubicBezTo>
                <a:close/>
                <a:moveTo>
                  <a:pt x="2871" y="8634"/>
                </a:moveTo>
                <a:cubicBezTo>
                  <a:pt x="3112" y="9869"/>
                  <a:pt x="3482" y="10733"/>
                  <a:pt x="3791" y="11282"/>
                </a:cubicBezTo>
                <a:cubicBezTo>
                  <a:pt x="2478" y="10794"/>
                  <a:pt x="1395" y="9844"/>
                  <a:pt x="725" y="8634"/>
                </a:cubicBezTo>
                <a:lnTo>
                  <a:pt x="2871" y="8634"/>
                </a:lnTo>
                <a:close/>
                <a:moveTo>
                  <a:pt x="5638" y="8634"/>
                </a:moveTo>
                <a:lnTo>
                  <a:pt x="5638" y="11650"/>
                </a:lnTo>
                <a:cubicBezTo>
                  <a:pt x="5184" y="11635"/>
                  <a:pt x="4746" y="11564"/>
                  <a:pt x="4324" y="11452"/>
                </a:cubicBezTo>
                <a:cubicBezTo>
                  <a:pt x="3999" y="10918"/>
                  <a:pt x="3576" y="10002"/>
                  <a:pt x="3308" y="8634"/>
                </a:cubicBezTo>
                <a:lnTo>
                  <a:pt x="5638" y="8634"/>
                </a:lnTo>
                <a:close/>
                <a:moveTo>
                  <a:pt x="8399" y="8634"/>
                </a:moveTo>
                <a:cubicBezTo>
                  <a:pt x="8133" y="9993"/>
                  <a:pt x="7714" y="10907"/>
                  <a:pt x="7389" y="11442"/>
                </a:cubicBezTo>
                <a:cubicBezTo>
                  <a:pt x="6967" y="11559"/>
                  <a:pt x="6524" y="11622"/>
                  <a:pt x="6070" y="11642"/>
                </a:cubicBezTo>
                <a:lnTo>
                  <a:pt x="6070" y="8634"/>
                </a:lnTo>
                <a:lnTo>
                  <a:pt x="8399" y="8634"/>
                </a:lnTo>
                <a:close/>
                <a:moveTo>
                  <a:pt x="6070" y="6041"/>
                </a:moveTo>
                <a:lnTo>
                  <a:pt x="8656" y="6041"/>
                </a:lnTo>
                <a:cubicBezTo>
                  <a:pt x="8646" y="6857"/>
                  <a:pt x="8576" y="7569"/>
                  <a:pt x="8475" y="8202"/>
                </a:cubicBezTo>
                <a:lnTo>
                  <a:pt x="6070" y="8202"/>
                </a:lnTo>
                <a:lnTo>
                  <a:pt x="6070" y="6041"/>
                </a:lnTo>
                <a:close/>
                <a:moveTo>
                  <a:pt x="8659" y="5609"/>
                </a:moveTo>
                <a:lnTo>
                  <a:pt x="6070" y="5609"/>
                </a:lnTo>
                <a:lnTo>
                  <a:pt x="6070" y="3448"/>
                </a:lnTo>
                <a:lnTo>
                  <a:pt x="8479" y="3448"/>
                </a:lnTo>
                <a:cubicBezTo>
                  <a:pt x="8580" y="4082"/>
                  <a:pt x="8648" y="4796"/>
                  <a:pt x="8659" y="5609"/>
                </a:cubicBezTo>
                <a:close/>
                <a:moveTo>
                  <a:pt x="9089" y="6041"/>
                </a:moveTo>
                <a:lnTo>
                  <a:pt x="11645" y="6041"/>
                </a:lnTo>
                <a:cubicBezTo>
                  <a:pt x="11617" y="6812"/>
                  <a:pt x="11426" y="7537"/>
                  <a:pt x="11129" y="8202"/>
                </a:cubicBezTo>
                <a:lnTo>
                  <a:pt x="8907" y="8202"/>
                </a:lnTo>
                <a:cubicBezTo>
                  <a:pt x="9008" y="7568"/>
                  <a:pt x="9079" y="6857"/>
                  <a:pt x="9089" y="6041"/>
                </a:cubicBezTo>
                <a:close/>
                <a:moveTo>
                  <a:pt x="10922" y="8634"/>
                </a:moveTo>
                <a:cubicBezTo>
                  <a:pt x="10265" y="9827"/>
                  <a:pt x="9210" y="10768"/>
                  <a:pt x="7926" y="11264"/>
                </a:cubicBezTo>
                <a:cubicBezTo>
                  <a:pt x="8233" y="10714"/>
                  <a:pt x="8598" y="9856"/>
                  <a:pt x="8837" y="8634"/>
                </a:cubicBezTo>
                <a:lnTo>
                  <a:pt x="10922" y="86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D479F19-0D2E-EFE8-0032-E0C93FFDC1FD}"/>
              </a:ext>
            </a:extLst>
          </p:cNvPr>
          <p:cNvSpPr/>
          <p:nvPr/>
        </p:nvSpPr>
        <p:spPr>
          <a:xfrm>
            <a:off x="11756029" y="5512478"/>
            <a:ext cx="1308085" cy="1279779"/>
          </a:xfrm>
          <a:custGeom>
            <a:avLst/>
            <a:gdLst>
              <a:gd name="T0" fmla="*/ 10349 w 10782"/>
              <a:gd name="T1" fmla="*/ 466 h 10549"/>
              <a:gd name="T2" fmla="*/ 9260 w 10782"/>
              <a:gd name="T3" fmla="*/ 3 h 10549"/>
              <a:gd name="T4" fmla="*/ 1559 w 10782"/>
              <a:gd name="T5" fmla="*/ 3 h 10549"/>
              <a:gd name="T6" fmla="*/ 0 w 10782"/>
              <a:gd name="T7" fmla="*/ 1562 h 10549"/>
              <a:gd name="T8" fmla="*/ 0 w 10782"/>
              <a:gd name="T9" fmla="*/ 6953 h 10549"/>
              <a:gd name="T10" fmla="*/ 1559 w 10782"/>
              <a:gd name="T11" fmla="*/ 8512 h 10549"/>
              <a:gd name="T12" fmla="*/ 3444 w 10782"/>
              <a:gd name="T13" fmla="*/ 8512 h 10549"/>
              <a:gd name="T14" fmla="*/ 3444 w 10782"/>
              <a:gd name="T15" fmla="*/ 9776 h 10549"/>
              <a:gd name="T16" fmla="*/ 2489 w 10782"/>
              <a:gd name="T17" fmla="*/ 9776 h 10549"/>
              <a:gd name="T18" fmla="*/ 2103 w 10782"/>
              <a:gd name="T19" fmla="*/ 10163 h 10549"/>
              <a:gd name="T20" fmla="*/ 2489 w 10782"/>
              <a:gd name="T21" fmla="*/ 10549 h 10549"/>
              <a:gd name="T22" fmla="*/ 8291 w 10782"/>
              <a:gd name="T23" fmla="*/ 10549 h 10549"/>
              <a:gd name="T24" fmla="*/ 8678 w 10782"/>
              <a:gd name="T25" fmla="*/ 10163 h 10549"/>
              <a:gd name="T26" fmla="*/ 8291 w 10782"/>
              <a:gd name="T27" fmla="*/ 9776 h 10549"/>
              <a:gd name="T28" fmla="*/ 7312 w 10782"/>
              <a:gd name="T29" fmla="*/ 9776 h 10549"/>
              <a:gd name="T30" fmla="*/ 7312 w 10782"/>
              <a:gd name="T31" fmla="*/ 8511 h 10549"/>
              <a:gd name="T32" fmla="*/ 9260 w 10782"/>
              <a:gd name="T33" fmla="*/ 8511 h 10549"/>
              <a:gd name="T34" fmla="*/ 10332 w 10782"/>
              <a:gd name="T35" fmla="*/ 8051 h 10549"/>
              <a:gd name="T36" fmla="*/ 10781 w 10782"/>
              <a:gd name="T37" fmla="*/ 6952 h 10549"/>
              <a:gd name="T38" fmla="*/ 10781 w 10782"/>
              <a:gd name="T39" fmla="*/ 1562 h 10549"/>
              <a:gd name="T40" fmla="*/ 10349 w 10782"/>
              <a:gd name="T41" fmla="*/ 466 h 10549"/>
              <a:gd name="T42" fmla="*/ 1559 w 10782"/>
              <a:gd name="T43" fmla="*/ 776 h 10549"/>
              <a:gd name="T44" fmla="*/ 9260 w 10782"/>
              <a:gd name="T45" fmla="*/ 776 h 10549"/>
              <a:gd name="T46" fmla="*/ 10008 w 10782"/>
              <a:gd name="T47" fmla="*/ 1562 h 10549"/>
              <a:gd name="T48" fmla="*/ 10008 w 10782"/>
              <a:gd name="T49" fmla="*/ 5419 h 10549"/>
              <a:gd name="T50" fmla="*/ 773 w 10782"/>
              <a:gd name="T51" fmla="*/ 5419 h 10549"/>
              <a:gd name="T52" fmla="*/ 773 w 10782"/>
              <a:gd name="T53" fmla="*/ 1562 h 10549"/>
              <a:gd name="T54" fmla="*/ 1559 w 10782"/>
              <a:gd name="T55" fmla="*/ 776 h 10549"/>
              <a:gd name="T56" fmla="*/ 6539 w 10782"/>
              <a:gd name="T57" fmla="*/ 9776 h 10549"/>
              <a:gd name="T58" fmla="*/ 4218 w 10782"/>
              <a:gd name="T59" fmla="*/ 9776 h 10549"/>
              <a:gd name="T60" fmla="*/ 4218 w 10782"/>
              <a:gd name="T61" fmla="*/ 8511 h 10549"/>
              <a:gd name="T62" fmla="*/ 6539 w 10782"/>
              <a:gd name="T63" fmla="*/ 8511 h 10549"/>
              <a:gd name="T64" fmla="*/ 6539 w 10782"/>
              <a:gd name="T65" fmla="*/ 9776 h 10549"/>
              <a:gd name="T66" fmla="*/ 9260 w 10782"/>
              <a:gd name="T67" fmla="*/ 7738 h 10549"/>
              <a:gd name="T68" fmla="*/ 1559 w 10782"/>
              <a:gd name="T69" fmla="*/ 7738 h 10549"/>
              <a:gd name="T70" fmla="*/ 773 w 10782"/>
              <a:gd name="T71" fmla="*/ 6952 h 10549"/>
              <a:gd name="T72" fmla="*/ 773 w 10782"/>
              <a:gd name="T73" fmla="*/ 6192 h 10549"/>
              <a:gd name="T74" fmla="*/ 10008 w 10782"/>
              <a:gd name="T75" fmla="*/ 6192 h 10549"/>
              <a:gd name="T76" fmla="*/ 10008 w 10782"/>
              <a:gd name="T77" fmla="*/ 6952 h 10549"/>
              <a:gd name="T78" fmla="*/ 9260 w 10782"/>
              <a:gd name="T79" fmla="*/ 7738 h 10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782" h="10549">
                <a:moveTo>
                  <a:pt x="10349" y="466"/>
                </a:moveTo>
                <a:cubicBezTo>
                  <a:pt x="10066" y="168"/>
                  <a:pt x="9672" y="0"/>
                  <a:pt x="9260" y="3"/>
                </a:cubicBezTo>
                <a:lnTo>
                  <a:pt x="1559" y="3"/>
                </a:lnTo>
                <a:cubicBezTo>
                  <a:pt x="698" y="3"/>
                  <a:pt x="0" y="701"/>
                  <a:pt x="0" y="1562"/>
                </a:cubicBezTo>
                <a:lnTo>
                  <a:pt x="0" y="6953"/>
                </a:lnTo>
                <a:cubicBezTo>
                  <a:pt x="0" y="7813"/>
                  <a:pt x="698" y="8511"/>
                  <a:pt x="1559" y="8512"/>
                </a:cubicBezTo>
                <a:lnTo>
                  <a:pt x="3444" y="8512"/>
                </a:lnTo>
                <a:lnTo>
                  <a:pt x="3444" y="9776"/>
                </a:lnTo>
                <a:lnTo>
                  <a:pt x="2489" y="9776"/>
                </a:lnTo>
                <a:cubicBezTo>
                  <a:pt x="2276" y="9776"/>
                  <a:pt x="2103" y="9949"/>
                  <a:pt x="2103" y="10163"/>
                </a:cubicBezTo>
                <a:cubicBezTo>
                  <a:pt x="2103" y="10376"/>
                  <a:pt x="2276" y="10549"/>
                  <a:pt x="2489" y="10549"/>
                </a:cubicBezTo>
                <a:lnTo>
                  <a:pt x="8291" y="10549"/>
                </a:lnTo>
                <a:cubicBezTo>
                  <a:pt x="8505" y="10549"/>
                  <a:pt x="8678" y="10376"/>
                  <a:pt x="8678" y="10163"/>
                </a:cubicBezTo>
                <a:cubicBezTo>
                  <a:pt x="8678" y="9949"/>
                  <a:pt x="8505" y="9776"/>
                  <a:pt x="8291" y="9776"/>
                </a:cubicBezTo>
                <a:lnTo>
                  <a:pt x="7312" y="9776"/>
                </a:lnTo>
                <a:lnTo>
                  <a:pt x="7312" y="8511"/>
                </a:lnTo>
                <a:lnTo>
                  <a:pt x="9260" y="8511"/>
                </a:lnTo>
                <a:cubicBezTo>
                  <a:pt x="9655" y="8511"/>
                  <a:pt x="10046" y="8344"/>
                  <a:pt x="10332" y="8051"/>
                </a:cubicBezTo>
                <a:cubicBezTo>
                  <a:pt x="10620" y="7758"/>
                  <a:pt x="10782" y="7363"/>
                  <a:pt x="10781" y="6952"/>
                </a:cubicBezTo>
                <a:lnTo>
                  <a:pt x="10781" y="1562"/>
                </a:lnTo>
                <a:cubicBezTo>
                  <a:pt x="10781" y="1147"/>
                  <a:pt x="10628" y="758"/>
                  <a:pt x="10349" y="466"/>
                </a:cubicBezTo>
                <a:close/>
                <a:moveTo>
                  <a:pt x="1559" y="776"/>
                </a:moveTo>
                <a:lnTo>
                  <a:pt x="9260" y="776"/>
                </a:lnTo>
                <a:cubicBezTo>
                  <a:pt x="9679" y="776"/>
                  <a:pt x="10008" y="1121"/>
                  <a:pt x="10008" y="1562"/>
                </a:cubicBezTo>
                <a:lnTo>
                  <a:pt x="10008" y="5419"/>
                </a:lnTo>
                <a:lnTo>
                  <a:pt x="773" y="5419"/>
                </a:lnTo>
                <a:lnTo>
                  <a:pt x="773" y="1562"/>
                </a:lnTo>
                <a:cubicBezTo>
                  <a:pt x="774" y="1128"/>
                  <a:pt x="1125" y="777"/>
                  <a:pt x="1559" y="776"/>
                </a:cubicBezTo>
                <a:close/>
                <a:moveTo>
                  <a:pt x="6539" y="9776"/>
                </a:moveTo>
                <a:lnTo>
                  <a:pt x="4218" y="9776"/>
                </a:lnTo>
                <a:lnTo>
                  <a:pt x="4218" y="8511"/>
                </a:lnTo>
                <a:lnTo>
                  <a:pt x="6539" y="8511"/>
                </a:lnTo>
                <a:lnTo>
                  <a:pt x="6539" y="9776"/>
                </a:lnTo>
                <a:close/>
                <a:moveTo>
                  <a:pt x="9260" y="7738"/>
                </a:moveTo>
                <a:lnTo>
                  <a:pt x="1559" y="7738"/>
                </a:lnTo>
                <a:cubicBezTo>
                  <a:pt x="1125" y="7738"/>
                  <a:pt x="773" y="7386"/>
                  <a:pt x="773" y="6952"/>
                </a:cubicBezTo>
                <a:lnTo>
                  <a:pt x="773" y="6192"/>
                </a:lnTo>
                <a:lnTo>
                  <a:pt x="10008" y="6192"/>
                </a:lnTo>
                <a:lnTo>
                  <a:pt x="10008" y="6952"/>
                </a:lnTo>
                <a:cubicBezTo>
                  <a:pt x="10008" y="7378"/>
                  <a:pt x="9666" y="7738"/>
                  <a:pt x="9260" y="77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9149CA5-502E-2B53-B31E-35735CC99003}"/>
              </a:ext>
            </a:extLst>
          </p:cNvPr>
          <p:cNvGrpSpPr/>
          <p:nvPr/>
        </p:nvGrpSpPr>
        <p:grpSpPr>
          <a:xfrm>
            <a:off x="6954142" y="654457"/>
            <a:ext cx="1783655" cy="1303397"/>
            <a:chOff x="6818938" y="1666040"/>
            <a:chExt cx="3135809" cy="2291477"/>
          </a:xfrm>
          <a:solidFill>
            <a:schemeClr val="accent1"/>
          </a:solidFill>
        </p:grpSpPr>
        <p:pic>
          <p:nvPicPr>
            <p:cNvPr id="18" name="图形 17" descr="呼叫中心 纯色填充">
              <a:extLst>
                <a:ext uri="{FF2B5EF4-FFF2-40B4-BE49-F238E27FC236}">
                  <a16:creationId xmlns:a16="http://schemas.microsoft.com/office/drawing/2014/main" id="{5F1839C6-1668-125D-585C-F86483F07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1177A4FE-F77F-6F36-3303-31695937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D952956-7DD1-6DC5-D280-7EDEF04A4BB6}"/>
              </a:ext>
            </a:extLst>
          </p:cNvPr>
          <p:cNvSpPr/>
          <p:nvPr/>
        </p:nvSpPr>
        <p:spPr>
          <a:xfrm>
            <a:off x="7560887" y="1934960"/>
            <a:ext cx="1176910" cy="784671"/>
          </a:xfrm>
          <a:custGeom>
            <a:avLst/>
            <a:gdLst>
              <a:gd name="T0" fmla="*/ 10667 w 12800"/>
              <a:gd name="T1" fmla="*/ 7467 h 8534"/>
              <a:gd name="T2" fmla="*/ 11728 w 12800"/>
              <a:gd name="T3" fmla="*/ 6400 h 8534"/>
              <a:gd name="T4" fmla="*/ 11733 w 12800"/>
              <a:gd name="T5" fmla="*/ 1067 h 8534"/>
              <a:gd name="T6" fmla="*/ 10667 w 12800"/>
              <a:gd name="T7" fmla="*/ 0 h 8534"/>
              <a:gd name="T8" fmla="*/ 2133 w 12800"/>
              <a:gd name="T9" fmla="*/ 0 h 8534"/>
              <a:gd name="T10" fmla="*/ 1067 w 12800"/>
              <a:gd name="T11" fmla="*/ 1067 h 8534"/>
              <a:gd name="T12" fmla="*/ 1067 w 12800"/>
              <a:gd name="T13" fmla="*/ 6400 h 8534"/>
              <a:gd name="T14" fmla="*/ 2133 w 12800"/>
              <a:gd name="T15" fmla="*/ 7467 h 8534"/>
              <a:gd name="T16" fmla="*/ 0 w 12800"/>
              <a:gd name="T17" fmla="*/ 7467 h 8534"/>
              <a:gd name="T18" fmla="*/ 0 w 12800"/>
              <a:gd name="T19" fmla="*/ 8534 h 8534"/>
              <a:gd name="T20" fmla="*/ 12800 w 12800"/>
              <a:gd name="T21" fmla="*/ 8534 h 8534"/>
              <a:gd name="T22" fmla="*/ 12800 w 12800"/>
              <a:gd name="T23" fmla="*/ 7467 h 8534"/>
              <a:gd name="T24" fmla="*/ 10667 w 12800"/>
              <a:gd name="T25" fmla="*/ 7467 h 8534"/>
              <a:gd name="T26" fmla="*/ 2133 w 12800"/>
              <a:gd name="T27" fmla="*/ 1067 h 8534"/>
              <a:gd name="T28" fmla="*/ 10667 w 12800"/>
              <a:gd name="T29" fmla="*/ 1067 h 8534"/>
              <a:gd name="T30" fmla="*/ 10667 w 12800"/>
              <a:gd name="T31" fmla="*/ 6400 h 8534"/>
              <a:gd name="T32" fmla="*/ 2133 w 12800"/>
              <a:gd name="T33" fmla="*/ 6400 h 8534"/>
              <a:gd name="T34" fmla="*/ 2133 w 12800"/>
              <a:gd name="T35" fmla="*/ 1067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00" h="8534">
                <a:moveTo>
                  <a:pt x="10667" y="7467"/>
                </a:moveTo>
                <a:cubicBezTo>
                  <a:pt x="11253" y="7467"/>
                  <a:pt x="11728" y="6987"/>
                  <a:pt x="11728" y="6400"/>
                </a:cubicBezTo>
                <a:lnTo>
                  <a:pt x="11733" y="1067"/>
                </a:lnTo>
                <a:cubicBezTo>
                  <a:pt x="11733" y="480"/>
                  <a:pt x="11253" y="0"/>
                  <a:pt x="10667" y="0"/>
                </a:cubicBezTo>
                <a:lnTo>
                  <a:pt x="2133" y="0"/>
                </a:lnTo>
                <a:cubicBezTo>
                  <a:pt x="1547" y="0"/>
                  <a:pt x="1067" y="480"/>
                  <a:pt x="1067" y="1067"/>
                </a:cubicBezTo>
                <a:lnTo>
                  <a:pt x="1067" y="6400"/>
                </a:lnTo>
                <a:cubicBezTo>
                  <a:pt x="1067" y="6987"/>
                  <a:pt x="1547" y="7467"/>
                  <a:pt x="2133" y="7467"/>
                </a:cubicBezTo>
                <a:lnTo>
                  <a:pt x="0" y="7467"/>
                </a:lnTo>
                <a:lnTo>
                  <a:pt x="0" y="8534"/>
                </a:lnTo>
                <a:lnTo>
                  <a:pt x="12800" y="8534"/>
                </a:lnTo>
                <a:lnTo>
                  <a:pt x="12800" y="7467"/>
                </a:lnTo>
                <a:lnTo>
                  <a:pt x="10667" y="7467"/>
                </a:lnTo>
                <a:close/>
                <a:moveTo>
                  <a:pt x="2133" y="1067"/>
                </a:moveTo>
                <a:lnTo>
                  <a:pt x="10667" y="1067"/>
                </a:lnTo>
                <a:lnTo>
                  <a:pt x="10667" y="6400"/>
                </a:lnTo>
                <a:lnTo>
                  <a:pt x="2133" y="6400"/>
                </a:lnTo>
                <a:lnTo>
                  <a:pt x="2133" y="1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1E69086-4E47-E386-2F02-DE1F1E319268}"/>
              </a:ext>
            </a:extLst>
          </p:cNvPr>
          <p:cNvSpPr/>
          <p:nvPr/>
        </p:nvSpPr>
        <p:spPr>
          <a:xfrm>
            <a:off x="8737797" y="1072050"/>
            <a:ext cx="728730" cy="1383396"/>
          </a:xfrm>
          <a:custGeom>
            <a:avLst/>
            <a:gdLst>
              <a:gd name="T0" fmla="*/ 5793 w 6744"/>
              <a:gd name="T1" fmla="*/ 0 h 12800"/>
              <a:gd name="T2" fmla="*/ 951 w 6744"/>
              <a:gd name="T3" fmla="*/ 0 h 12800"/>
              <a:gd name="T4" fmla="*/ 0 w 6744"/>
              <a:gd name="T5" fmla="*/ 1464 h 12800"/>
              <a:gd name="T6" fmla="*/ 0 w 6744"/>
              <a:gd name="T7" fmla="*/ 11336 h 12800"/>
              <a:gd name="T8" fmla="*/ 951 w 6744"/>
              <a:gd name="T9" fmla="*/ 12800 h 12800"/>
              <a:gd name="T10" fmla="*/ 5793 w 6744"/>
              <a:gd name="T11" fmla="*/ 12800 h 12800"/>
              <a:gd name="T12" fmla="*/ 6744 w 6744"/>
              <a:gd name="T13" fmla="*/ 11336 h 12800"/>
              <a:gd name="T14" fmla="*/ 6744 w 6744"/>
              <a:gd name="T15" fmla="*/ 1464 h 12800"/>
              <a:gd name="T16" fmla="*/ 5793 w 6744"/>
              <a:gd name="T17" fmla="*/ 0 h 12800"/>
              <a:gd name="T18" fmla="*/ 2791 w 6744"/>
              <a:gd name="T19" fmla="*/ 699 h 12800"/>
              <a:gd name="T20" fmla="*/ 3954 w 6744"/>
              <a:gd name="T21" fmla="*/ 699 h 12800"/>
              <a:gd name="T22" fmla="*/ 4033 w 6744"/>
              <a:gd name="T23" fmla="*/ 816 h 12800"/>
              <a:gd name="T24" fmla="*/ 3954 w 6744"/>
              <a:gd name="T25" fmla="*/ 932 h 12800"/>
              <a:gd name="T26" fmla="*/ 2791 w 6744"/>
              <a:gd name="T27" fmla="*/ 932 h 12800"/>
              <a:gd name="T28" fmla="*/ 2711 w 6744"/>
              <a:gd name="T29" fmla="*/ 816 h 12800"/>
              <a:gd name="T30" fmla="*/ 2791 w 6744"/>
              <a:gd name="T31" fmla="*/ 699 h 12800"/>
              <a:gd name="T32" fmla="*/ 1074 w 6744"/>
              <a:gd name="T33" fmla="*/ 582 h 12800"/>
              <a:gd name="T34" fmla="*/ 1164 w 6744"/>
              <a:gd name="T35" fmla="*/ 699 h 12800"/>
              <a:gd name="T36" fmla="*/ 1074 w 6744"/>
              <a:gd name="T37" fmla="*/ 816 h 12800"/>
              <a:gd name="T38" fmla="*/ 983 w 6744"/>
              <a:gd name="T39" fmla="*/ 699 h 12800"/>
              <a:gd name="T40" fmla="*/ 1074 w 6744"/>
              <a:gd name="T41" fmla="*/ 582 h 12800"/>
              <a:gd name="T42" fmla="*/ 3372 w 6744"/>
              <a:gd name="T43" fmla="*/ 12451 h 12800"/>
              <a:gd name="T44" fmla="*/ 3011 w 6744"/>
              <a:gd name="T45" fmla="*/ 11985 h 12800"/>
              <a:gd name="T46" fmla="*/ 3372 w 6744"/>
              <a:gd name="T47" fmla="*/ 11519 h 12800"/>
              <a:gd name="T48" fmla="*/ 3734 w 6744"/>
              <a:gd name="T49" fmla="*/ 11985 h 12800"/>
              <a:gd name="T50" fmla="*/ 3372 w 6744"/>
              <a:gd name="T51" fmla="*/ 12451 h 12800"/>
              <a:gd name="T52" fmla="*/ 6398 w 6744"/>
              <a:gd name="T53" fmla="*/ 11150 h 12800"/>
              <a:gd name="T54" fmla="*/ 336 w 6744"/>
              <a:gd name="T55" fmla="*/ 11150 h 12800"/>
              <a:gd name="T56" fmla="*/ 336 w 6744"/>
              <a:gd name="T57" fmla="*/ 1553 h 12800"/>
              <a:gd name="T58" fmla="*/ 6398 w 6744"/>
              <a:gd name="T59" fmla="*/ 1553 h 12800"/>
              <a:gd name="T60" fmla="*/ 6398 w 6744"/>
              <a:gd name="T61" fmla="*/ 1115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44" h="12800">
                <a:moveTo>
                  <a:pt x="5793" y="0"/>
                </a:moveTo>
                <a:lnTo>
                  <a:pt x="951" y="0"/>
                </a:lnTo>
                <a:cubicBezTo>
                  <a:pt x="427" y="0"/>
                  <a:pt x="0" y="655"/>
                  <a:pt x="0" y="1464"/>
                </a:cubicBezTo>
                <a:lnTo>
                  <a:pt x="0" y="11336"/>
                </a:lnTo>
                <a:cubicBezTo>
                  <a:pt x="0" y="12145"/>
                  <a:pt x="427" y="12800"/>
                  <a:pt x="951" y="12800"/>
                </a:cubicBezTo>
                <a:lnTo>
                  <a:pt x="5793" y="12800"/>
                </a:lnTo>
                <a:cubicBezTo>
                  <a:pt x="6318" y="12800"/>
                  <a:pt x="6744" y="12145"/>
                  <a:pt x="6744" y="11336"/>
                </a:cubicBezTo>
                <a:lnTo>
                  <a:pt x="6744" y="1464"/>
                </a:lnTo>
                <a:cubicBezTo>
                  <a:pt x="6744" y="655"/>
                  <a:pt x="6318" y="0"/>
                  <a:pt x="5793" y="0"/>
                </a:cubicBezTo>
                <a:close/>
                <a:moveTo>
                  <a:pt x="2791" y="699"/>
                </a:moveTo>
                <a:lnTo>
                  <a:pt x="3954" y="699"/>
                </a:lnTo>
                <a:cubicBezTo>
                  <a:pt x="3997" y="699"/>
                  <a:pt x="4033" y="751"/>
                  <a:pt x="4033" y="816"/>
                </a:cubicBezTo>
                <a:cubicBezTo>
                  <a:pt x="4033" y="880"/>
                  <a:pt x="3997" y="932"/>
                  <a:pt x="3954" y="932"/>
                </a:cubicBezTo>
                <a:lnTo>
                  <a:pt x="2791" y="932"/>
                </a:lnTo>
                <a:cubicBezTo>
                  <a:pt x="2747" y="932"/>
                  <a:pt x="2711" y="880"/>
                  <a:pt x="2711" y="816"/>
                </a:cubicBezTo>
                <a:cubicBezTo>
                  <a:pt x="2711" y="751"/>
                  <a:pt x="2747" y="699"/>
                  <a:pt x="2791" y="699"/>
                </a:cubicBezTo>
                <a:close/>
                <a:moveTo>
                  <a:pt x="1074" y="582"/>
                </a:moveTo>
                <a:cubicBezTo>
                  <a:pt x="1124" y="582"/>
                  <a:pt x="1164" y="635"/>
                  <a:pt x="1164" y="699"/>
                </a:cubicBezTo>
                <a:cubicBezTo>
                  <a:pt x="1164" y="763"/>
                  <a:pt x="1124" y="816"/>
                  <a:pt x="1074" y="816"/>
                </a:cubicBezTo>
                <a:cubicBezTo>
                  <a:pt x="1024" y="816"/>
                  <a:pt x="983" y="763"/>
                  <a:pt x="983" y="699"/>
                </a:cubicBezTo>
                <a:cubicBezTo>
                  <a:pt x="983" y="634"/>
                  <a:pt x="1024" y="582"/>
                  <a:pt x="1074" y="582"/>
                </a:cubicBezTo>
                <a:close/>
                <a:moveTo>
                  <a:pt x="3372" y="12451"/>
                </a:moveTo>
                <a:cubicBezTo>
                  <a:pt x="3172" y="12451"/>
                  <a:pt x="3011" y="12242"/>
                  <a:pt x="3011" y="11985"/>
                </a:cubicBezTo>
                <a:cubicBezTo>
                  <a:pt x="3011" y="11728"/>
                  <a:pt x="3172" y="11519"/>
                  <a:pt x="3372" y="11519"/>
                </a:cubicBezTo>
                <a:cubicBezTo>
                  <a:pt x="3571" y="11519"/>
                  <a:pt x="3734" y="11728"/>
                  <a:pt x="3734" y="11985"/>
                </a:cubicBezTo>
                <a:cubicBezTo>
                  <a:pt x="3734" y="12242"/>
                  <a:pt x="3571" y="12451"/>
                  <a:pt x="3372" y="12451"/>
                </a:cubicBezTo>
                <a:close/>
                <a:moveTo>
                  <a:pt x="6398" y="11150"/>
                </a:moveTo>
                <a:lnTo>
                  <a:pt x="336" y="11150"/>
                </a:lnTo>
                <a:lnTo>
                  <a:pt x="336" y="1553"/>
                </a:lnTo>
                <a:lnTo>
                  <a:pt x="6398" y="1553"/>
                </a:lnTo>
                <a:lnTo>
                  <a:pt x="6398" y="11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8ADABBD-B5BC-7042-4F03-93D93C2445F2}"/>
              </a:ext>
            </a:extLst>
          </p:cNvPr>
          <p:cNvSpPr/>
          <p:nvPr/>
        </p:nvSpPr>
        <p:spPr>
          <a:xfrm>
            <a:off x="8264356" y="2841516"/>
            <a:ext cx="1120829" cy="1300702"/>
          </a:xfrm>
          <a:custGeom>
            <a:avLst/>
            <a:gdLst>
              <a:gd name="connsiteX0" fmla="*/ 386309 w 522819"/>
              <a:gd name="connsiteY0" fmla="*/ 506481 h 606722"/>
              <a:gd name="connsiteX1" fmla="*/ 378744 w 522819"/>
              <a:gd name="connsiteY1" fmla="*/ 514034 h 606722"/>
              <a:gd name="connsiteX2" fmla="*/ 378744 w 522819"/>
              <a:gd name="connsiteY2" fmla="*/ 564333 h 606722"/>
              <a:gd name="connsiteX3" fmla="*/ 480460 w 522819"/>
              <a:gd name="connsiteY3" fmla="*/ 564333 h 606722"/>
              <a:gd name="connsiteX4" fmla="*/ 480460 w 522819"/>
              <a:gd name="connsiteY4" fmla="*/ 514034 h 606722"/>
              <a:gd name="connsiteX5" fmla="*/ 472896 w 522819"/>
              <a:gd name="connsiteY5" fmla="*/ 506481 h 606722"/>
              <a:gd name="connsiteX6" fmla="*/ 386309 w 522819"/>
              <a:gd name="connsiteY6" fmla="*/ 464180 h 606722"/>
              <a:gd name="connsiteX7" fmla="*/ 472896 w 522819"/>
              <a:gd name="connsiteY7" fmla="*/ 464180 h 606722"/>
              <a:gd name="connsiteX8" fmla="*/ 522819 w 522819"/>
              <a:gd name="connsiteY8" fmla="*/ 514034 h 606722"/>
              <a:gd name="connsiteX9" fmla="*/ 522819 w 522819"/>
              <a:gd name="connsiteY9" fmla="*/ 585572 h 606722"/>
              <a:gd name="connsiteX10" fmla="*/ 501640 w 522819"/>
              <a:gd name="connsiteY10" fmla="*/ 606722 h 606722"/>
              <a:gd name="connsiteX11" fmla="*/ 357565 w 522819"/>
              <a:gd name="connsiteY11" fmla="*/ 606722 h 606722"/>
              <a:gd name="connsiteX12" fmla="*/ 336385 w 522819"/>
              <a:gd name="connsiteY12" fmla="*/ 585572 h 606722"/>
              <a:gd name="connsiteX13" fmla="*/ 336385 w 522819"/>
              <a:gd name="connsiteY13" fmla="*/ 514034 h 606722"/>
              <a:gd name="connsiteX14" fmla="*/ 386309 w 522819"/>
              <a:gd name="connsiteY14" fmla="*/ 464180 h 606722"/>
              <a:gd name="connsiteX15" fmla="*/ 428941 w 522819"/>
              <a:gd name="connsiteY15" fmla="*/ 376722 h 606722"/>
              <a:gd name="connsiteX16" fmla="*/ 407053 w 522819"/>
              <a:gd name="connsiteY16" fmla="*/ 398590 h 606722"/>
              <a:gd name="connsiteX17" fmla="*/ 428941 w 522819"/>
              <a:gd name="connsiteY17" fmla="*/ 420457 h 606722"/>
              <a:gd name="connsiteX18" fmla="*/ 450829 w 522819"/>
              <a:gd name="connsiteY18" fmla="*/ 398590 h 606722"/>
              <a:gd name="connsiteX19" fmla="*/ 428941 w 522819"/>
              <a:gd name="connsiteY19" fmla="*/ 376722 h 606722"/>
              <a:gd name="connsiteX20" fmla="*/ 428941 w 522819"/>
              <a:gd name="connsiteY20" fmla="*/ 334410 h 606722"/>
              <a:gd name="connsiteX21" fmla="*/ 493181 w 522819"/>
              <a:gd name="connsiteY21" fmla="*/ 398590 h 606722"/>
              <a:gd name="connsiteX22" fmla="*/ 428941 w 522819"/>
              <a:gd name="connsiteY22" fmla="*/ 462769 h 606722"/>
              <a:gd name="connsiteX23" fmla="*/ 364611 w 522819"/>
              <a:gd name="connsiteY23" fmla="*/ 398590 h 606722"/>
              <a:gd name="connsiteX24" fmla="*/ 428941 w 522819"/>
              <a:gd name="connsiteY24" fmla="*/ 334410 h 606722"/>
              <a:gd name="connsiteX25" fmla="*/ 92931 w 522819"/>
              <a:gd name="connsiteY25" fmla="*/ 314615 h 606722"/>
              <a:gd name="connsiteX26" fmla="*/ 117765 w 522819"/>
              <a:gd name="connsiteY26" fmla="*/ 331413 h 606722"/>
              <a:gd name="connsiteX27" fmla="*/ 261429 w 522819"/>
              <a:gd name="connsiteY27" fmla="*/ 449535 h 606722"/>
              <a:gd name="connsiteX28" fmla="*/ 282614 w 522819"/>
              <a:gd name="connsiteY28" fmla="*/ 470688 h 606722"/>
              <a:gd name="connsiteX29" fmla="*/ 261429 w 522819"/>
              <a:gd name="connsiteY29" fmla="*/ 491841 h 606722"/>
              <a:gd name="connsiteX30" fmla="*/ 76107 w 522819"/>
              <a:gd name="connsiteY30" fmla="*/ 339502 h 606722"/>
              <a:gd name="connsiteX31" fmla="*/ 92931 w 522819"/>
              <a:gd name="connsiteY31" fmla="*/ 314615 h 606722"/>
              <a:gd name="connsiteX32" fmla="*/ 49937 w 522819"/>
              <a:gd name="connsiteY32" fmla="*/ 172146 h 606722"/>
              <a:gd name="connsiteX33" fmla="*/ 42460 w 522819"/>
              <a:gd name="connsiteY33" fmla="*/ 179701 h 606722"/>
              <a:gd name="connsiteX34" fmla="*/ 42460 w 522819"/>
              <a:gd name="connsiteY34" fmla="*/ 230006 h 606722"/>
              <a:gd name="connsiteX35" fmla="*/ 144204 w 522819"/>
              <a:gd name="connsiteY35" fmla="*/ 230006 h 606722"/>
              <a:gd name="connsiteX36" fmla="*/ 144204 w 522819"/>
              <a:gd name="connsiteY36" fmla="*/ 179701 h 606722"/>
              <a:gd name="connsiteX37" fmla="*/ 136638 w 522819"/>
              <a:gd name="connsiteY37" fmla="*/ 172146 h 606722"/>
              <a:gd name="connsiteX38" fmla="*/ 49937 w 522819"/>
              <a:gd name="connsiteY38" fmla="*/ 129840 h 606722"/>
              <a:gd name="connsiteX39" fmla="*/ 136638 w 522819"/>
              <a:gd name="connsiteY39" fmla="*/ 129840 h 606722"/>
              <a:gd name="connsiteX40" fmla="*/ 186575 w 522819"/>
              <a:gd name="connsiteY40" fmla="*/ 179701 h 606722"/>
              <a:gd name="connsiteX41" fmla="*/ 186575 w 522819"/>
              <a:gd name="connsiteY41" fmla="*/ 251159 h 606722"/>
              <a:gd name="connsiteX42" fmla="*/ 165390 w 522819"/>
              <a:gd name="connsiteY42" fmla="*/ 272312 h 606722"/>
              <a:gd name="connsiteX43" fmla="*/ 21185 w 522819"/>
              <a:gd name="connsiteY43" fmla="*/ 272312 h 606722"/>
              <a:gd name="connsiteX44" fmla="*/ 0 w 522819"/>
              <a:gd name="connsiteY44" fmla="*/ 251159 h 606722"/>
              <a:gd name="connsiteX45" fmla="*/ 0 w 522819"/>
              <a:gd name="connsiteY45" fmla="*/ 179701 h 606722"/>
              <a:gd name="connsiteX46" fmla="*/ 49937 w 522819"/>
              <a:gd name="connsiteY46" fmla="*/ 129840 h 606722"/>
              <a:gd name="connsiteX47" fmla="*/ 261453 w 522819"/>
              <a:gd name="connsiteY47" fmla="*/ 114810 h 606722"/>
              <a:gd name="connsiteX48" fmla="*/ 446713 w 522819"/>
              <a:gd name="connsiteY48" fmla="*/ 267238 h 606722"/>
              <a:gd name="connsiteX49" fmla="*/ 429984 w 522819"/>
              <a:gd name="connsiteY49" fmla="*/ 292036 h 606722"/>
              <a:gd name="connsiteX50" fmla="*/ 405158 w 522819"/>
              <a:gd name="connsiteY50" fmla="*/ 275326 h 606722"/>
              <a:gd name="connsiteX51" fmla="*/ 261453 w 522819"/>
              <a:gd name="connsiteY51" fmla="*/ 157205 h 606722"/>
              <a:gd name="connsiteX52" fmla="*/ 240275 w 522819"/>
              <a:gd name="connsiteY52" fmla="*/ 136052 h 606722"/>
              <a:gd name="connsiteX53" fmla="*/ 261453 w 522819"/>
              <a:gd name="connsiteY53" fmla="*/ 114810 h 606722"/>
              <a:gd name="connsiteX54" fmla="*/ 94029 w 522819"/>
              <a:gd name="connsiteY54" fmla="*/ 42306 h 606722"/>
              <a:gd name="connsiteX55" fmla="*/ 72138 w 522819"/>
              <a:gd name="connsiteY55" fmla="*/ 64170 h 606722"/>
              <a:gd name="connsiteX56" fmla="*/ 94029 w 522819"/>
              <a:gd name="connsiteY56" fmla="*/ 86034 h 606722"/>
              <a:gd name="connsiteX57" fmla="*/ 115920 w 522819"/>
              <a:gd name="connsiteY57" fmla="*/ 64170 h 606722"/>
              <a:gd name="connsiteX58" fmla="*/ 94029 w 522819"/>
              <a:gd name="connsiteY58" fmla="*/ 42306 h 606722"/>
              <a:gd name="connsiteX59" fmla="*/ 94029 w 522819"/>
              <a:gd name="connsiteY59" fmla="*/ 0 h 606722"/>
              <a:gd name="connsiteX60" fmla="*/ 158279 w 522819"/>
              <a:gd name="connsiteY60" fmla="*/ 64170 h 606722"/>
              <a:gd name="connsiteX61" fmla="*/ 94029 w 522819"/>
              <a:gd name="connsiteY61" fmla="*/ 128429 h 606722"/>
              <a:gd name="connsiteX62" fmla="*/ 29779 w 522819"/>
              <a:gd name="connsiteY62" fmla="*/ 64170 h 606722"/>
              <a:gd name="connsiteX63" fmla="*/ 94029 w 522819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2819" h="606722">
                <a:moveTo>
                  <a:pt x="386309" y="506481"/>
                </a:moveTo>
                <a:cubicBezTo>
                  <a:pt x="382126" y="506481"/>
                  <a:pt x="378744" y="509947"/>
                  <a:pt x="378744" y="514034"/>
                </a:cubicBezTo>
                <a:lnTo>
                  <a:pt x="378744" y="564333"/>
                </a:lnTo>
                <a:lnTo>
                  <a:pt x="480460" y="564333"/>
                </a:lnTo>
                <a:lnTo>
                  <a:pt x="480460" y="514034"/>
                </a:lnTo>
                <a:cubicBezTo>
                  <a:pt x="480460" y="509947"/>
                  <a:pt x="477078" y="506481"/>
                  <a:pt x="472896" y="506481"/>
                </a:cubicBezTo>
                <a:close/>
                <a:moveTo>
                  <a:pt x="386309" y="464180"/>
                </a:moveTo>
                <a:lnTo>
                  <a:pt x="472896" y="464180"/>
                </a:lnTo>
                <a:cubicBezTo>
                  <a:pt x="500483" y="464180"/>
                  <a:pt x="522819" y="486575"/>
                  <a:pt x="522819" y="514034"/>
                </a:cubicBezTo>
                <a:lnTo>
                  <a:pt x="522819" y="585572"/>
                </a:lnTo>
                <a:cubicBezTo>
                  <a:pt x="522819" y="597214"/>
                  <a:pt x="513386" y="606722"/>
                  <a:pt x="501640" y="606722"/>
                </a:cubicBezTo>
                <a:lnTo>
                  <a:pt x="357565" y="606722"/>
                </a:lnTo>
                <a:cubicBezTo>
                  <a:pt x="345818" y="606722"/>
                  <a:pt x="336385" y="597214"/>
                  <a:pt x="336385" y="585572"/>
                </a:cubicBezTo>
                <a:lnTo>
                  <a:pt x="336385" y="514034"/>
                </a:lnTo>
                <a:cubicBezTo>
                  <a:pt x="336385" y="486575"/>
                  <a:pt x="358722" y="464180"/>
                  <a:pt x="386309" y="464180"/>
                </a:cubicBezTo>
                <a:close/>
                <a:moveTo>
                  <a:pt x="428941" y="376722"/>
                </a:moveTo>
                <a:cubicBezTo>
                  <a:pt x="416840" y="376722"/>
                  <a:pt x="407053" y="386501"/>
                  <a:pt x="407053" y="398590"/>
                </a:cubicBezTo>
                <a:cubicBezTo>
                  <a:pt x="407053" y="410679"/>
                  <a:pt x="416840" y="420457"/>
                  <a:pt x="428941" y="420457"/>
                </a:cubicBezTo>
                <a:cubicBezTo>
                  <a:pt x="440952" y="420457"/>
                  <a:pt x="450829" y="410679"/>
                  <a:pt x="450829" y="398590"/>
                </a:cubicBezTo>
                <a:cubicBezTo>
                  <a:pt x="450829" y="386501"/>
                  <a:pt x="440952" y="376722"/>
                  <a:pt x="428941" y="376722"/>
                </a:cubicBezTo>
                <a:close/>
                <a:moveTo>
                  <a:pt x="428941" y="334410"/>
                </a:moveTo>
                <a:cubicBezTo>
                  <a:pt x="464353" y="334410"/>
                  <a:pt x="493181" y="363211"/>
                  <a:pt x="493181" y="398590"/>
                </a:cubicBezTo>
                <a:cubicBezTo>
                  <a:pt x="493181" y="433968"/>
                  <a:pt x="464353" y="462769"/>
                  <a:pt x="428941" y="462769"/>
                </a:cubicBezTo>
                <a:cubicBezTo>
                  <a:pt x="393439" y="462769"/>
                  <a:pt x="364611" y="433968"/>
                  <a:pt x="364611" y="398590"/>
                </a:cubicBezTo>
                <a:cubicBezTo>
                  <a:pt x="364611" y="363211"/>
                  <a:pt x="393439" y="334410"/>
                  <a:pt x="428941" y="334410"/>
                </a:cubicBezTo>
                <a:close/>
                <a:moveTo>
                  <a:pt x="92931" y="314615"/>
                </a:moveTo>
                <a:cubicBezTo>
                  <a:pt x="104413" y="312393"/>
                  <a:pt x="115540" y="319948"/>
                  <a:pt x="117765" y="331413"/>
                </a:cubicBezTo>
                <a:cubicBezTo>
                  <a:pt x="131028" y="399851"/>
                  <a:pt x="191466" y="449535"/>
                  <a:pt x="261429" y="449535"/>
                </a:cubicBezTo>
                <a:cubicBezTo>
                  <a:pt x="273179" y="449535"/>
                  <a:pt x="282614" y="459045"/>
                  <a:pt x="282614" y="470688"/>
                </a:cubicBezTo>
                <a:cubicBezTo>
                  <a:pt x="282614" y="482420"/>
                  <a:pt x="273179" y="491841"/>
                  <a:pt x="261429" y="491841"/>
                </a:cubicBezTo>
                <a:cubicBezTo>
                  <a:pt x="171261" y="491841"/>
                  <a:pt x="93287" y="427759"/>
                  <a:pt x="76107" y="339502"/>
                </a:cubicBezTo>
                <a:cubicBezTo>
                  <a:pt x="73882" y="327947"/>
                  <a:pt x="81448" y="316926"/>
                  <a:pt x="92931" y="314615"/>
                </a:cubicBezTo>
                <a:close/>
                <a:moveTo>
                  <a:pt x="49937" y="172146"/>
                </a:moveTo>
                <a:cubicBezTo>
                  <a:pt x="45842" y="172146"/>
                  <a:pt x="42460" y="175523"/>
                  <a:pt x="42460" y="179701"/>
                </a:cubicBezTo>
                <a:lnTo>
                  <a:pt x="42460" y="230006"/>
                </a:lnTo>
                <a:lnTo>
                  <a:pt x="144204" y="230006"/>
                </a:lnTo>
                <a:lnTo>
                  <a:pt x="144204" y="179701"/>
                </a:lnTo>
                <a:cubicBezTo>
                  <a:pt x="144204" y="175523"/>
                  <a:pt x="140822" y="172146"/>
                  <a:pt x="136638" y="172146"/>
                </a:cubicBezTo>
                <a:close/>
                <a:moveTo>
                  <a:pt x="49937" y="129840"/>
                </a:moveTo>
                <a:lnTo>
                  <a:pt x="136638" y="129840"/>
                </a:lnTo>
                <a:cubicBezTo>
                  <a:pt x="164143" y="129840"/>
                  <a:pt x="186575" y="152148"/>
                  <a:pt x="186575" y="179701"/>
                </a:cubicBezTo>
                <a:lnTo>
                  <a:pt x="186575" y="251159"/>
                </a:lnTo>
                <a:cubicBezTo>
                  <a:pt x="186575" y="262802"/>
                  <a:pt x="177051" y="272312"/>
                  <a:pt x="165390" y="272312"/>
                </a:cubicBezTo>
                <a:lnTo>
                  <a:pt x="21185" y="272312"/>
                </a:lnTo>
                <a:cubicBezTo>
                  <a:pt x="9524" y="272312"/>
                  <a:pt x="0" y="262802"/>
                  <a:pt x="0" y="251159"/>
                </a:cubicBezTo>
                <a:lnTo>
                  <a:pt x="0" y="179701"/>
                </a:lnTo>
                <a:cubicBezTo>
                  <a:pt x="0" y="152148"/>
                  <a:pt x="22432" y="129840"/>
                  <a:pt x="49937" y="129840"/>
                </a:cubicBezTo>
                <a:close/>
                <a:moveTo>
                  <a:pt x="261453" y="114810"/>
                </a:moveTo>
                <a:cubicBezTo>
                  <a:pt x="351680" y="114810"/>
                  <a:pt x="429628" y="178981"/>
                  <a:pt x="446713" y="267238"/>
                </a:cubicBezTo>
                <a:cubicBezTo>
                  <a:pt x="448937" y="278704"/>
                  <a:pt x="441463" y="289814"/>
                  <a:pt x="429984" y="292036"/>
                </a:cubicBezTo>
                <a:cubicBezTo>
                  <a:pt x="418505" y="294258"/>
                  <a:pt x="407383" y="286792"/>
                  <a:pt x="405158" y="275326"/>
                </a:cubicBezTo>
                <a:cubicBezTo>
                  <a:pt x="391811" y="206889"/>
                  <a:pt x="331392" y="157205"/>
                  <a:pt x="261453" y="157205"/>
                </a:cubicBezTo>
                <a:cubicBezTo>
                  <a:pt x="249796" y="157205"/>
                  <a:pt x="240275" y="147695"/>
                  <a:pt x="240275" y="136052"/>
                </a:cubicBezTo>
                <a:cubicBezTo>
                  <a:pt x="240275" y="124320"/>
                  <a:pt x="249796" y="114810"/>
                  <a:pt x="261453" y="114810"/>
                </a:cubicBezTo>
                <a:close/>
                <a:moveTo>
                  <a:pt x="94029" y="42306"/>
                </a:moveTo>
                <a:cubicBezTo>
                  <a:pt x="81927" y="42306"/>
                  <a:pt x="72138" y="52171"/>
                  <a:pt x="72138" y="64170"/>
                </a:cubicBezTo>
                <a:cubicBezTo>
                  <a:pt x="72138" y="76257"/>
                  <a:pt x="81927" y="86034"/>
                  <a:pt x="94029" y="86034"/>
                </a:cubicBezTo>
                <a:cubicBezTo>
                  <a:pt x="106132" y="86034"/>
                  <a:pt x="115920" y="76257"/>
                  <a:pt x="115920" y="64170"/>
                </a:cubicBezTo>
                <a:cubicBezTo>
                  <a:pt x="115920" y="52171"/>
                  <a:pt x="106132" y="42306"/>
                  <a:pt x="94029" y="42306"/>
                </a:cubicBezTo>
                <a:close/>
                <a:moveTo>
                  <a:pt x="94029" y="0"/>
                </a:moveTo>
                <a:cubicBezTo>
                  <a:pt x="129447" y="0"/>
                  <a:pt x="158279" y="28796"/>
                  <a:pt x="158279" y="64170"/>
                </a:cubicBezTo>
                <a:cubicBezTo>
                  <a:pt x="158279" y="99632"/>
                  <a:pt x="129447" y="128429"/>
                  <a:pt x="94029" y="128429"/>
                </a:cubicBezTo>
                <a:cubicBezTo>
                  <a:pt x="58611" y="128429"/>
                  <a:pt x="29779" y="99632"/>
                  <a:pt x="29779" y="64170"/>
                </a:cubicBezTo>
                <a:cubicBezTo>
                  <a:pt x="29779" y="28796"/>
                  <a:pt x="58611" y="0"/>
                  <a:pt x="94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5B6E36-6FCC-5866-5E6A-D0193AE23628}"/>
              </a:ext>
            </a:extLst>
          </p:cNvPr>
          <p:cNvSpPr/>
          <p:nvPr/>
        </p:nvSpPr>
        <p:spPr>
          <a:xfrm>
            <a:off x="7256044" y="3650518"/>
            <a:ext cx="1023562" cy="938898"/>
          </a:xfrm>
          <a:custGeom>
            <a:avLst/>
            <a:gdLst>
              <a:gd name="T0" fmla="*/ 1121 w 10375"/>
              <a:gd name="T1" fmla="*/ 191 h 9519"/>
              <a:gd name="T2" fmla="*/ 6904 w 10375"/>
              <a:gd name="T3" fmla="*/ 4124 h 9519"/>
              <a:gd name="T4" fmla="*/ 7168 w 10375"/>
              <a:gd name="T5" fmla="*/ 5144 h 9519"/>
              <a:gd name="T6" fmla="*/ 6900 w 10375"/>
              <a:gd name="T7" fmla="*/ 5410 h 9519"/>
              <a:gd name="T8" fmla="*/ 1120 w 10375"/>
              <a:gd name="T9" fmla="*/ 9311 h 9519"/>
              <a:gd name="T10" fmla="*/ 101 w 10375"/>
              <a:gd name="T11" fmla="*/ 9044 h 9519"/>
              <a:gd name="T12" fmla="*/ 0 w 10375"/>
              <a:gd name="T13" fmla="*/ 8666 h 9519"/>
              <a:gd name="T14" fmla="*/ 0 w 10375"/>
              <a:gd name="T15" fmla="*/ 834 h 9519"/>
              <a:gd name="T16" fmla="*/ 745 w 10375"/>
              <a:gd name="T17" fmla="*/ 90 h 9519"/>
              <a:gd name="T18" fmla="*/ 1121 w 10375"/>
              <a:gd name="T19" fmla="*/ 191 h 9519"/>
              <a:gd name="T20" fmla="*/ 8475 w 10375"/>
              <a:gd name="T21" fmla="*/ 950 h 9519"/>
              <a:gd name="T22" fmla="*/ 8475 w 10375"/>
              <a:gd name="T23" fmla="*/ 8551 h 9519"/>
              <a:gd name="T24" fmla="*/ 9425 w 10375"/>
              <a:gd name="T25" fmla="*/ 9501 h 9519"/>
              <a:gd name="T26" fmla="*/ 10375 w 10375"/>
              <a:gd name="T27" fmla="*/ 8551 h 9519"/>
              <a:gd name="T28" fmla="*/ 10375 w 10375"/>
              <a:gd name="T29" fmla="*/ 950 h 9519"/>
              <a:gd name="T30" fmla="*/ 9425 w 10375"/>
              <a:gd name="T31" fmla="*/ 0 h 9519"/>
              <a:gd name="T32" fmla="*/ 8475 w 10375"/>
              <a:gd name="T33" fmla="*/ 950 h 9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9519">
                <a:moveTo>
                  <a:pt x="1121" y="191"/>
                </a:moveTo>
                <a:lnTo>
                  <a:pt x="6904" y="4124"/>
                </a:lnTo>
                <a:cubicBezTo>
                  <a:pt x="7259" y="4332"/>
                  <a:pt x="7376" y="4789"/>
                  <a:pt x="7168" y="5144"/>
                </a:cubicBezTo>
                <a:cubicBezTo>
                  <a:pt x="7103" y="5254"/>
                  <a:pt x="7010" y="5345"/>
                  <a:pt x="6900" y="5410"/>
                </a:cubicBezTo>
                <a:lnTo>
                  <a:pt x="1120" y="9311"/>
                </a:lnTo>
                <a:cubicBezTo>
                  <a:pt x="765" y="9519"/>
                  <a:pt x="309" y="9399"/>
                  <a:pt x="101" y="9044"/>
                </a:cubicBezTo>
                <a:cubicBezTo>
                  <a:pt x="35" y="8929"/>
                  <a:pt x="0" y="8799"/>
                  <a:pt x="0" y="8666"/>
                </a:cubicBezTo>
                <a:lnTo>
                  <a:pt x="0" y="834"/>
                </a:lnTo>
                <a:cubicBezTo>
                  <a:pt x="0" y="422"/>
                  <a:pt x="334" y="89"/>
                  <a:pt x="745" y="90"/>
                </a:cubicBezTo>
                <a:cubicBezTo>
                  <a:pt x="878" y="90"/>
                  <a:pt x="1008" y="125"/>
                  <a:pt x="1121" y="191"/>
                </a:cubicBezTo>
                <a:close/>
                <a:moveTo>
                  <a:pt x="8475" y="950"/>
                </a:moveTo>
                <a:lnTo>
                  <a:pt x="8475" y="8551"/>
                </a:lnTo>
                <a:cubicBezTo>
                  <a:pt x="8475" y="9076"/>
                  <a:pt x="8900" y="9501"/>
                  <a:pt x="9425" y="9501"/>
                </a:cubicBezTo>
                <a:cubicBezTo>
                  <a:pt x="9950" y="9501"/>
                  <a:pt x="10375" y="9076"/>
                  <a:pt x="10375" y="8551"/>
                </a:cubicBezTo>
                <a:lnTo>
                  <a:pt x="10375" y="950"/>
                </a:lnTo>
                <a:cubicBezTo>
                  <a:pt x="10375" y="425"/>
                  <a:pt x="9950" y="0"/>
                  <a:pt x="9425" y="0"/>
                </a:cubicBezTo>
                <a:cubicBezTo>
                  <a:pt x="8900" y="0"/>
                  <a:pt x="8475" y="426"/>
                  <a:pt x="8475" y="95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04FEC72-D91B-2835-DDC5-3CBB97BCF7AA}"/>
              </a:ext>
            </a:extLst>
          </p:cNvPr>
          <p:cNvSpPr/>
          <p:nvPr/>
        </p:nvSpPr>
        <p:spPr>
          <a:xfrm>
            <a:off x="11428528" y="602473"/>
            <a:ext cx="939843" cy="939843"/>
          </a:xfrm>
          <a:custGeom>
            <a:avLst/>
            <a:gdLst>
              <a:gd name="connsiteX0" fmla="*/ 177779 w 609586"/>
              <a:gd name="connsiteY0" fmla="*/ 210848 h 609586"/>
              <a:gd name="connsiteX1" fmla="*/ 261596 w 609586"/>
              <a:gd name="connsiteY1" fmla="*/ 210848 h 609586"/>
              <a:gd name="connsiteX2" fmla="*/ 261596 w 609586"/>
              <a:gd name="connsiteY2" fmla="*/ 231137 h 609586"/>
              <a:gd name="connsiteX3" fmla="*/ 177779 w 609586"/>
              <a:gd name="connsiteY3" fmla="*/ 231137 h 609586"/>
              <a:gd name="connsiteX4" fmla="*/ 53339 w 609586"/>
              <a:gd name="connsiteY4" fmla="*/ 210848 h 609586"/>
              <a:gd name="connsiteX5" fmla="*/ 137156 w 609586"/>
              <a:gd name="connsiteY5" fmla="*/ 210848 h 609586"/>
              <a:gd name="connsiteX6" fmla="*/ 137156 w 609586"/>
              <a:gd name="connsiteY6" fmla="*/ 231137 h 609586"/>
              <a:gd name="connsiteX7" fmla="*/ 53339 w 609586"/>
              <a:gd name="connsiteY7" fmla="*/ 231137 h 609586"/>
              <a:gd name="connsiteX8" fmla="*/ 515619 w 609586"/>
              <a:gd name="connsiteY8" fmla="*/ 200655 h 609586"/>
              <a:gd name="connsiteX9" fmla="*/ 530859 w 609586"/>
              <a:gd name="connsiteY9" fmla="*/ 215896 h 609586"/>
              <a:gd name="connsiteX10" fmla="*/ 492760 w 609586"/>
              <a:gd name="connsiteY10" fmla="*/ 231137 h 609586"/>
              <a:gd name="connsiteX11" fmla="*/ 449566 w 609586"/>
              <a:gd name="connsiteY11" fmla="*/ 231137 h 609586"/>
              <a:gd name="connsiteX12" fmla="*/ 449566 w 609586"/>
              <a:gd name="connsiteY12" fmla="*/ 210848 h 609586"/>
              <a:gd name="connsiteX13" fmla="*/ 492760 w 609586"/>
              <a:gd name="connsiteY13" fmla="*/ 210848 h 609586"/>
              <a:gd name="connsiteX14" fmla="*/ 515619 w 609586"/>
              <a:gd name="connsiteY14" fmla="*/ 200655 h 609586"/>
              <a:gd name="connsiteX15" fmla="*/ 358108 w 609586"/>
              <a:gd name="connsiteY15" fmla="*/ 124441 h 609586"/>
              <a:gd name="connsiteX16" fmla="*/ 314909 w 609586"/>
              <a:gd name="connsiteY16" fmla="*/ 167636 h 609586"/>
              <a:gd name="connsiteX17" fmla="*/ 314909 w 609586"/>
              <a:gd name="connsiteY17" fmla="*/ 431806 h 609586"/>
              <a:gd name="connsiteX18" fmla="*/ 294620 w 609586"/>
              <a:gd name="connsiteY18" fmla="*/ 431806 h 609586"/>
              <a:gd name="connsiteX19" fmla="*/ 294620 w 609586"/>
              <a:gd name="connsiteY19" fmla="*/ 391135 h 609586"/>
              <a:gd name="connsiteX20" fmla="*/ 236180 w 609586"/>
              <a:gd name="connsiteY20" fmla="*/ 350512 h 609586"/>
              <a:gd name="connsiteX21" fmla="*/ 233655 w 609586"/>
              <a:gd name="connsiteY21" fmla="*/ 347988 h 609586"/>
              <a:gd name="connsiteX22" fmla="*/ 187932 w 609586"/>
              <a:gd name="connsiteY22" fmla="*/ 350512 h 609586"/>
              <a:gd name="connsiteX23" fmla="*/ 187932 w 609586"/>
              <a:gd name="connsiteY23" fmla="*/ 401327 h 609586"/>
              <a:gd name="connsiteX24" fmla="*/ 330151 w 609586"/>
              <a:gd name="connsiteY24" fmla="*/ 586727 h 609586"/>
              <a:gd name="connsiteX25" fmla="*/ 556242 w 609586"/>
              <a:gd name="connsiteY25" fmla="*/ 586727 h 609586"/>
              <a:gd name="connsiteX26" fmla="*/ 586725 w 609586"/>
              <a:gd name="connsiteY26" fmla="*/ 556247 h 609586"/>
              <a:gd name="connsiteX27" fmla="*/ 586725 w 609586"/>
              <a:gd name="connsiteY27" fmla="*/ 345416 h 609586"/>
              <a:gd name="connsiteX28" fmla="*/ 566387 w 609586"/>
              <a:gd name="connsiteY28" fmla="*/ 314937 h 609586"/>
              <a:gd name="connsiteX29" fmla="*/ 419073 w 609586"/>
              <a:gd name="connsiteY29" fmla="*/ 314937 h 609586"/>
              <a:gd name="connsiteX30" fmla="*/ 419073 w 609586"/>
              <a:gd name="connsiteY30" fmla="*/ 294649 h 609586"/>
              <a:gd name="connsiteX31" fmla="*/ 401307 w 609586"/>
              <a:gd name="connsiteY31" fmla="*/ 294649 h 609586"/>
              <a:gd name="connsiteX32" fmla="*/ 401307 w 609586"/>
              <a:gd name="connsiteY32" fmla="*/ 167636 h 609586"/>
              <a:gd name="connsiteX33" fmla="*/ 358108 w 609586"/>
              <a:gd name="connsiteY33" fmla="*/ 124441 h 609586"/>
              <a:gd name="connsiteX34" fmla="*/ 0 w 609586"/>
              <a:gd name="connsiteY34" fmla="*/ 119403 h 609586"/>
              <a:gd name="connsiteX35" fmla="*/ 20335 w 609586"/>
              <a:gd name="connsiteY35" fmla="*/ 119403 h 609586"/>
              <a:gd name="connsiteX36" fmla="*/ 20335 w 609586"/>
              <a:gd name="connsiteY36" fmla="*/ 177794 h 609586"/>
              <a:gd name="connsiteX37" fmla="*/ 25384 w 609586"/>
              <a:gd name="connsiteY37" fmla="*/ 195607 h 609586"/>
              <a:gd name="connsiteX38" fmla="*/ 7620 w 609586"/>
              <a:gd name="connsiteY38" fmla="*/ 205751 h 609586"/>
              <a:gd name="connsiteX39" fmla="*/ 0 w 609586"/>
              <a:gd name="connsiteY39" fmla="*/ 177794 h 609586"/>
              <a:gd name="connsiteX40" fmla="*/ 358108 w 609586"/>
              <a:gd name="connsiteY40" fmla="*/ 104153 h 609586"/>
              <a:gd name="connsiteX41" fmla="*/ 421597 w 609586"/>
              <a:gd name="connsiteY41" fmla="*/ 167636 h 609586"/>
              <a:gd name="connsiteX42" fmla="*/ 421597 w 609586"/>
              <a:gd name="connsiteY42" fmla="*/ 294649 h 609586"/>
              <a:gd name="connsiteX43" fmla="*/ 556242 w 609586"/>
              <a:gd name="connsiteY43" fmla="*/ 294649 h 609586"/>
              <a:gd name="connsiteX44" fmla="*/ 609586 w 609586"/>
              <a:gd name="connsiteY44" fmla="*/ 345416 h 609586"/>
              <a:gd name="connsiteX45" fmla="*/ 609586 w 609586"/>
              <a:gd name="connsiteY45" fmla="*/ 556247 h 609586"/>
              <a:gd name="connsiteX46" fmla="*/ 556242 w 609586"/>
              <a:gd name="connsiteY46" fmla="*/ 609586 h 609586"/>
              <a:gd name="connsiteX47" fmla="*/ 320006 w 609586"/>
              <a:gd name="connsiteY47" fmla="*/ 609586 h 609586"/>
              <a:gd name="connsiteX48" fmla="*/ 167595 w 609586"/>
              <a:gd name="connsiteY48" fmla="*/ 413995 h 609586"/>
              <a:gd name="connsiteX49" fmla="*/ 170119 w 609586"/>
              <a:gd name="connsiteY49" fmla="*/ 340368 h 609586"/>
              <a:gd name="connsiteX50" fmla="*/ 243800 w 609586"/>
              <a:gd name="connsiteY50" fmla="*/ 335272 h 609586"/>
              <a:gd name="connsiteX51" fmla="*/ 248897 w 609586"/>
              <a:gd name="connsiteY51" fmla="*/ 340368 h 609586"/>
              <a:gd name="connsiteX52" fmla="*/ 294620 w 609586"/>
              <a:gd name="connsiteY52" fmla="*/ 370847 h 609586"/>
              <a:gd name="connsiteX53" fmla="*/ 294620 w 609586"/>
              <a:gd name="connsiteY53" fmla="*/ 167636 h 609586"/>
              <a:gd name="connsiteX54" fmla="*/ 358108 w 609586"/>
              <a:gd name="connsiteY54" fmla="*/ 104153 h 609586"/>
              <a:gd name="connsiteX55" fmla="*/ 525763 w 609586"/>
              <a:gd name="connsiteY55" fmla="*/ 86349 h 609586"/>
              <a:gd name="connsiteX56" fmla="*/ 546098 w 609586"/>
              <a:gd name="connsiteY56" fmla="*/ 86349 h 609586"/>
              <a:gd name="connsiteX57" fmla="*/ 546098 w 609586"/>
              <a:gd name="connsiteY57" fmla="*/ 170174 h 609586"/>
              <a:gd name="connsiteX58" fmla="*/ 525763 w 609586"/>
              <a:gd name="connsiteY58" fmla="*/ 170174 h 609586"/>
              <a:gd name="connsiteX59" fmla="*/ 467329 w 609586"/>
              <a:gd name="connsiteY59" fmla="*/ 0 h 609586"/>
              <a:gd name="connsiteX60" fmla="*/ 495284 w 609586"/>
              <a:gd name="connsiteY60" fmla="*/ 0 h 609586"/>
              <a:gd name="connsiteX61" fmla="*/ 546098 w 609586"/>
              <a:gd name="connsiteY61" fmla="*/ 40626 h 609586"/>
              <a:gd name="connsiteX62" fmla="*/ 525763 w 609586"/>
              <a:gd name="connsiteY62" fmla="*/ 45723 h 609586"/>
              <a:gd name="connsiteX63" fmla="*/ 495284 w 609586"/>
              <a:gd name="connsiteY63" fmla="*/ 20337 h 609586"/>
              <a:gd name="connsiteX64" fmla="*/ 467329 w 609586"/>
              <a:gd name="connsiteY64" fmla="*/ 20337 h 609586"/>
              <a:gd name="connsiteX65" fmla="*/ 340343 w 609586"/>
              <a:gd name="connsiteY65" fmla="*/ 0 h 609586"/>
              <a:gd name="connsiteX66" fmla="*/ 424169 w 609586"/>
              <a:gd name="connsiteY66" fmla="*/ 0 h 609586"/>
              <a:gd name="connsiteX67" fmla="*/ 424169 w 609586"/>
              <a:gd name="connsiteY67" fmla="*/ 20335 h 609586"/>
              <a:gd name="connsiteX68" fmla="*/ 340343 w 609586"/>
              <a:gd name="connsiteY68" fmla="*/ 20335 h 609586"/>
              <a:gd name="connsiteX69" fmla="*/ 215877 w 609586"/>
              <a:gd name="connsiteY69" fmla="*/ 0 h 609586"/>
              <a:gd name="connsiteX70" fmla="*/ 299695 w 609586"/>
              <a:gd name="connsiteY70" fmla="*/ 0 h 609586"/>
              <a:gd name="connsiteX71" fmla="*/ 299695 w 609586"/>
              <a:gd name="connsiteY71" fmla="*/ 20337 h 609586"/>
              <a:gd name="connsiteX72" fmla="*/ 215877 w 609586"/>
              <a:gd name="connsiteY72" fmla="*/ 20337 h 609586"/>
              <a:gd name="connsiteX73" fmla="*/ 88913 w 609586"/>
              <a:gd name="connsiteY73" fmla="*/ 0 h 609586"/>
              <a:gd name="connsiteX74" fmla="*/ 172730 w 609586"/>
              <a:gd name="connsiteY74" fmla="*/ 0 h 609586"/>
              <a:gd name="connsiteX75" fmla="*/ 172730 w 609586"/>
              <a:gd name="connsiteY75" fmla="*/ 20337 h 609586"/>
              <a:gd name="connsiteX76" fmla="*/ 88913 w 609586"/>
              <a:gd name="connsiteY76" fmla="*/ 20337 h 609586"/>
              <a:gd name="connsiteX77" fmla="*/ 45719 w 609586"/>
              <a:gd name="connsiteY77" fmla="*/ 0 h 609586"/>
              <a:gd name="connsiteX78" fmla="*/ 48243 w 609586"/>
              <a:gd name="connsiteY78" fmla="*/ 22861 h 609586"/>
              <a:gd name="connsiteX79" fmla="*/ 20335 w 609586"/>
              <a:gd name="connsiteY79" fmla="*/ 53343 h 609586"/>
              <a:gd name="connsiteX80" fmla="*/ 20335 w 609586"/>
              <a:gd name="connsiteY80" fmla="*/ 76204 h 609586"/>
              <a:gd name="connsiteX81" fmla="*/ 0 w 609586"/>
              <a:gd name="connsiteY81" fmla="*/ 76204 h 609586"/>
              <a:gd name="connsiteX82" fmla="*/ 0 w 609586"/>
              <a:gd name="connsiteY82" fmla="*/ 53343 h 609586"/>
              <a:gd name="connsiteX83" fmla="*/ 45719 w 609586"/>
              <a:gd name="connsiteY83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586" h="609586">
                <a:moveTo>
                  <a:pt x="177779" y="210848"/>
                </a:moveTo>
                <a:lnTo>
                  <a:pt x="261596" y="210848"/>
                </a:lnTo>
                <a:lnTo>
                  <a:pt x="261596" y="231137"/>
                </a:lnTo>
                <a:lnTo>
                  <a:pt x="177779" y="231137"/>
                </a:lnTo>
                <a:close/>
                <a:moveTo>
                  <a:pt x="53339" y="210848"/>
                </a:moveTo>
                <a:lnTo>
                  <a:pt x="137156" y="210848"/>
                </a:lnTo>
                <a:lnTo>
                  <a:pt x="137156" y="231137"/>
                </a:lnTo>
                <a:lnTo>
                  <a:pt x="53339" y="231137"/>
                </a:lnTo>
                <a:close/>
                <a:moveTo>
                  <a:pt x="515619" y="200655"/>
                </a:moveTo>
                <a:lnTo>
                  <a:pt x="530859" y="215896"/>
                </a:lnTo>
                <a:cubicBezTo>
                  <a:pt x="520667" y="226088"/>
                  <a:pt x="507999" y="231137"/>
                  <a:pt x="492760" y="231137"/>
                </a:cubicBezTo>
                <a:lnTo>
                  <a:pt x="449566" y="231137"/>
                </a:lnTo>
                <a:lnTo>
                  <a:pt x="449566" y="210848"/>
                </a:lnTo>
                <a:lnTo>
                  <a:pt x="492760" y="210848"/>
                </a:lnTo>
                <a:cubicBezTo>
                  <a:pt x="502904" y="210848"/>
                  <a:pt x="510524" y="205751"/>
                  <a:pt x="515619" y="200655"/>
                </a:cubicBezTo>
                <a:close/>
                <a:moveTo>
                  <a:pt x="358108" y="124441"/>
                </a:moveTo>
                <a:cubicBezTo>
                  <a:pt x="332722" y="124441"/>
                  <a:pt x="314909" y="144777"/>
                  <a:pt x="314909" y="167636"/>
                </a:cubicBezTo>
                <a:lnTo>
                  <a:pt x="314909" y="431806"/>
                </a:lnTo>
                <a:lnTo>
                  <a:pt x="294620" y="431806"/>
                </a:lnTo>
                <a:lnTo>
                  <a:pt x="294620" y="391135"/>
                </a:lnTo>
                <a:cubicBezTo>
                  <a:pt x="274282" y="378467"/>
                  <a:pt x="253945" y="365752"/>
                  <a:pt x="236180" y="350512"/>
                </a:cubicBezTo>
                <a:lnTo>
                  <a:pt x="233655" y="347988"/>
                </a:lnTo>
                <a:cubicBezTo>
                  <a:pt x="218414" y="335272"/>
                  <a:pt x="200601" y="337796"/>
                  <a:pt x="187932" y="350512"/>
                </a:cubicBezTo>
                <a:cubicBezTo>
                  <a:pt x="175215" y="363228"/>
                  <a:pt x="182836" y="391135"/>
                  <a:pt x="187932" y="401327"/>
                </a:cubicBezTo>
                <a:lnTo>
                  <a:pt x="330151" y="586727"/>
                </a:lnTo>
                <a:lnTo>
                  <a:pt x="556242" y="586727"/>
                </a:lnTo>
                <a:cubicBezTo>
                  <a:pt x="571484" y="586727"/>
                  <a:pt x="586725" y="574011"/>
                  <a:pt x="586725" y="556247"/>
                </a:cubicBezTo>
                <a:lnTo>
                  <a:pt x="586725" y="345416"/>
                </a:lnTo>
                <a:cubicBezTo>
                  <a:pt x="586725" y="330177"/>
                  <a:pt x="574008" y="314937"/>
                  <a:pt x="566387" y="314937"/>
                </a:cubicBezTo>
                <a:lnTo>
                  <a:pt x="419073" y="314937"/>
                </a:lnTo>
                <a:lnTo>
                  <a:pt x="419073" y="294649"/>
                </a:lnTo>
                <a:lnTo>
                  <a:pt x="401307" y="294649"/>
                </a:lnTo>
                <a:lnTo>
                  <a:pt x="401307" y="167636"/>
                </a:lnTo>
                <a:cubicBezTo>
                  <a:pt x="401307" y="142253"/>
                  <a:pt x="380970" y="124441"/>
                  <a:pt x="358108" y="124441"/>
                </a:cubicBezTo>
                <a:close/>
                <a:moveTo>
                  <a:pt x="0" y="119403"/>
                </a:moveTo>
                <a:lnTo>
                  <a:pt x="20335" y="119403"/>
                </a:lnTo>
                <a:lnTo>
                  <a:pt x="20335" y="177794"/>
                </a:lnTo>
                <a:cubicBezTo>
                  <a:pt x="20335" y="185414"/>
                  <a:pt x="22860" y="190511"/>
                  <a:pt x="25384" y="195607"/>
                </a:cubicBezTo>
                <a:lnTo>
                  <a:pt x="7620" y="205751"/>
                </a:lnTo>
                <a:cubicBezTo>
                  <a:pt x="2524" y="198131"/>
                  <a:pt x="0" y="187986"/>
                  <a:pt x="0" y="177794"/>
                </a:cubicBezTo>
                <a:close/>
                <a:moveTo>
                  <a:pt x="358108" y="104153"/>
                </a:moveTo>
                <a:cubicBezTo>
                  <a:pt x="393687" y="104153"/>
                  <a:pt x="421597" y="132061"/>
                  <a:pt x="421597" y="167636"/>
                </a:cubicBezTo>
                <a:lnTo>
                  <a:pt x="421597" y="294649"/>
                </a:lnTo>
                <a:lnTo>
                  <a:pt x="556242" y="294649"/>
                </a:lnTo>
                <a:cubicBezTo>
                  <a:pt x="586725" y="294649"/>
                  <a:pt x="609586" y="317509"/>
                  <a:pt x="609586" y="345416"/>
                </a:cubicBezTo>
                <a:lnTo>
                  <a:pt x="609586" y="556247"/>
                </a:lnTo>
                <a:cubicBezTo>
                  <a:pt x="609586" y="586727"/>
                  <a:pt x="584200" y="609586"/>
                  <a:pt x="556242" y="609586"/>
                </a:cubicBezTo>
                <a:lnTo>
                  <a:pt x="320006" y="609586"/>
                </a:lnTo>
                <a:lnTo>
                  <a:pt x="167595" y="413995"/>
                </a:lnTo>
                <a:cubicBezTo>
                  <a:pt x="167595" y="413995"/>
                  <a:pt x="144733" y="365752"/>
                  <a:pt x="170119" y="340368"/>
                </a:cubicBezTo>
                <a:cubicBezTo>
                  <a:pt x="187932" y="317509"/>
                  <a:pt x="220939" y="314937"/>
                  <a:pt x="243800" y="335272"/>
                </a:cubicBezTo>
                <a:lnTo>
                  <a:pt x="248897" y="340368"/>
                </a:lnTo>
                <a:lnTo>
                  <a:pt x="294620" y="370847"/>
                </a:lnTo>
                <a:lnTo>
                  <a:pt x="294620" y="167636"/>
                </a:lnTo>
                <a:cubicBezTo>
                  <a:pt x="294620" y="132061"/>
                  <a:pt x="322530" y="104153"/>
                  <a:pt x="358108" y="104153"/>
                </a:cubicBezTo>
                <a:close/>
                <a:moveTo>
                  <a:pt x="525763" y="86349"/>
                </a:moveTo>
                <a:lnTo>
                  <a:pt x="546098" y="86349"/>
                </a:lnTo>
                <a:lnTo>
                  <a:pt x="546098" y="170174"/>
                </a:lnTo>
                <a:lnTo>
                  <a:pt x="525763" y="170174"/>
                </a:lnTo>
                <a:close/>
                <a:moveTo>
                  <a:pt x="467329" y="0"/>
                </a:moveTo>
                <a:lnTo>
                  <a:pt x="495284" y="0"/>
                </a:lnTo>
                <a:cubicBezTo>
                  <a:pt x="518143" y="0"/>
                  <a:pt x="541003" y="17765"/>
                  <a:pt x="546098" y="40626"/>
                </a:cubicBezTo>
                <a:lnTo>
                  <a:pt x="525763" y="45723"/>
                </a:lnTo>
                <a:cubicBezTo>
                  <a:pt x="520667" y="30482"/>
                  <a:pt x="507999" y="20337"/>
                  <a:pt x="495284" y="20337"/>
                </a:cubicBezTo>
                <a:lnTo>
                  <a:pt x="467329" y="20337"/>
                </a:lnTo>
                <a:close/>
                <a:moveTo>
                  <a:pt x="340343" y="0"/>
                </a:moveTo>
                <a:lnTo>
                  <a:pt x="424169" y="0"/>
                </a:lnTo>
                <a:lnTo>
                  <a:pt x="424169" y="20335"/>
                </a:lnTo>
                <a:lnTo>
                  <a:pt x="340343" y="20335"/>
                </a:lnTo>
                <a:close/>
                <a:moveTo>
                  <a:pt x="215877" y="0"/>
                </a:moveTo>
                <a:lnTo>
                  <a:pt x="299695" y="0"/>
                </a:lnTo>
                <a:lnTo>
                  <a:pt x="299695" y="20337"/>
                </a:lnTo>
                <a:lnTo>
                  <a:pt x="215877" y="20337"/>
                </a:lnTo>
                <a:close/>
                <a:moveTo>
                  <a:pt x="88913" y="0"/>
                </a:moveTo>
                <a:lnTo>
                  <a:pt x="172730" y="0"/>
                </a:lnTo>
                <a:lnTo>
                  <a:pt x="172730" y="20337"/>
                </a:lnTo>
                <a:lnTo>
                  <a:pt x="88913" y="20337"/>
                </a:lnTo>
                <a:close/>
                <a:moveTo>
                  <a:pt x="45719" y="0"/>
                </a:moveTo>
                <a:lnTo>
                  <a:pt x="48243" y="22861"/>
                </a:lnTo>
                <a:cubicBezTo>
                  <a:pt x="33003" y="25386"/>
                  <a:pt x="20335" y="38102"/>
                  <a:pt x="20335" y="53343"/>
                </a:cubicBezTo>
                <a:lnTo>
                  <a:pt x="20335" y="76204"/>
                </a:lnTo>
                <a:lnTo>
                  <a:pt x="0" y="76204"/>
                </a:lnTo>
                <a:lnTo>
                  <a:pt x="0" y="53343"/>
                </a:lnTo>
                <a:cubicBezTo>
                  <a:pt x="0" y="25386"/>
                  <a:pt x="20335" y="5096"/>
                  <a:pt x="45719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2D50079-01E3-4EBD-66A5-AFD6295AA261}"/>
              </a:ext>
            </a:extLst>
          </p:cNvPr>
          <p:cNvSpPr/>
          <p:nvPr/>
        </p:nvSpPr>
        <p:spPr>
          <a:xfrm>
            <a:off x="8333274" y="4549083"/>
            <a:ext cx="1023562" cy="1021893"/>
          </a:xfrm>
          <a:custGeom>
            <a:avLst/>
            <a:gdLst>
              <a:gd name="connsiteX0" fmla="*/ 407692 w 606580"/>
              <a:gd name="connsiteY0" fmla="*/ 269277 h 605592"/>
              <a:gd name="connsiteX1" fmla="*/ 426286 w 606580"/>
              <a:gd name="connsiteY1" fmla="*/ 287816 h 605592"/>
              <a:gd name="connsiteX2" fmla="*/ 426286 w 606580"/>
              <a:gd name="connsiteY2" fmla="*/ 388482 h 605592"/>
              <a:gd name="connsiteX3" fmla="*/ 407692 w 606580"/>
              <a:gd name="connsiteY3" fmla="*/ 407021 h 605592"/>
              <a:gd name="connsiteX4" fmla="*/ 389098 w 606580"/>
              <a:gd name="connsiteY4" fmla="*/ 388482 h 605592"/>
              <a:gd name="connsiteX5" fmla="*/ 389098 w 606580"/>
              <a:gd name="connsiteY5" fmla="*/ 287816 h 605592"/>
              <a:gd name="connsiteX6" fmla="*/ 407692 w 606580"/>
              <a:gd name="connsiteY6" fmla="*/ 269277 h 605592"/>
              <a:gd name="connsiteX7" fmla="*/ 273725 w 606580"/>
              <a:gd name="connsiteY7" fmla="*/ 263518 h 605592"/>
              <a:gd name="connsiteX8" fmla="*/ 248467 w 606580"/>
              <a:gd name="connsiteY8" fmla="*/ 321370 h 605592"/>
              <a:gd name="connsiteX9" fmla="*/ 298982 w 606580"/>
              <a:gd name="connsiteY9" fmla="*/ 321370 h 605592"/>
              <a:gd name="connsiteX10" fmla="*/ 407692 w 606580"/>
              <a:gd name="connsiteY10" fmla="*/ 205698 h 605592"/>
              <a:gd name="connsiteX11" fmla="*/ 426286 w 606580"/>
              <a:gd name="connsiteY11" fmla="*/ 224235 h 605592"/>
              <a:gd name="connsiteX12" fmla="*/ 426286 w 606580"/>
              <a:gd name="connsiteY12" fmla="*/ 229147 h 605592"/>
              <a:gd name="connsiteX13" fmla="*/ 407692 w 606580"/>
              <a:gd name="connsiteY13" fmla="*/ 247684 h 605592"/>
              <a:gd name="connsiteX14" fmla="*/ 389098 w 606580"/>
              <a:gd name="connsiteY14" fmla="*/ 229147 h 605592"/>
              <a:gd name="connsiteX15" fmla="*/ 389098 w 606580"/>
              <a:gd name="connsiteY15" fmla="*/ 224235 h 605592"/>
              <a:gd name="connsiteX16" fmla="*/ 407692 w 606580"/>
              <a:gd name="connsiteY16" fmla="*/ 205698 h 605592"/>
              <a:gd name="connsiteX17" fmla="*/ 273632 w 606580"/>
              <a:gd name="connsiteY17" fmla="*/ 198712 h 605592"/>
              <a:gd name="connsiteX18" fmla="*/ 290718 w 606580"/>
              <a:gd name="connsiteY18" fmla="*/ 209837 h 605592"/>
              <a:gd name="connsiteX19" fmla="*/ 365747 w 606580"/>
              <a:gd name="connsiteY19" fmla="*/ 381169 h 605592"/>
              <a:gd name="connsiteX20" fmla="*/ 356090 w 606580"/>
              <a:gd name="connsiteY20" fmla="*/ 405553 h 605592"/>
              <a:gd name="connsiteX21" fmla="*/ 331668 w 606580"/>
              <a:gd name="connsiteY21" fmla="*/ 395911 h 605592"/>
              <a:gd name="connsiteX22" fmla="*/ 315325 w 606580"/>
              <a:gd name="connsiteY22" fmla="*/ 358548 h 605592"/>
              <a:gd name="connsiteX23" fmla="*/ 232496 w 606580"/>
              <a:gd name="connsiteY23" fmla="*/ 358548 h 605592"/>
              <a:gd name="connsiteX24" fmla="*/ 216152 w 606580"/>
              <a:gd name="connsiteY24" fmla="*/ 395911 h 605592"/>
              <a:gd name="connsiteX25" fmla="*/ 199067 w 606580"/>
              <a:gd name="connsiteY25" fmla="*/ 407036 h 605592"/>
              <a:gd name="connsiteX26" fmla="*/ 191638 w 606580"/>
              <a:gd name="connsiteY26" fmla="*/ 405367 h 605592"/>
              <a:gd name="connsiteX27" fmla="*/ 181981 w 606580"/>
              <a:gd name="connsiteY27" fmla="*/ 381077 h 605592"/>
              <a:gd name="connsiteX28" fmla="*/ 256546 w 606580"/>
              <a:gd name="connsiteY28" fmla="*/ 209837 h 605592"/>
              <a:gd name="connsiteX29" fmla="*/ 273632 w 606580"/>
              <a:gd name="connsiteY29" fmla="*/ 198712 h 605592"/>
              <a:gd name="connsiteX30" fmla="*/ 91641 w 606580"/>
              <a:gd name="connsiteY30" fmla="*/ 50149 h 605592"/>
              <a:gd name="connsiteX31" fmla="*/ 50231 w 606580"/>
              <a:gd name="connsiteY31" fmla="*/ 91492 h 605592"/>
              <a:gd name="connsiteX32" fmla="*/ 50231 w 606580"/>
              <a:gd name="connsiteY32" fmla="*/ 514192 h 605592"/>
              <a:gd name="connsiteX33" fmla="*/ 91641 w 606580"/>
              <a:gd name="connsiteY33" fmla="*/ 555443 h 605592"/>
              <a:gd name="connsiteX34" fmla="*/ 514846 w 606580"/>
              <a:gd name="connsiteY34" fmla="*/ 555443 h 605592"/>
              <a:gd name="connsiteX35" fmla="*/ 556256 w 606580"/>
              <a:gd name="connsiteY35" fmla="*/ 514192 h 605592"/>
              <a:gd name="connsiteX36" fmla="*/ 556349 w 606580"/>
              <a:gd name="connsiteY36" fmla="*/ 514192 h 605592"/>
              <a:gd name="connsiteX37" fmla="*/ 556349 w 606580"/>
              <a:gd name="connsiteY37" fmla="*/ 91492 h 605592"/>
              <a:gd name="connsiteX38" fmla="*/ 515031 w 606580"/>
              <a:gd name="connsiteY38" fmla="*/ 50149 h 605592"/>
              <a:gd name="connsiteX39" fmla="*/ 91641 w 606580"/>
              <a:gd name="connsiteY39" fmla="*/ 0 h 605592"/>
              <a:gd name="connsiteX40" fmla="*/ 515031 w 606580"/>
              <a:gd name="connsiteY40" fmla="*/ 0 h 605592"/>
              <a:gd name="connsiteX41" fmla="*/ 606580 w 606580"/>
              <a:gd name="connsiteY41" fmla="*/ 91492 h 605592"/>
              <a:gd name="connsiteX42" fmla="*/ 606580 w 606580"/>
              <a:gd name="connsiteY42" fmla="*/ 514192 h 605592"/>
              <a:gd name="connsiteX43" fmla="*/ 515031 w 606580"/>
              <a:gd name="connsiteY43" fmla="*/ 605592 h 605592"/>
              <a:gd name="connsiteX44" fmla="*/ 91641 w 606580"/>
              <a:gd name="connsiteY44" fmla="*/ 605592 h 605592"/>
              <a:gd name="connsiteX45" fmla="*/ 0 w 606580"/>
              <a:gd name="connsiteY45" fmla="*/ 514192 h 605592"/>
              <a:gd name="connsiteX46" fmla="*/ 0 w 606580"/>
              <a:gd name="connsiteY46" fmla="*/ 91492 h 605592"/>
              <a:gd name="connsiteX47" fmla="*/ 91641 w 606580"/>
              <a:gd name="connsiteY47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6580" h="605592">
                <a:moveTo>
                  <a:pt x="407692" y="269277"/>
                </a:moveTo>
                <a:cubicBezTo>
                  <a:pt x="417919" y="269277"/>
                  <a:pt x="426286" y="277620"/>
                  <a:pt x="426286" y="287816"/>
                </a:cubicBezTo>
                <a:lnTo>
                  <a:pt x="426286" y="388482"/>
                </a:lnTo>
                <a:cubicBezTo>
                  <a:pt x="426286" y="398679"/>
                  <a:pt x="417919" y="407021"/>
                  <a:pt x="407692" y="407021"/>
                </a:cubicBezTo>
                <a:cubicBezTo>
                  <a:pt x="397372" y="407021"/>
                  <a:pt x="389098" y="398679"/>
                  <a:pt x="389098" y="388482"/>
                </a:cubicBezTo>
                <a:lnTo>
                  <a:pt x="389098" y="287816"/>
                </a:lnTo>
                <a:cubicBezTo>
                  <a:pt x="389098" y="277620"/>
                  <a:pt x="397372" y="269277"/>
                  <a:pt x="407692" y="269277"/>
                </a:cubicBezTo>
                <a:close/>
                <a:moveTo>
                  <a:pt x="273725" y="263518"/>
                </a:moveTo>
                <a:lnTo>
                  <a:pt x="248467" y="321370"/>
                </a:lnTo>
                <a:lnTo>
                  <a:pt x="298982" y="321370"/>
                </a:lnTo>
                <a:close/>
                <a:moveTo>
                  <a:pt x="407692" y="205698"/>
                </a:moveTo>
                <a:cubicBezTo>
                  <a:pt x="417919" y="205698"/>
                  <a:pt x="426286" y="213947"/>
                  <a:pt x="426286" y="224235"/>
                </a:cubicBezTo>
                <a:lnTo>
                  <a:pt x="426286" y="229147"/>
                </a:lnTo>
                <a:cubicBezTo>
                  <a:pt x="426286" y="239435"/>
                  <a:pt x="417919" y="247684"/>
                  <a:pt x="407692" y="247684"/>
                </a:cubicBezTo>
                <a:cubicBezTo>
                  <a:pt x="397372" y="247684"/>
                  <a:pt x="389098" y="239435"/>
                  <a:pt x="389098" y="229147"/>
                </a:cubicBezTo>
                <a:lnTo>
                  <a:pt x="389098" y="224235"/>
                </a:lnTo>
                <a:cubicBezTo>
                  <a:pt x="389098" y="213947"/>
                  <a:pt x="397372" y="205698"/>
                  <a:pt x="407692" y="205698"/>
                </a:cubicBezTo>
                <a:close/>
                <a:moveTo>
                  <a:pt x="273632" y="198712"/>
                </a:moveTo>
                <a:cubicBezTo>
                  <a:pt x="281060" y="198712"/>
                  <a:pt x="287746" y="203069"/>
                  <a:pt x="290718" y="209837"/>
                </a:cubicBezTo>
                <a:lnTo>
                  <a:pt x="365747" y="381169"/>
                </a:lnTo>
                <a:cubicBezTo>
                  <a:pt x="369833" y="390441"/>
                  <a:pt x="365469" y="401473"/>
                  <a:pt x="356090" y="405553"/>
                </a:cubicBezTo>
                <a:cubicBezTo>
                  <a:pt x="346618" y="409632"/>
                  <a:pt x="335754" y="405275"/>
                  <a:pt x="331668" y="395911"/>
                </a:cubicBezTo>
                <a:lnTo>
                  <a:pt x="315325" y="358548"/>
                </a:lnTo>
                <a:lnTo>
                  <a:pt x="232496" y="358548"/>
                </a:lnTo>
                <a:lnTo>
                  <a:pt x="216152" y="395911"/>
                </a:lnTo>
                <a:cubicBezTo>
                  <a:pt x="213088" y="402771"/>
                  <a:pt x="206217" y="407036"/>
                  <a:pt x="199067" y="407036"/>
                </a:cubicBezTo>
                <a:cubicBezTo>
                  <a:pt x="196559" y="407036"/>
                  <a:pt x="194145" y="406480"/>
                  <a:pt x="191638" y="405367"/>
                </a:cubicBezTo>
                <a:cubicBezTo>
                  <a:pt x="182259" y="401288"/>
                  <a:pt x="177895" y="390441"/>
                  <a:pt x="181981" y="381077"/>
                </a:cubicBezTo>
                <a:lnTo>
                  <a:pt x="256546" y="209837"/>
                </a:lnTo>
                <a:cubicBezTo>
                  <a:pt x="259517" y="203069"/>
                  <a:pt x="266203" y="198712"/>
                  <a:pt x="273632" y="198712"/>
                </a:cubicBezTo>
                <a:close/>
                <a:moveTo>
                  <a:pt x="91641" y="50149"/>
                </a:moveTo>
                <a:cubicBezTo>
                  <a:pt x="68336" y="50149"/>
                  <a:pt x="50231" y="68225"/>
                  <a:pt x="50231" y="91492"/>
                </a:cubicBezTo>
                <a:lnTo>
                  <a:pt x="50231" y="514192"/>
                </a:lnTo>
                <a:cubicBezTo>
                  <a:pt x="50231" y="537367"/>
                  <a:pt x="68336" y="555443"/>
                  <a:pt x="91641" y="555443"/>
                </a:cubicBezTo>
                <a:lnTo>
                  <a:pt x="514846" y="555443"/>
                </a:lnTo>
                <a:cubicBezTo>
                  <a:pt x="538151" y="555443"/>
                  <a:pt x="556256" y="537367"/>
                  <a:pt x="556256" y="514192"/>
                </a:cubicBezTo>
                <a:lnTo>
                  <a:pt x="556349" y="514192"/>
                </a:lnTo>
                <a:lnTo>
                  <a:pt x="556349" y="91492"/>
                </a:lnTo>
                <a:cubicBezTo>
                  <a:pt x="556349" y="68225"/>
                  <a:pt x="538244" y="50149"/>
                  <a:pt x="515031" y="50149"/>
                </a:cubicBezTo>
                <a:close/>
                <a:moveTo>
                  <a:pt x="91641" y="0"/>
                </a:moveTo>
                <a:lnTo>
                  <a:pt x="515031" y="0"/>
                </a:lnTo>
                <a:cubicBezTo>
                  <a:pt x="565263" y="0"/>
                  <a:pt x="606580" y="41250"/>
                  <a:pt x="606580" y="91492"/>
                </a:cubicBezTo>
                <a:lnTo>
                  <a:pt x="606580" y="514192"/>
                </a:lnTo>
                <a:cubicBezTo>
                  <a:pt x="606580" y="564342"/>
                  <a:pt x="565355" y="605592"/>
                  <a:pt x="515031" y="605592"/>
                </a:cubicBezTo>
                <a:lnTo>
                  <a:pt x="91641" y="605592"/>
                </a:lnTo>
                <a:cubicBezTo>
                  <a:pt x="41318" y="605592"/>
                  <a:pt x="0" y="564434"/>
                  <a:pt x="0" y="514192"/>
                </a:cubicBezTo>
                <a:lnTo>
                  <a:pt x="0" y="91492"/>
                </a:lnTo>
                <a:cubicBezTo>
                  <a:pt x="0" y="41250"/>
                  <a:pt x="41225" y="0"/>
                  <a:pt x="91641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形 8" descr="目标受众 纯色填充">
            <a:extLst>
              <a:ext uri="{FF2B5EF4-FFF2-40B4-BE49-F238E27FC236}">
                <a16:creationId xmlns:a16="http://schemas.microsoft.com/office/drawing/2014/main" id="{053B54FE-F5A8-E827-D89A-72036BC6D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5807" y="7672244"/>
            <a:ext cx="1937353" cy="1937353"/>
          </a:xfrm>
          <a:prstGeom prst="rect">
            <a:avLst/>
          </a:prstGeom>
        </p:spPr>
      </p:pic>
      <p:pic>
        <p:nvPicPr>
          <p:cNvPr id="22" name="图形 21" descr="研究 纯色填充">
            <a:extLst>
              <a:ext uri="{FF2B5EF4-FFF2-40B4-BE49-F238E27FC236}">
                <a16:creationId xmlns:a16="http://schemas.microsoft.com/office/drawing/2014/main" id="{C685E9D9-A25F-F313-8C03-5997BDCAF5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4044" y="1009846"/>
            <a:ext cx="1199116" cy="1199116"/>
          </a:xfrm>
          <a:prstGeom prst="rect">
            <a:avLst/>
          </a:prstGeom>
        </p:spPr>
      </p:pic>
      <p:pic>
        <p:nvPicPr>
          <p:cNvPr id="27" name="图形 26" descr="工具 纯色填充">
            <a:extLst>
              <a:ext uri="{FF2B5EF4-FFF2-40B4-BE49-F238E27FC236}">
                <a16:creationId xmlns:a16="http://schemas.microsoft.com/office/drawing/2014/main" id="{9297173E-86F4-8921-A510-22BEFE2C98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36847" y="7844859"/>
            <a:ext cx="1537767" cy="1537767"/>
          </a:xfrm>
          <a:prstGeom prst="rect">
            <a:avLst/>
          </a:prstGeom>
        </p:spPr>
      </p:pic>
      <p:pic>
        <p:nvPicPr>
          <p:cNvPr id="31" name="图形 30" descr="统计数据 纯色填充">
            <a:extLst>
              <a:ext uri="{FF2B5EF4-FFF2-40B4-BE49-F238E27FC236}">
                <a16:creationId xmlns:a16="http://schemas.microsoft.com/office/drawing/2014/main" id="{DA597699-5C42-4A4C-45DA-8737F03805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6365" y="1222066"/>
            <a:ext cx="1137571" cy="1137571"/>
          </a:xfrm>
          <a:prstGeom prst="rect">
            <a:avLst/>
          </a:prstGeom>
        </p:spPr>
      </p:pic>
      <p:pic>
        <p:nvPicPr>
          <p:cNvPr id="35" name="图形 34" descr="数据库 纯色填充">
            <a:extLst>
              <a:ext uri="{FF2B5EF4-FFF2-40B4-BE49-F238E27FC236}">
                <a16:creationId xmlns:a16="http://schemas.microsoft.com/office/drawing/2014/main" id="{40CB8F1F-0A3B-362F-4EEB-BC5F1EB5F8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98819" y="1279494"/>
            <a:ext cx="1075909" cy="1075909"/>
          </a:xfrm>
          <a:prstGeom prst="rect">
            <a:avLst/>
          </a:prstGeom>
        </p:spPr>
      </p:pic>
      <p:pic>
        <p:nvPicPr>
          <p:cNvPr id="10" name="图形 9" descr="用户 纯色填充">
            <a:extLst>
              <a:ext uri="{FF2B5EF4-FFF2-40B4-BE49-F238E27FC236}">
                <a16:creationId xmlns:a16="http://schemas.microsoft.com/office/drawing/2014/main" id="{A52702DD-EBBA-2491-8989-35B715CDE2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74986" y="5240844"/>
            <a:ext cx="1473994" cy="1473994"/>
          </a:xfrm>
          <a:prstGeom prst="rect">
            <a:avLst/>
          </a:prstGeom>
        </p:spPr>
      </p:pic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5FE9155A-0658-11E8-EF12-C786F71D20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3855" y="1879338"/>
            <a:ext cx="1473994" cy="1473994"/>
          </a:xfrm>
          <a:prstGeom prst="rect">
            <a:avLst/>
          </a:prstGeom>
        </p:spPr>
      </p:pic>
      <p:pic>
        <p:nvPicPr>
          <p:cNvPr id="14" name="图形 13" descr="功能区 纯色填充">
            <a:extLst>
              <a:ext uri="{FF2B5EF4-FFF2-40B4-BE49-F238E27FC236}">
                <a16:creationId xmlns:a16="http://schemas.microsoft.com/office/drawing/2014/main" id="{35196CA6-836F-5A34-0306-B1EE96DF7E9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72385" y="5240844"/>
            <a:ext cx="1255691" cy="1255691"/>
          </a:xfrm>
          <a:prstGeom prst="rect">
            <a:avLst/>
          </a:prstGeom>
        </p:spPr>
      </p:pic>
      <p:pic>
        <p:nvPicPr>
          <p:cNvPr id="24" name="图形 23" descr="奖杯 纯色填充">
            <a:extLst>
              <a:ext uri="{FF2B5EF4-FFF2-40B4-BE49-F238E27FC236}">
                <a16:creationId xmlns:a16="http://schemas.microsoft.com/office/drawing/2014/main" id="{EEF296CF-06BC-6707-3A6E-AF670F9ECB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47484" y="5285464"/>
            <a:ext cx="1127244" cy="1127244"/>
          </a:xfrm>
          <a:prstGeom prst="rect">
            <a:avLst/>
          </a:prstGeom>
        </p:spPr>
      </p:pic>
      <p:pic>
        <p:nvPicPr>
          <p:cNvPr id="12" name="图形 11" descr="微笑的心形脸轮廓 纯色填充">
            <a:extLst>
              <a:ext uri="{FF2B5EF4-FFF2-40B4-BE49-F238E27FC236}">
                <a16:creationId xmlns:a16="http://schemas.microsoft.com/office/drawing/2014/main" id="{41ACA80E-2C54-B161-2DA6-40EDD8AE9A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441523" y="6439306"/>
            <a:ext cx="914400" cy="914400"/>
          </a:xfrm>
          <a:prstGeom prst="rect">
            <a:avLst/>
          </a:prstGeom>
        </p:spPr>
      </p:pic>
      <p:pic>
        <p:nvPicPr>
          <p:cNvPr id="25" name="图形 24" descr="菱形 纯色填充">
            <a:extLst>
              <a:ext uri="{FF2B5EF4-FFF2-40B4-BE49-F238E27FC236}">
                <a16:creationId xmlns:a16="http://schemas.microsoft.com/office/drawing/2014/main" id="{EB3623E7-051D-E26C-CDD3-115958BD1C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469704" y="6056307"/>
            <a:ext cx="1120829" cy="1120829"/>
          </a:xfrm>
          <a:prstGeom prst="rect">
            <a:avLst/>
          </a:prstGeom>
        </p:spPr>
      </p:pic>
      <p:pic>
        <p:nvPicPr>
          <p:cNvPr id="28" name="图形 27" descr="拼图 纯色填充">
            <a:extLst>
              <a:ext uri="{FF2B5EF4-FFF2-40B4-BE49-F238E27FC236}">
                <a16:creationId xmlns:a16="http://schemas.microsoft.com/office/drawing/2014/main" id="{5F1E90DE-724B-3181-E99D-1B92CF42DD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92048" y="2363560"/>
            <a:ext cx="1397502" cy="1397502"/>
          </a:xfrm>
          <a:prstGeom prst="rect">
            <a:avLst/>
          </a:prstGeom>
        </p:spPr>
      </p:pic>
      <p:pic>
        <p:nvPicPr>
          <p:cNvPr id="7" name="图形 6" descr="欢呼 纯色填充">
            <a:extLst>
              <a:ext uri="{FF2B5EF4-FFF2-40B4-BE49-F238E27FC236}">
                <a16:creationId xmlns:a16="http://schemas.microsoft.com/office/drawing/2014/main" id="{3FA5AFD0-ACC6-0D48-59EA-D7CE1EDA07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185588" y="2829089"/>
            <a:ext cx="1242939" cy="12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B261-7064-0A79-781B-13CB807B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C9314E-61FF-ACCC-E16A-FDF602769A0B}"/>
              </a:ext>
            </a:extLst>
          </p:cNvPr>
          <p:cNvSpPr/>
          <p:nvPr/>
        </p:nvSpPr>
        <p:spPr>
          <a:xfrm>
            <a:off x="7596379" y="452897"/>
            <a:ext cx="1852422" cy="644927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</a:p>
          <a:p>
            <a:pPr algn="ctr"/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2D3E63-0E6C-295A-5560-965B587A9886}"/>
              </a:ext>
            </a:extLst>
          </p:cNvPr>
          <p:cNvSpPr/>
          <p:nvPr/>
        </p:nvSpPr>
        <p:spPr>
          <a:xfrm>
            <a:off x="13764264" y="2864009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轻度游戏玩家</a:t>
            </a:r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0D0FDB-A405-2799-1EDD-45F722A3B17F}"/>
              </a:ext>
            </a:extLst>
          </p:cNvPr>
          <p:cNvSpPr/>
          <p:nvPr/>
        </p:nvSpPr>
        <p:spPr>
          <a:xfrm>
            <a:off x="3882515" y="1244328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E1CD8C-8275-9439-4212-67FA2D7163A6}"/>
              </a:ext>
            </a:extLst>
          </p:cNvPr>
          <p:cNvSpPr/>
          <p:nvPr/>
        </p:nvSpPr>
        <p:spPr>
          <a:xfrm>
            <a:off x="7570433" y="1322938"/>
            <a:ext cx="1852423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  <a:endParaRPr lang="zh-CN" altLang="en-US" sz="20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B6C9F45-AF6D-9CDA-FE4F-F5419CAFF030}"/>
              </a:ext>
            </a:extLst>
          </p:cNvPr>
          <p:cNvSpPr/>
          <p:nvPr/>
        </p:nvSpPr>
        <p:spPr>
          <a:xfrm>
            <a:off x="10298180" y="5551440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466B9E-FF6C-62D1-3719-62C5C27C5CB8}"/>
              </a:ext>
            </a:extLst>
          </p:cNvPr>
          <p:cNvSpPr/>
          <p:nvPr/>
        </p:nvSpPr>
        <p:spPr>
          <a:xfrm>
            <a:off x="7614105" y="2192979"/>
            <a:ext cx="1834696" cy="63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跨终端支持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5DFCF8-EF66-C217-B8D3-DE441E046214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1BB785-238B-F44F-67F4-B0CE12835467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34EABF-D09A-DBB4-3AC7-B4EE57173BE0}"/>
              </a:ext>
            </a:extLst>
          </p:cNvPr>
          <p:cNvSpPr/>
          <p:nvPr/>
        </p:nvSpPr>
        <p:spPr>
          <a:xfrm>
            <a:off x="10802934" y="373025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52D1872-8032-BC0D-16E4-95714F303F84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CB9BCAC-EA01-F724-3475-F47D1226C65E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4EF3EF0-01B5-F396-A38D-6A4214C67655}"/>
              </a:ext>
            </a:extLst>
          </p:cNvPr>
          <p:cNvSpPr/>
          <p:nvPr/>
        </p:nvSpPr>
        <p:spPr>
          <a:xfrm>
            <a:off x="10802933" y="2332005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AC2D6C-1CDF-3D4F-1D24-83DFF42E9BCC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14C6A8E-9EFD-43E3-1112-449F5E72E180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97E1474-C1C5-1A3C-9D8A-60642E2CD6C8}"/>
              </a:ext>
            </a:extLst>
          </p:cNvPr>
          <p:cNvSpPr/>
          <p:nvPr/>
        </p:nvSpPr>
        <p:spPr>
          <a:xfrm>
            <a:off x="3900243" y="2262332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7669BBF-FBC9-91B6-D999-EC1D35E87753}"/>
              </a:ext>
            </a:extLst>
          </p:cNvPr>
          <p:cNvSpPr/>
          <p:nvPr/>
        </p:nvSpPr>
        <p:spPr>
          <a:xfrm>
            <a:off x="10784302" y="3307681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D5A7D6-3B14-03C1-FCCC-0A8A56F9B9A3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C3BABC8-42B6-4EDC-997C-24BAAFAEFD97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2DD23E9-E823-4955-B8FB-E13DAED5EC1F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7067309-6EA4-4D41-BDB4-43281B75303F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1AC31D5-8262-493F-B4CA-31E4F63C0C34}"/>
              </a:ext>
            </a:extLst>
          </p:cNvPr>
          <p:cNvSpPr/>
          <p:nvPr/>
        </p:nvSpPr>
        <p:spPr>
          <a:xfrm>
            <a:off x="13764264" y="1552575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硬核游戏玩家</a:t>
            </a:r>
            <a:endParaRPr lang="zh-CN" altLang="en-US" sz="24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E8E7C64-0AF3-4AFE-8A4D-2BA8CEF94CD2}"/>
              </a:ext>
            </a:extLst>
          </p:cNvPr>
          <p:cNvSpPr/>
          <p:nvPr/>
        </p:nvSpPr>
        <p:spPr>
          <a:xfrm>
            <a:off x="3882516" y="267244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技术优化</a:t>
            </a:r>
            <a:endParaRPr lang="zh-CN" altLang="en-US" sz="24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143BB1-370D-47CE-A3A8-64B742D35D67}"/>
              </a:ext>
            </a:extLst>
          </p:cNvPr>
          <p:cNvSpPr/>
          <p:nvPr/>
        </p:nvSpPr>
        <p:spPr>
          <a:xfrm>
            <a:off x="510875" y="782902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8EDD96C-644B-4E09-8173-225782725C51}"/>
              </a:ext>
            </a:extLst>
          </p:cNvPr>
          <p:cNvSpPr/>
          <p:nvPr/>
        </p:nvSpPr>
        <p:spPr>
          <a:xfrm>
            <a:off x="3882514" y="3235228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提升社区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zh-CN" altLang="en-US" sz="2400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FA2A69-8787-4F92-9DD4-3FBC6E4A21F7}"/>
              </a:ext>
            </a:extLst>
          </p:cNvPr>
          <p:cNvSpPr/>
          <p:nvPr/>
        </p:nvSpPr>
        <p:spPr>
          <a:xfrm>
            <a:off x="10802935" y="1348701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E76551E-FF3F-4899-A359-6F8FB278A714}"/>
              </a:ext>
            </a:extLst>
          </p:cNvPr>
          <p:cNvSpPr/>
          <p:nvPr/>
        </p:nvSpPr>
        <p:spPr>
          <a:xfrm>
            <a:off x="510875" y="882991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32A1463-993A-4CA4-9977-F713801F9E67}"/>
              </a:ext>
            </a:extLst>
          </p:cNvPr>
          <p:cNvSpPr/>
          <p:nvPr/>
        </p:nvSpPr>
        <p:spPr>
          <a:xfrm>
            <a:off x="3187611" y="782902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基础设施成本</a:t>
            </a:r>
            <a:endParaRPr lang="zh-CN" altLang="en-US" sz="24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46269B8-0546-4266-8134-402648F14853}"/>
              </a:ext>
            </a:extLst>
          </p:cNvPr>
          <p:cNvSpPr/>
          <p:nvPr/>
        </p:nvSpPr>
        <p:spPr>
          <a:xfrm>
            <a:off x="5864348" y="782902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平台运营成本</a:t>
            </a:r>
            <a:endParaRPr lang="zh-CN" altLang="en-US" sz="240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E33F408-F5EE-4FC8-80B9-51DDB5F3BB19}"/>
              </a:ext>
            </a:extLst>
          </p:cNvPr>
          <p:cNvSpPr/>
          <p:nvPr/>
        </p:nvSpPr>
        <p:spPr>
          <a:xfrm>
            <a:off x="5859298" y="886391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合作成本</a:t>
            </a:r>
            <a:endParaRPr lang="zh-CN" altLang="en-US" sz="24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BB20B07-AFB3-41F5-85C3-24B8F940BC1C}"/>
              </a:ext>
            </a:extLst>
          </p:cNvPr>
          <p:cNvSpPr/>
          <p:nvPr/>
        </p:nvSpPr>
        <p:spPr>
          <a:xfrm>
            <a:off x="3974296" y="4298502"/>
            <a:ext cx="2092343" cy="6449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开发运营团队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9C4A05F-143D-4335-A98F-3056F5F4D106}"/>
              </a:ext>
            </a:extLst>
          </p:cNvPr>
          <p:cNvSpPr/>
          <p:nvPr/>
        </p:nvSpPr>
        <p:spPr>
          <a:xfrm>
            <a:off x="3974296" y="5097612"/>
            <a:ext cx="2092343" cy="6449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000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C30E54C-2CFA-4E94-9F3F-F3F8DAFCB3BC}"/>
              </a:ext>
            </a:extLst>
          </p:cNvPr>
          <p:cNvSpPr/>
          <p:nvPr/>
        </p:nvSpPr>
        <p:spPr>
          <a:xfrm>
            <a:off x="3974296" y="5888356"/>
            <a:ext cx="2092343" cy="6449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0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5E80D1F-C8E0-4901-9CA3-E62613566157}"/>
              </a:ext>
            </a:extLst>
          </p:cNvPr>
          <p:cNvSpPr/>
          <p:nvPr/>
        </p:nvSpPr>
        <p:spPr>
          <a:xfrm>
            <a:off x="3974296" y="6679100"/>
            <a:ext cx="2092343" cy="6449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9DC80A1-D394-4601-B62C-4187CBAF2276}"/>
              </a:ext>
            </a:extLst>
          </p:cNvPr>
          <p:cNvSpPr/>
          <p:nvPr/>
        </p:nvSpPr>
        <p:spPr>
          <a:xfrm>
            <a:off x="3187611" y="886391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用户支持和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内容审核成本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90AC514-2802-4433-95AF-C67B5AFBAB78}"/>
              </a:ext>
            </a:extLst>
          </p:cNvPr>
          <p:cNvSpPr/>
          <p:nvPr/>
        </p:nvSpPr>
        <p:spPr>
          <a:xfrm>
            <a:off x="10298180" y="4530420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应用商店</a:t>
            </a:r>
            <a:endParaRPr lang="zh-CN" altLang="en-US" sz="24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7409AA9-3043-43D1-8B01-EB9BA1BB987C}"/>
              </a:ext>
            </a:extLst>
          </p:cNvPr>
          <p:cNvSpPr/>
          <p:nvPr/>
        </p:nvSpPr>
        <p:spPr>
          <a:xfrm>
            <a:off x="10298179" y="6586273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zh-CN" altLang="en-US" sz="2400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BE37C45-EB4E-4CA9-8A2E-E7DC391BA9C3}"/>
              </a:ext>
            </a:extLst>
          </p:cNvPr>
          <p:cNvSpPr/>
          <p:nvPr/>
        </p:nvSpPr>
        <p:spPr>
          <a:xfrm>
            <a:off x="13764264" y="4109879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内容创作者</a:t>
            </a:r>
            <a:endParaRPr lang="zh-CN" altLang="en-US" sz="24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8DE5A3D-9CCF-457F-B1C4-13301FC7A1F3}"/>
              </a:ext>
            </a:extLst>
          </p:cNvPr>
          <p:cNvSpPr/>
          <p:nvPr/>
        </p:nvSpPr>
        <p:spPr>
          <a:xfrm>
            <a:off x="13764263" y="5337175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游戏开发商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9155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B261-7064-0A79-781B-13CB807B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C9314E-61FF-ACCC-E16A-FDF602769A0B}"/>
              </a:ext>
            </a:extLst>
          </p:cNvPr>
          <p:cNvSpPr/>
          <p:nvPr/>
        </p:nvSpPr>
        <p:spPr>
          <a:xfrm>
            <a:off x="7596379" y="452897"/>
            <a:ext cx="1852422" cy="644927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</a:p>
          <a:p>
            <a:pPr algn="ctr"/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2D3E63-0E6C-295A-5560-965B587A9886}"/>
              </a:ext>
            </a:extLst>
          </p:cNvPr>
          <p:cNvSpPr/>
          <p:nvPr/>
        </p:nvSpPr>
        <p:spPr>
          <a:xfrm>
            <a:off x="13764264" y="2864009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轻度游戏玩家</a:t>
            </a:r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0D0FDB-A405-2799-1EDD-45F722A3B17F}"/>
              </a:ext>
            </a:extLst>
          </p:cNvPr>
          <p:cNvSpPr/>
          <p:nvPr/>
        </p:nvSpPr>
        <p:spPr>
          <a:xfrm>
            <a:off x="3882515" y="1244328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E1CD8C-8275-9439-4212-67FA2D7163A6}"/>
              </a:ext>
            </a:extLst>
          </p:cNvPr>
          <p:cNvSpPr/>
          <p:nvPr/>
        </p:nvSpPr>
        <p:spPr>
          <a:xfrm>
            <a:off x="7570433" y="1322938"/>
            <a:ext cx="1852423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  <a:endParaRPr lang="zh-CN" altLang="en-US" sz="20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B6C9F45-AF6D-9CDA-FE4F-F5419CAFF030}"/>
              </a:ext>
            </a:extLst>
          </p:cNvPr>
          <p:cNvSpPr/>
          <p:nvPr/>
        </p:nvSpPr>
        <p:spPr>
          <a:xfrm>
            <a:off x="10298180" y="5551440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466B9E-FF6C-62D1-3719-62C5C27C5CB8}"/>
              </a:ext>
            </a:extLst>
          </p:cNvPr>
          <p:cNvSpPr/>
          <p:nvPr/>
        </p:nvSpPr>
        <p:spPr>
          <a:xfrm>
            <a:off x="7614105" y="2192979"/>
            <a:ext cx="1834696" cy="63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跨终端支持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5DFCF8-EF66-C217-B8D3-DE441E046214}"/>
              </a:ext>
            </a:extLst>
          </p:cNvPr>
          <p:cNvSpPr/>
          <p:nvPr/>
        </p:nvSpPr>
        <p:spPr>
          <a:xfrm>
            <a:off x="7570434" y="305684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1BB785-238B-F44F-67F4-B0CE12835467}"/>
              </a:ext>
            </a:extLst>
          </p:cNvPr>
          <p:cNvSpPr/>
          <p:nvPr/>
        </p:nvSpPr>
        <p:spPr>
          <a:xfrm>
            <a:off x="7614105" y="392071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34EABF-D09A-DBB4-3AC7-B4EE57173BE0}"/>
              </a:ext>
            </a:extLst>
          </p:cNvPr>
          <p:cNvSpPr/>
          <p:nvPr/>
        </p:nvSpPr>
        <p:spPr>
          <a:xfrm>
            <a:off x="10802934" y="373025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52D1872-8032-BC0D-16E4-95714F303F84}"/>
              </a:ext>
            </a:extLst>
          </p:cNvPr>
          <p:cNvSpPr/>
          <p:nvPr/>
        </p:nvSpPr>
        <p:spPr>
          <a:xfrm>
            <a:off x="9675199" y="823362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CB9BCAC-EA01-F724-3475-F47D1226C65E}"/>
              </a:ext>
            </a:extLst>
          </p:cNvPr>
          <p:cNvSpPr/>
          <p:nvPr/>
        </p:nvSpPr>
        <p:spPr>
          <a:xfrm>
            <a:off x="12764731" y="8225631"/>
            <a:ext cx="2385673" cy="830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会员增值服务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4EF3EF0-01B5-F396-A38D-6A4214C67655}"/>
              </a:ext>
            </a:extLst>
          </p:cNvPr>
          <p:cNvSpPr/>
          <p:nvPr/>
        </p:nvSpPr>
        <p:spPr>
          <a:xfrm>
            <a:off x="10802933" y="2332005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AC2D6C-1CDF-3D4F-1D24-83DFF42E9BCC}"/>
              </a:ext>
            </a:extLst>
          </p:cNvPr>
          <p:cNvSpPr/>
          <p:nvPr/>
        </p:nvSpPr>
        <p:spPr>
          <a:xfrm>
            <a:off x="7614105" y="564845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14C6A8E-9EFD-43E3-1112-449F5E72E180}"/>
              </a:ext>
            </a:extLst>
          </p:cNvPr>
          <p:cNvSpPr/>
          <p:nvPr/>
        </p:nvSpPr>
        <p:spPr>
          <a:xfrm>
            <a:off x="7596379" y="4784589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sz="2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97E1474-C1C5-1A3C-9D8A-60642E2CD6C8}"/>
              </a:ext>
            </a:extLst>
          </p:cNvPr>
          <p:cNvSpPr/>
          <p:nvPr/>
        </p:nvSpPr>
        <p:spPr>
          <a:xfrm>
            <a:off x="3900243" y="2262332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7669BBF-FBC9-91B6-D999-EC1D35E87753}"/>
              </a:ext>
            </a:extLst>
          </p:cNvPr>
          <p:cNvSpPr/>
          <p:nvPr/>
        </p:nvSpPr>
        <p:spPr>
          <a:xfrm>
            <a:off x="10784302" y="3307681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客户共同创造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D5A7D6-3B14-03C1-FCCC-0A8A56F9B9A3}"/>
              </a:ext>
            </a:extLst>
          </p:cNvPr>
          <p:cNvSpPr/>
          <p:nvPr/>
        </p:nvSpPr>
        <p:spPr>
          <a:xfrm>
            <a:off x="7605242" y="6531444"/>
            <a:ext cx="1852422" cy="64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品牌联动</a:t>
            </a:r>
            <a:endParaRPr lang="zh-CN" altLang="en-US" sz="20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C3BABC8-42B6-4EDC-997C-24BAAFAEFD97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2DD23E9-E823-4955-B8FB-E13DAED5EC1F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7067309-6EA4-4D41-BDB4-43281B75303F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1AC31D5-8262-493F-B4CA-31E4F63C0C34}"/>
              </a:ext>
            </a:extLst>
          </p:cNvPr>
          <p:cNvSpPr/>
          <p:nvPr/>
        </p:nvSpPr>
        <p:spPr>
          <a:xfrm>
            <a:off x="13764264" y="1552575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硬核游戏玩家</a:t>
            </a:r>
            <a:endParaRPr lang="zh-CN" altLang="en-US" sz="24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E8E7C64-0AF3-4AFE-8A4D-2BA8CEF94CD2}"/>
              </a:ext>
            </a:extLst>
          </p:cNvPr>
          <p:cNvSpPr/>
          <p:nvPr/>
        </p:nvSpPr>
        <p:spPr>
          <a:xfrm>
            <a:off x="3882516" y="267244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技术优化</a:t>
            </a:r>
            <a:endParaRPr lang="zh-CN" altLang="en-US" sz="24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143BB1-370D-47CE-A3A8-64B742D35D67}"/>
              </a:ext>
            </a:extLst>
          </p:cNvPr>
          <p:cNvSpPr/>
          <p:nvPr/>
        </p:nvSpPr>
        <p:spPr>
          <a:xfrm>
            <a:off x="510875" y="782902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8EDD96C-644B-4E09-8173-225782725C51}"/>
              </a:ext>
            </a:extLst>
          </p:cNvPr>
          <p:cNvSpPr/>
          <p:nvPr/>
        </p:nvSpPr>
        <p:spPr>
          <a:xfrm>
            <a:off x="3882514" y="3235228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提升社区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zh-CN" altLang="en-US" sz="2400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CFA2A69-8787-4F92-9DD4-3FBC6E4A21F7}"/>
              </a:ext>
            </a:extLst>
          </p:cNvPr>
          <p:cNvSpPr/>
          <p:nvPr/>
        </p:nvSpPr>
        <p:spPr>
          <a:xfrm>
            <a:off x="10802935" y="1348701"/>
            <a:ext cx="2092343" cy="728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zh-CN" altLang="en-US" sz="24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E76551E-FF3F-4899-A359-6F8FB278A714}"/>
              </a:ext>
            </a:extLst>
          </p:cNvPr>
          <p:cNvSpPr/>
          <p:nvPr/>
        </p:nvSpPr>
        <p:spPr>
          <a:xfrm>
            <a:off x="510875" y="882991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32A1463-993A-4CA4-9977-F713801F9E67}"/>
              </a:ext>
            </a:extLst>
          </p:cNvPr>
          <p:cNvSpPr/>
          <p:nvPr/>
        </p:nvSpPr>
        <p:spPr>
          <a:xfrm>
            <a:off x="3187611" y="782902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基础设施成本</a:t>
            </a:r>
            <a:endParaRPr lang="zh-CN" altLang="en-US" sz="24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46269B8-0546-4266-8134-402648F14853}"/>
              </a:ext>
            </a:extLst>
          </p:cNvPr>
          <p:cNvSpPr/>
          <p:nvPr/>
        </p:nvSpPr>
        <p:spPr>
          <a:xfrm>
            <a:off x="5864348" y="782902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平台运营成本</a:t>
            </a:r>
            <a:endParaRPr lang="zh-CN" altLang="en-US" sz="240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E33F408-F5EE-4FC8-80B9-51DDB5F3BB19}"/>
              </a:ext>
            </a:extLst>
          </p:cNvPr>
          <p:cNvSpPr/>
          <p:nvPr/>
        </p:nvSpPr>
        <p:spPr>
          <a:xfrm>
            <a:off x="5859298" y="886391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合作成本</a:t>
            </a:r>
            <a:endParaRPr lang="zh-CN" altLang="en-US" sz="24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BB20B07-AFB3-41F5-85C3-24B8F940BC1C}"/>
              </a:ext>
            </a:extLst>
          </p:cNvPr>
          <p:cNvSpPr/>
          <p:nvPr/>
        </p:nvSpPr>
        <p:spPr>
          <a:xfrm>
            <a:off x="3974296" y="4298502"/>
            <a:ext cx="2092343" cy="6449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开发运营团队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9C4A05F-143D-4335-A98F-3056F5F4D106}"/>
              </a:ext>
            </a:extLst>
          </p:cNvPr>
          <p:cNvSpPr/>
          <p:nvPr/>
        </p:nvSpPr>
        <p:spPr>
          <a:xfrm>
            <a:off x="3974296" y="5097612"/>
            <a:ext cx="2092343" cy="6449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000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C30E54C-2CFA-4E94-9F3F-F3F8DAFCB3BC}"/>
              </a:ext>
            </a:extLst>
          </p:cNvPr>
          <p:cNvSpPr/>
          <p:nvPr/>
        </p:nvSpPr>
        <p:spPr>
          <a:xfrm>
            <a:off x="3974296" y="5888356"/>
            <a:ext cx="2092343" cy="6449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游戏成就分享与挑战系统</a:t>
            </a:r>
            <a:endParaRPr lang="zh-CN" altLang="en-US" sz="20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5E80D1F-C8E0-4901-9CA3-E62613566157}"/>
              </a:ext>
            </a:extLst>
          </p:cNvPr>
          <p:cNvSpPr/>
          <p:nvPr/>
        </p:nvSpPr>
        <p:spPr>
          <a:xfrm>
            <a:off x="3974296" y="6679100"/>
            <a:ext cx="2092343" cy="6449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9DC80A1-D394-4601-B62C-4187CBAF2276}"/>
              </a:ext>
            </a:extLst>
          </p:cNvPr>
          <p:cNvSpPr/>
          <p:nvPr/>
        </p:nvSpPr>
        <p:spPr>
          <a:xfrm>
            <a:off x="3187611" y="8863918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用户支持和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内容审核成本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90AC514-2802-4433-95AF-C67B5AFBAB78}"/>
              </a:ext>
            </a:extLst>
          </p:cNvPr>
          <p:cNvSpPr/>
          <p:nvPr/>
        </p:nvSpPr>
        <p:spPr>
          <a:xfrm>
            <a:off x="10298180" y="4530420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应用商店</a:t>
            </a:r>
            <a:endParaRPr lang="zh-CN" altLang="en-US" sz="24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7409AA9-3043-43D1-8B01-EB9BA1BB987C}"/>
              </a:ext>
            </a:extLst>
          </p:cNvPr>
          <p:cNvSpPr/>
          <p:nvPr/>
        </p:nvSpPr>
        <p:spPr>
          <a:xfrm>
            <a:off x="10298179" y="6586273"/>
            <a:ext cx="2385673" cy="830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zh-CN" altLang="en-US" sz="2400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BE37C45-EB4E-4CA9-8A2E-E7DC391BA9C3}"/>
              </a:ext>
            </a:extLst>
          </p:cNvPr>
          <p:cNvSpPr/>
          <p:nvPr/>
        </p:nvSpPr>
        <p:spPr>
          <a:xfrm>
            <a:off x="13764264" y="4109879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内容创作者</a:t>
            </a:r>
            <a:endParaRPr lang="zh-CN" altLang="en-US" sz="24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8DE5A3D-9CCF-457F-B1C4-13301FC7A1F3}"/>
              </a:ext>
            </a:extLst>
          </p:cNvPr>
          <p:cNvSpPr/>
          <p:nvPr/>
        </p:nvSpPr>
        <p:spPr>
          <a:xfrm>
            <a:off x="13764263" y="5337175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游戏开发商</a:t>
            </a:r>
            <a:endParaRPr lang="zh-CN" altLang="en-US" sz="2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126FAD0-D407-4D9B-8571-AD5E99D9C373}"/>
              </a:ext>
            </a:extLst>
          </p:cNvPr>
          <p:cNvSpPr/>
          <p:nvPr/>
        </p:nvSpPr>
        <p:spPr>
          <a:xfrm>
            <a:off x="0" y="0"/>
            <a:ext cx="16559213" cy="1008062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DACC37-FC0C-4658-8D8A-4F5D9C9D18D3}"/>
              </a:ext>
            </a:extLst>
          </p:cNvPr>
          <p:cNvSpPr txBox="1"/>
          <p:nvPr/>
        </p:nvSpPr>
        <p:spPr>
          <a:xfrm>
            <a:off x="166255" y="3085785"/>
            <a:ext cx="16559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6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852657-8EEE-4803-8596-2610F5AD848C}"/>
              </a:ext>
            </a:extLst>
          </p:cNvPr>
          <p:cNvSpPr/>
          <p:nvPr/>
        </p:nvSpPr>
        <p:spPr>
          <a:xfrm>
            <a:off x="7086769" y="2287905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</a:p>
          <a:p>
            <a:pPr algn="ctr"/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98AAA12-A1E0-4FD4-843C-8F98EA592A31}"/>
              </a:ext>
            </a:extLst>
          </p:cNvPr>
          <p:cNvSpPr/>
          <p:nvPr/>
        </p:nvSpPr>
        <p:spPr>
          <a:xfrm>
            <a:off x="13662664" y="3227070"/>
            <a:ext cx="2385673" cy="8305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硬核游戏玩家</a:t>
            </a:r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E2CBE-57E2-4B65-8096-9DC092AD6B25}"/>
              </a:ext>
            </a:extLst>
          </p:cNvPr>
          <p:cNvSpPr/>
          <p:nvPr/>
        </p:nvSpPr>
        <p:spPr>
          <a:xfrm>
            <a:off x="3798821" y="98301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技术优化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06429-D90E-4509-90A0-5E54C307A179}"/>
              </a:ext>
            </a:extLst>
          </p:cNvPr>
          <p:cNvSpPr/>
          <p:nvPr/>
        </p:nvSpPr>
        <p:spPr>
          <a:xfrm>
            <a:off x="3798822" y="439778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开发运营团队</a:t>
            </a:r>
            <a:endParaRPr lang="zh-CN" altLang="en-US" sz="2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2041516-5616-4396-BB65-920191B94EB1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280843-6D79-4E00-A2AF-A11E8061E041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059B8F-8BFC-4B8F-B081-95C80AF452B3}"/>
              </a:ext>
            </a:extLst>
          </p:cNvPr>
          <p:cNvSpPr/>
          <p:nvPr/>
        </p:nvSpPr>
        <p:spPr>
          <a:xfrm>
            <a:off x="3798821" y="313348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B888E5-16CF-424D-929D-420E7679BEC5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5A61D59-147A-41AC-BD5A-5220BEFE73C2}"/>
              </a:ext>
            </a:extLst>
          </p:cNvPr>
          <p:cNvSpPr/>
          <p:nvPr/>
        </p:nvSpPr>
        <p:spPr>
          <a:xfrm>
            <a:off x="3798821" y="2058245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提升社区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402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852657-8EEE-4803-8596-2610F5AD848C}"/>
              </a:ext>
            </a:extLst>
          </p:cNvPr>
          <p:cNvSpPr/>
          <p:nvPr/>
        </p:nvSpPr>
        <p:spPr>
          <a:xfrm>
            <a:off x="7086769" y="2287905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语音体验</a:t>
            </a:r>
          </a:p>
          <a:p>
            <a:pPr algn="ctr"/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06429-D90E-4509-90A0-5E54C307A179}"/>
              </a:ext>
            </a:extLst>
          </p:cNvPr>
          <p:cNvSpPr/>
          <p:nvPr/>
        </p:nvSpPr>
        <p:spPr>
          <a:xfrm>
            <a:off x="3798822" y="439778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开发运营团队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1ED1E56-0DDF-4490-BDA2-099124889298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00DE1C9-CFF9-423E-98B1-E437CECF665B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A5A8688-5B51-427C-8F34-31C98BA4C7E3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CBCD926-354F-446A-9A3F-1F9A2119D072}"/>
              </a:ext>
            </a:extLst>
          </p:cNvPr>
          <p:cNvSpPr/>
          <p:nvPr/>
        </p:nvSpPr>
        <p:spPr>
          <a:xfrm>
            <a:off x="3798821" y="98301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技术优化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1A6CE6A-2382-4224-9CCB-EF5DC45AF4A8}"/>
              </a:ext>
            </a:extLst>
          </p:cNvPr>
          <p:cNvSpPr/>
          <p:nvPr/>
        </p:nvSpPr>
        <p:spPr>
          <a:xfrm>
            <a:off x="3798821" y="313348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A4CE184-4772-45A3-80FD-9524938360E4}"/>
              </a:ext>
            </a:extLst>
          </p:cNvPr>
          <p:cNvSpPr/>
          <p:nvPr/>
        </p:nvSpPr>
        <p:spPr>
          <a:xfrm>
            <a:off x="3798821" y="2058245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提升社区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264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06429-D90E-4509-90A0-5E54C307A179}"/>
              </a:ext>
            </a:extLst>
          </p:cNvPr>
          <p:cNvSpPr/>
          <p:nvPr/>
        </p:nvSpPr>
        <p:spPr>
          <a:xfrm>
            <a:off x="3798822" y="439778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开发运营团队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1896F5-B76C-410E-874D-18656D3763D8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C48C38-3BC1-498C-8750-1C994417EB89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47113D7-49D5-47D7-AA3F-F9D8A40EECBF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699422D-F042-4C51-A062-D0D7D5F88B6C}"/>
              </a:ext>
            </a:extLst>
          </p:cNvPr>
          <p:cNvSpPr/>
          <p:nvPr/>
        </p:nvSpPr>
        <p:spPr>
          <a:xfrm>
            <a:off x="3798821" y="983010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技术优化</a:t>
            </a:r>
            <a:endParaRPr lang="zh-CN" altLang="en-US" sz="24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8423978-E932-4599-BF8D-C7EBD037B34A}"/>
              </a:ext>
            </a:extLst>
          </p:cNvPr>
          <p:cNvSpPr/>
          <p:nvPr/>
        </p:nvSpPr>
        <p:spPr>
          <a:xfrm>
            <a:off x="3798821" y="313348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1D0C3A1-100F-4AE3-9038-27EFF1665B0F}"/>
              </a:ext>
            </a:extLst>
          </p:cNvPr>
          <p:cNvSpPr/>
          <p:nvPr/>
        </p:nvSpPr>
        <p:spPr>
          <a:xfrm>
            <a:off x="3798821" y="2058245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提升社区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55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FA4AE7-5165-4814-8789-26B7C40A4066}"/>
              </a:ext>
            </a:extLst>
          </p:cNvPr>
          <p:cNvGrpSpPr/>
          <p:nvPr/>
        </p:nvGrpSpPr>
        <p:grpSpPr>
          <a:xfrm>
            <a:off x="3814805" y="-26656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9" name="图形 28" descr="箭头: 逆时针曲线 纯色填充">
              <a:extLst>
                <a:ext uri="{FF2B5EF4-FFF2-40B4-BE49-F238E27FC236}">
                  <a16:creationId xmlns:a16="http://schemas.microsoft.com/office/drawing/2014/main" id="{3259C57A-2814-45F4-9C76-2B9168BE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0" name="图形 29" descr="数据库 纯色填充">
              <a:extLst>
                <a:ext uri="{FF2B5EF4-FFF2-40B4-BE49-F238E27FC236}">
                  <a16:creationId xmlns:a16="http://schemas.microsoft.com/office/drawing/2014/main" id="{6963DBE5-2397-483B-8F4A-1F41B5B7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A6DD5DD-C5EC-48B8-964C-79AE4D56EECA}"/>
              </a:ext>
            </a:extLst>
          </p:cNvPr>
          <p:cNvSpPr/>
          <p:nvPr/>
        </p:nvSpPr>
        <p:spPr>
          <a:xfrm>
            <a:off x="510876" y="1749137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广告商</a:t>
            </a:r>
            <a:endParaRPr lang="zh-CN" altLang="en-US" sz="24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18618C9-B63B-4222-A92A-6C122BC55F88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D2D8E-1D22-4711-88F3-88DD9AA316E3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8B14087-31CB-474C-9B1F-DE289F79A803}"/>
              </a:ext>
            </a:extLst>
          </p:cNvPr>
          <p:cNvSpPr/>
          <p:nvPr/>
        </p:nvSpPr>
        <p:spPr>
          <a:xfrm>
            <a:off x="3798821" y="313348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325350F-A7BE-4D07-9F05-F9F6ADFB0971}"/>
              </a:ext>
            </a:extLst>
          </p:cNvPr>
          <p:cNvSpPr/>
          <p:nvPr/>
        </p:nvSpPr>
        <p:spPr>
          <a:xfrm>
            <a:off x="3798821" y="2058245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提升社区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932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946DD27-031D-4A78-AF4A-02C23B179AFC}"/>
              </a:ext>
            </a:extLst>
          </p:cNvPr>
          <p:cNvSpPr/>
          <p:nvPr/>
        </p:nvSpPr>
        <p:spPr>
          <a:xfrm>
            <a:off x="3779688" y="6514927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插件系统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92E801-5952-4B4F-8D49-C9616825A0BF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32" name="图形 31" descr="会议室 纯色填充">
              <a:extLst>
                <a:ext uri="{FF2B5EF4-FFF2-40B4-BE49-F238E27FC236}">
                  <a16:creationId xmlns:a16="http://schemas.microsoft.com/office/drawing/2014/main" id="{1A770AD7-6C9A-4F9C-B43C-28A9B912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33" name="图形 32" descr="美元 纯色填充">
              <a:extLst>
                <a:ext uri="{FF2B5EF4-FFF2-40B4-BE49-F238E27FC236}">
                  <a16:creationId xmlns:a16="http://schemas.microsoft.com/office/drawing/2014/main" id="{FDFC2E37-C4EB-4916-8245-0CED5999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E24FDB2-57CA-4B3A-B38F-71D3F54142DA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903268C-7104-49C5-8275-5B800D8BB3A7}"/>
              </a:ext>
            </a:extLst>
          </p:cNvPr>
          <p:cNvSpPr/>
          <p:nvPr/>
        </p:nvSpPr>
        <p:spPr>
          <a:xfrm>
            <a:off x="510876" y="3694589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第三方内容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endParaRPr lang="zh-CN" altLang="en-US" sz="2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A14693-7F19-4A05-94AD-FD54C14FF3E6}"/>
              </a:ext>
            </a:extLst>
          </p:cNvPr>
          <p:cNvGrpSpPr/>
          <p:nvPr/>
        </p:nvGrpSpPr>
        <p:grpSpPr>
          <a:xfrm>
            <a:off x="3814805" y="-26656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4" name="图形 23" descr="箭头: 逆时针曲线 纯色填充">
              <a:extLst>
                <a:ext uri="{FF2B5EF4-FFF2-40B4-BE49-F238E27FC236}">
                  <a16:creationId xmlns:a16="http://schemas.microsoft.com/office/drawing/2014/main" id="{D5AAA428-190F-4669-A613-3EBE3075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25" name="图形 24" descr="数据库 纯色填充">
              <a:extLst>
                <a:ext uri="{FF2B5EF4-FFF2-40B4-BE49-F238E27FC236}">
                  <a16:creationId xmlns:a16="http://schemas.microsoft.com/office/drawing/2014/main" id="{4D0189AD-95E4-40FC-94FB-3B6B98B4E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2547F29-7911-4CE4-AC20-000F3F70D826}"/>
              </a:ext>
            </a:extLst>
          </p:cNvPr>
          <p:cNvSpPr/>
          <p:nvPr/>
        </p:nvSpPr>
        <p:spPr>
          <a:xfrm>
            <a:off x="3798821" y="313348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7B7C1C6-2D42-4A6F-94F1-AEBD2ECF7C92}"/>
              </a:ext>
            </a:extLst>
          </p:cNvPr>
          <p:cNvSpPr/>
          <p:nvPr/>
        </p:nvSpPr>
        <p:spPr>
          <a:xfrm>
            <a:off x="3798821" y="2058245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提升社区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47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D618D9-0C8F-410C-ACD1-5B44B863C1A1}"/>
              </a:ext>
            </a:extLst>
          </p:cNvPr>
          <p:cNvSpPr/>
          <p:nvPr/>
        </p:nvSpPr>
        <p:spPr>
          <a:xfrm>
            <a:off x="7048501" y="4907280"/>
            <a:ext cx="2385673" cy="830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3BA5D4F-14BF-402D-AAE3-2BB741B05051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AFC60CA-30A9-4867-AA78-308DDB0C9008}"/>
              </a:ext>
            </a:extLst>
          </p:cNvPr>
          <p:cNvGrpSpPr/>
          <p:nvPr/>
        </p:nvGrpSpPr>
        <p:grpSpPr>
          <a:xfrm>
            <a:off x="3814805" y="-26656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7" name="图形 26" descr="箭头: 逆时针曲线 纯色填充">
              <a:extLst>
                <a:ext uri="{FF2B5EF4-FFF2-40B4-BE49-F238E27FC236}">
                  <a16:creationId xmlns:a16="http://schemas.microsoft.com/office/drawing/2014/main" id="{57224C83-279E-4E12-B058-5958225EA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2" name="图形 31" descr="数据库 纯色填充">
              <a:extLst>
                <a:ext uri="{FF2B5EF4-FFF2-40B4-BE49-F238E27FC236}">
                  <a16:creationId xmlns:a16="http://schemas.microsoft.com/office/drawing/2014/main" id="{317F32E8-226A-4FCF-B569-4C7DEE33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286E0DF-F0C8-4239-897C-BCF619A4F88D}"/>
              </a:ext>
            </a:extLst>
          </p:cNvPr>
          <p:cNvSpPr/>
          <p:nvPr/>
        </p:nvSpPr>
        <p:spPr>
          <a:xfrm>
            <a:off x="3798821" y="313348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1EE64B5-4023-4C2B-8A5D-D0AFF462DD2C}"/>
              </a:ext>
            </a:extLst>
          </p:cNvPr>
          <p:cNvSpPr/>
          <p:nvPr/>
        </p:nvSpPr>
        <p:spPr>
          <a:xfrm>
            <a:off x="3798821" y="2058245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提升社区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643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633B5B-C9E6-420D-AB47-C7A8EA8F9E88}"/>
              </a:ext>
            </a:extLst>
          </p:cNvPr>
          <p:cNvSpPr/>
          <p:nvPr/>
        </p:nvSpPr>
        <p:spPr>
          <a:xfrm>
            <a:off x="3798821" y="5452630"/>
            <a:ext cx="2385673" cy="830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社交社区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58DC7A-28B4-45CE-9684-C51809E07C5F}"/>
              </a:ext>
            </a:extLst>
          </p:cNvPr>
          <p:cNvSpPr/>
          <p:nvPr/>
        </p:nvSpPr>
        <p:spPr>
          <a:xfrm>
            <a:off x="1650541" y="8168640"/>
            <a:ext cx="2385673" cy="9445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活跃激励成本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创作激励成本</a:t>
            </a:r>
            <a:endParaRPr lang="zh-CN" altLang="en-US" sz="2400" dirty="0"/>
          </a:p>
        </p:txBody>
      </p:sp>
      <p:pic>
        <p:nvPicPr>
          <p:cNvPr id="20" name="图形 19" descr="游戏控制器 纯色填充">
            <a:extLst>
              <a:ext uri="{FF2B5EF4-FFF2-40B4-BE49-F238E27FC236}">
                <a16:creationId xmlns:a16="http://schemas.microsoft.com/office/drawing/2014/main" id="{3E92F4B6-A047-41A3-B21D-5C049A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603" y="2268855"/>
            <a:ext cx="2921794" cy="292179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CDE5FEC-C3BC-436E-B29B-2EAF84A20727}"/>
              </a:ext>
            </a:extLst>
          </p:cNvPr>
          <p:cNvGrpSpPr/>
          <p:nvPr/>
        </p:nvGrpSpPr>
        <p:grpSpPr>
          <a:xfrm>
            <a:off x="6818938" y="1666040"/>
            <a:ext cx="3135809" cy="2291477"/>
            <a:chOff x="6818938" y="1666040"/>
            <a:chExt cx="3135809" cy="2291477"/>
          </a:xfrm>
          <a:solidFill>
            <a:schemeClr val="accent1">
              <a:lumMod val="75000"/>
            </a:schemeClr>
          </a:solidFill>
        </p:grpSpPr>
        <p:pic>
          <p:nvPicPr>
            <p:cNvPr id="21" name="图形 20" descr="呼叫中心 纯色填充">
              <a:extLst>
                <a:ext uri="{FF2B5EF4-FFF2-40B4-BE49-F238E27FC236}">
                  <a16:creationId xmlns:a16="http://schemas.microsoft.com/office/drawing/2014/main" id="{FCB29735-2FD2-40B3-9371-6EF54FF0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3270" y="1666040"/>
              <a:ext cx="2291477" cy="2291477"/>
            </a:xfrm>
            <a:prstGeom prst="rect">
              <a:avLst/>
            </a:prstGeom>
          </p:spPr>
        </p:pic>
        <p:pic>
          <p:nvPicPr>
            <p:cNvPr id="22" name="图形 21" descr="游戏控制器 纯色填充">
              <a:extLst>
                <a:ext uri="{FF2B5EF4-FFF2-40B4-BE49-F238E27FC236}">
                  <a16:creationId xmlns:a16="http://schemas.microsoft.com/office/drawing/2014/main" id="{A9D83072-0E6F-4EC5-965D-E7FED83F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938" y="1880037"/>
              <a:ext cx="1688663" cy="1688663"/>
            </a:xfrm>
            <a:prstGeom prst="rect">
              <a:avLst/>
            </a:prstGeom>
          </p:spPr>
        </p:pic>
      </p:grpSp>
      <p:pic>
        <p:nvPicPr>
          <p:cNvPr id="31" name="图形 30" descr="客户评价 纯色填充">
            <a:extLst>
              <a:ext uri="{FF2B5EF4-FFF2-40B4-BE49-F238E27FC236}">
                <a16:creationId xmlns:a16="http://schemas.microsoft.com/office/drawing/2014/main" id="{790C318C-1877-4F17-B2B3-EC2F76EC4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5357" y="4185587"/>
            <a:ext cx="1397752" cy="1397752"/>
          </a:xfrm>
          <a:prstGeom prst="rect">
            <a:avLst/>
          </a:prstGeom>
        </p:spPr>
      </p:pic>
      <p:pic>
        <p:nvPicPr>
          <p:cNvPr id="5" name="图形 4" descr="拼图 纯色填充">
            <a:extLst>
              <a:ext uri="{FF2B5EF4-FFF2-40B4-BE49-F238E27FC236}">
                <a16:creationId xmlns:a16="http://schemas.microsoft.com/office/drawing/2014/main" id="{524F19E0-3A19-471D-BC11-B1D14184D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1611" y="6215930"/>
            <a:ext cx="1131043" cy="11310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8CD1B6-78AB-421E-93FB-C0C711B07DE9}"/>
              </a:ext>
            </a:extLst>
          </p:cNvPr>
          <p:cNvGrpSpPr/>
          <p:nvPr/>
        </p:nvGrpSpPr>
        <p:grpSpPr>
          <a:xfrm>
            <a:off x="809275" y="1191350"/>
            <a:ext cx="1935336" cy="2155010"/>
            <a:chOff x="752058" y="1092393"/>
            <a:chExt cx="1935336" cy="2155010"/>
          </a:xfrm>
          <a:solidFill>
            <a:schemeClr val="accent4">
              <a:lumMod val="75000"/>
            </a:schemeClr>
          </a:solidFill>
        </p:grpSpPr>
        <p:pic>
          <p:nvPicPr>
            <p:cNvPr id="24" name="图形 23" descr="会议室 纯色填充">
              <a:extLst>
                <a:ext uri="{FF2B5EF4-FFF2-40B4-BE49-F238E27FC236}">
                  <a16:creationId xmlns:a16="http://schemas.microsoft.com/office/drawing/2014/main" id="{1FBEF5D7-2536-42CA-B204-EA6E431E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2058" y="1312067"/>
              <a:ext cx="1935336" cy="1935336"/>
            </a:xfrm>
            <a:prstGeom prst="rect">
              <a:avLst/>
            </a:prstGeom>
          </p:spPr>
        </p:pic>
        <p:pic>
          <p:nvPicPr>
            <p:cNvPr id="25" name="图形 24" descr="美元 纯色填充">
              <a:extLst>
                <a:ext uri="{FF2B5EF4-FFF2-40B4-BE49-F238E27FC236}">
                  <a16:creationId xmlns:a16="http://schemas.microsoft.com/office/drawing/2014/main" id="{7CB2C0EE-251A-4366-84DA-CF7573BD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91222" y="1092393"/>
              <a:ext cx="1095240" cy="1095240"/>
            </a:xfrm>
            <a:prstGeom prst="rect">
              <a:avLst/>
            </a:prstGeom>
          </p:spPr>
        </p:pic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3BA5D4F-14BF-402D-AAE3-2BB741B05051}"/>
              </a:ext>
            </a:extLst>
          </p:cNvPr>
          <p:cNvSpPr/>
          <p:nvPr/>
        </p:nvSpPr>
        <p:spPr>
          <a:xfrm>
            <a:off x="510876" y="5640041"/>
            <a:ext cx="2385673" cy="8305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电竞团队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游戏品牌商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3057-C6B8-41C0-B161-248EEC34E687}"/>
              </a:ext>
            </a:extLst>
          </p:cNvPr>
          <p:cNvGrpSpPr/>
          <p:nvPr/>
        </p:nvGrpSpPr>
        <p:grpSpPr>
          <a:xfrm>
            <a:off x="828391" y="3127655"/>
            <a:ext cx="1935336" cy="2610205"/>
            <a:chOff x="849055" y="3130426"/>
            <a:chExt cx="1935336" cy="2610205"/>
          </a:xfrm>
          <a:solidFill>
            <a:schemeClr val="accent4">
              <a:lumMod val="75000"/>
            </a:schemeClr>
          </a:solidFill>
        </p:grpSpPr>
        <p:pic>
          <p:nvPicPr>
            <p:cNvPr id="7" name="图形 6" descr="齿轮 纯色填充">
              <a:extLst>
                <a:ext uri="{FF2B5EF4-FFF2-40B4-BE49-F238E27FC236}">
                  <a16:creationId xmlns:a16="http://schemas.microsoft.com/office/drawing/2014/main" id="{C6309015-FC8A-42C8-824C-3CEF5B8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14281" y="3130426"/>
              <a:ext cx="1371721" cy="1371721"/>
            </a:xfrm>
            <a:prstGeom prst="rect">
              <a:avLst/>
            </a:prstGeom>
          </p:spPr>
        </p:pic>
        <p:pic>
          <p:nvPicPr>
            <p:cNvPr id="9" name="图形 8" descr="握手 纯色填充">
              <a:extLst>
                <a:ext uri="{FF2B5EF4-FFF2-40B4-BE49-F238E27FC236}">
                  <a16:creationId xmlns:a16="http://schemas.microsoft.com/office/drawing/2014/main" id="{C849D0CC-3DF6-4D24-9524-47A7A810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9055" y="3805295"/>
              <a:ext cx="1935336" cy="1935336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86125-6094-4D9C-AA73-508283AEC477}"/>
              </a:ext>
            </a:extLst>
          </p:cNvPr>
          <p:cNvGrpSpPr/>
          <p:nvPr/>
        </p:nvGrpSpPr>
        <p:grpSpPr>
          <a:xfrm>
            <a:off x="6671225" y="3957517"/>
            <a:ext cx="3140889" cy="3171168"/>
            <a:chOff x="6671225" y="3957517"/>
            <a:chExt cx="3140889" cy="3171168"/>
          </a:xfrm>
          <a:solidFill>
            <a:schemeClr val="accent1">
              <a:lumMod val="75000"/>
            </a:schemeClr>
          </a:solidFill>
        </p:grpSpPr>
        <p:pic>
          <p:nvPicPr>
            <p:cNvPr id="12" name="图形 11" descr="用户 纯色填充">
              <a:extLst>
                <a:ext uri="{FF2B5EF4-FFF2-40B4-BE49-F238E27FC236}">
                  <a16:creationId xmlns:a16="http://schemas.microsoft.com/office/drawing/2014/main" id="{D9494C1A-F90B-4F2C-92D2-2C8BF9F77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18920" y="3957517"/>
              <a:ext cx="2693194" cy="2693194"/>
            </a:xfrm>
            <a:prstGeom prst="rect">
              <a:avLst/>
            </a:prstGeom>
          </p:spPr>
        </p:pic>
        <p:pic>
          <p:nvPicPr>
            <p:cNvPr id="3" name="图形 2" descr="星形 纯色填充">
              <a:extLst>
                <a:ext uri="{FF2B5EF4-FFF2-40B4-BE49-F238E27FC236}">
                  <a16:creationId xmlns:a16="http://schemas.microsoft.com/office/drawing/2014/main" id="{61E5D9AC-F5E9-4846-BD08-59F90BDFE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671225" y="5583339"/>
              <a:ext cx="1545346" cy="1545346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DD73B-953F-4938-B146-41C4E4F13B24}"/>
              </a:ext>
            </a:extLst>
          </p:cNvPr>
          <p:cNvGrpSpPr/>
          <p:nvPr/>
        </p:nvGrpSpPr>
        <p:grpSpPr>
          <a:xfrm>
            <a:off x="3814805" y="-26656"/>
            <a:ext cx="2930208" cy="2090940"/>
            <a:chOff x="3735608" y="672103"/>
            <a:chExt cx="2930208" cy="2090940"/>
          </a:xfrm>
          <a:solidFill>
            <a:schemeClr val="accent6">
              <a:lumMod val="75000"/>
            </a:schemeClr>
          </a:solidFill>
        </p:grpSpPr>
        <p:pic>
          <p:nvPicPr>
            <p:cNvPr id="27" name="图形 26" descr="箭头: 逆时针曲线 纯色填充">
              <a:extLst>
                <a:ext uri="{FF2B5EF4-FFF2-40B4-BE49-F238E27FC236}">
                  <a16:creationId xmlns:a16="http://schemas.microsoft.com/office/drawing/2014/main" id="{74FDA735-D49D-41FF-9DFC-352D8A1AC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805872" y="672103"/>
              <a:ext cx="1859944" cy="1859944"/>
            </a:xfrm>
            <a:prstGeom prst="rect">
              <a:avLst/>
            </a:prstGeom>
          </p:spPr>
        </p:pic>
        <p:pic>
          <p:nvPicPr>
            <p:cNvPr id="32" name="图形 31" descr="数据库 纯色填充">
              <a:extLst>
                <a:ext uri="{FF2B5EF4-FFF2-40B4-BE49-F238E27FC236}">
                  <a16:creationId xmlns:a16="http://schemas.microsoft.com/office/drawing/2014/main" id="{9D175EAC-8681-46CB-856E-4514CCCFB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735608" y="787876"/>
              <a:ext cx="1975167" cy="1975167"/>
            </a:xfrm>
            <a:prstGeom prst="rect">
              <a:avLst/>
            </a:prstGeom>
          </p:spPr>
        </p:pic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9F47821-E369-4632-AC37-43C46C724D8D}"/>
              </a:ext>
            </a:extLst>
          </p:cNvPr>
          <p:cNvSpPr/>
          <p:nvPr/>
        </p:nvSpPr>
        <p:spPr>
          <a:xfrm>
            <a:off x="3798821" y="3133481"/>
            <a:ext cx="2385673" cy="830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整合与合作</a:t>
            </a:r>
            <a:endParaRPr lang="zh-CN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9D48E45-B391-4657-A9A8-64866A94E360}"/>
              </a:ext>
            </a:extLst>
          </p:cNvPr>
          <p:cNvGrpSpPr/>
          <p:nvPr/>
        </p:nvGrpSpPr>
        <p:grpSpPr>
          <a:xfrm>
            <a:off x="4277097" y="1684905"/>
            <a:ext cx="2193280" cy="1544124"/>
            <a:chOff x="4277097" y="1684905"/>
            <a:chExt cx="2193280" cy="1544124"/>
          </a:xfrm>
        </p:grpSpPr>
        <p:pic>
          <p:nvPicPr>
            <p:cNvPr id="6" name="图形 5" descr="箭头: 逆时针曲线 纯色填充">
              <a:extLst>
                <a:ext uri="{FF2B5EF4-FFF2-40B4-BE49-F238E27FC236}">
                  <a16:creationId xmlns:a16="http://schemas.microsoft.com/office/drawing/2014/main" id="{5E66A71F-82DD-477A-A63D-386341142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145137" y="1684905"/>
              <a:ext cx="1325240" cy="1325240"/>
            </a:xfrm>
            <a:prstGeom prst="rect">
              <a:avLst/>
            </a:prstGeom>
          </p:spPr>
        </p:pic>
        <p:pic>
          <p:nvPicPr>
            <p:cNvPr id="11" name="图形 10" descr="用户 纯色填充">
              <a:extLst>
                <a:ext uri="{FF2B5EF4-FFF2-40B4-BE49-F238E27FC236}">
                  <a16:creationId xmlns:a16="http://schemas.microsoft.com/office/drawing/2014/main" id="{F94AC62C-F469-4200-9A75-E53A806F3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277097" y="1903789"/>
              <a:ext cx="1325240" cy="132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6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912</Words>
  <Application>Microsoft Office PowerPoint</Application>
  <PresentationFormat>自定义</PresentationFormat>
  <Paragraphs>378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1253467775@qq.com</dc:creator>
  <cp:lastModifiedBy>1253467775@qq.com</cp:lastModifiedBy>
  <cp:revision>34</cp:revision>
  <dcterms:created xsi:type="dcterms:W3CDTF">2024-12-24T11:24:09Z</dcterms:created>
  <dcterms:modified xsi:type="dcterms:W3CDTF">2024-12-25T15:22:06Z</dcterms:modified>
</cp:coreProperties>
</file>