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304801"/>
            <a:ext cx="6781800" cy="4648199"/>
          </a:xfrm>
        </p:spPr>
        <p:txBody>
          <a:bodyPr>
            <a:normAutofit/>
          </a:bodyPr>
          <a:lstStyle/>
          <a:p>
            <a:r>
              <a:rPr lang="en-US" dirty="0"/>
              <a:t>2023 NBA Finals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*MVP Predictor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*Winning Team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228600"/>
            <a:ext cx="47244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Machine Learning Models: 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br>
              <a:rPr lang="en-US" dirty="0"/>
            </a:b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 Linear Regression (MVP prediction)</a:t>
            </a:r>
            <a:b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 Random Forest Regressor (Team Game predictions)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10058400" cy="9144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2023 NBA FINALS MVP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Linear Regression machine learning model</a:t>
            </a:r>
          </a:p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Exclusively based on NBA Finals Player Data (per game)</a:t>
            </a:r>
          </a:p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Weighted heavily on Versatility Index and +/- data</a:t>
            </a:r>
          </a:p>
          <a:p>
            <a:r>
              <a:rPr lang="en-US" sz="5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MVP Prediction: Nikola Jokic!!!!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0" y="304800"/>
            <a:ext cx="2057400" cy="5715000"/>
          </a:xfrm>
        </p:spPr>
        <p:txBody>
          <a:bodyPr/>
          <a:lstStyle/>
          <a:p>
            <a:r>
              <a:rPr lang="en-US" dirty="0"/>
              <a:t>Content with Caption Layout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5164F-36C2-67D9-7DD0-8967D726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1378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60</TotalTime>
  <Words>163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2023 NBA Finals    *MVP Predictor   *Winning Team </vt:lpstr>
      <vt:lpstr>Machine Learning Models:   * Linear Regression (MVP prediction)  * Random Forest Regressor (Team Game predictions) </vt:lpstr>
      <vt:lpstr>2023 NBA FINALS MVP PREDICTOR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NBA Finals   -MVP Predictor  -Next game winner</dc:title>
  <dc:creator>Bryce Pribyl</dc:creator>
  <cp:lastModifiedBy>Bryce Pribyl</cp:lastModifiedBy>
  <cp:revision>2</cp:revision>
  <dcterms:created xsi:type="dcterms:W3CDTF">2023-06-08T03:22:52Z</dcterms:created>
  <dcterms:modified xsi:type="dcterms:W3CDTF">2023-06-08T04:27:34Z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