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57" r:id="rId3"/>
    <p:sldId id="265" r:id="rId4"/>
    <p:sldId id="266" r:id="rId5"/>
    <p:sldId id="264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5" d="100"/>
          <a:sy n="75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ba-commercial GIFs - Get the best GIF on GIPHY">
            <a:extLst>
              <a:ext uri="{FF2B5EF4-FFF2-40B4-BE49-F238E27FC236}">
                <a16:creationId xmlns:a16="http://schemas.microsoft.com/office/drawing/2014/main" id="{682C8AAC-EC13-7EB4-F762-A9D137CE2C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3641A-00C5-D4D1-E366-0FE3C543840D}"/>
              </a:ext>
            </a:extLst>
          </p:cNvPr>
          <p:cNvSpPr txBox="1"/>
          <p:nvPr/>
        </p:nvSpPr>
        <p:spPr>
          <a:xfrm>
            <a:off x="609600" y="72479"/>
            <a:ext cx="1097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NBA MONEYBALL</a:t>
            </a:r>
          </a:p>
        </p:txBody>
      </p:sp>
    </p:spTree>
    <p:extLst>
      <p:ext uri="{BB962C8B-B14F-4D97-AF65-F5344CB8AC3E}">
        <p14:creationId xmlns:p14="http://schemas.microsoft.com/office/powerpoint/2010/main" val="25983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600" y="304801"/>
            <a:ext cx="6781800" cy="4648199"/>
          </a:xfrm>
        </p:spPr>
        <p:txBody>
          <a:bodyPr>
            <a:normAutofit/>
          </a:bodyPr>
          <a:lstStyle/>
          <a:p>
            <a:r>
              <a:rPr lang="en-US" dirty="0"/>
              <a:t>2023 NBA Finals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*MVP Predictor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*Winning Team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NBA Season Recaps: A look back at every season since 1946 | NBA.com">
            <a:extLst>
              <a:ext uri="{FF2B5EF4-FFF2-40B4-BE49-F238E27FC236}">
                <a16:creationId xmlns:a16="http://schemas.microsoft.com/office/drawing/2014/main" id="{F4292BE0-71CD-6B6A-71FE-5923CE05E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038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0" y="228600"/>
            <a:ext cx="4724400" cy="4648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Machine Learning Models: </a:t>
            </a:r>
            <a:b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br>
              <a:rPr lang="en-US" dirty="0"/>
            </a:b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* Linear Regression (MVP prediction)</a:t>
            </a:r>
            <a:b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* Random Forest Regressor (Team Game predictions)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10058400" cy="9144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2023 NBA FINALS MVP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Linear Regression machine learning model</a:t>
            </a:r>
          </a:p>
          <a:p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Exclusively based on NBA Finals Player Data (per game)</a:t>
            </a:r>
          </a:p>
          <a:p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Weighted heavily on Versatility Index and +/- data</a:t>
            </a:r>
          </a:p>
          <a:p>
            <a:r>
              <a:rPr lang="en-US" sz="5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MVP Prediction: Nikola Jokic!!!!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0" y="304800"/>
            <a:ext cx="2057400" cy="5715000"/>
          </a:xfrm>
        </p:spPr>
        <p:txBody>
          <a:bodyPr/>
          <a:lstStyle/>
          <a:p>
            <a:r>
              <a:rPr lang="en-US" dirty="0"/>
              <a:t>Content with Caption Layout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95164F-36C2-67D9-7DD0-8967D726F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13787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5791516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Game 4 predictions: results, comparison &amp; potential payout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0664E-FA96-6913-6E75-7EDB5884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5257800" cy="33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83</TotalTime>
  <Words>169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Medium</vt:lpstr>
      <vt:lpstr>Impact</vt:lpstr>
      <vt:lpstr>Basketball 16x9</vt:lpstr>
      <vt:lpstr>PowerPoint Presentation</vt:lpstr>
      <vt:lpstr>2023 NBA Finals    *MVP Predictor   *Winning Team </vt:lpstr>
      <vt:lpstr>Machine Learning Models:   * Linear Regression (MVP prediction)  * Random Forest Regressor (Team Game predictions) </vt:lpstr>
      <vt:lpstr>2023 NBA FINALS MVP PREDICTOR</vt:lpstr>
      <vt:lpstr>Content with Caption Layout</vt:lpstr>
      <vt:lpstr>Two Content Layout with Table</vt:lpstr>
      <vt:lpstr>Add a Slide Title - 1</vt:lpstr>
      <vt:lpstr>Add a Slide Title - 2</vt:lpstr>
      <vt:lpstr>Game 4 predictions: results, comparison &amp; potential payout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NBA Finals   -MVP Predictor  -Next game winner</dc:title>
  <dc:creator>Bryce Pribyl</dc:creator>
  <cp:lastModifiedBy>Bryce Pribyl</cp:lastModifiedBy>
  <cp:revision>4</cp:revision>
  <dcterms:created xsi:type="dcterms:W3CDTF">2023-06-08T03:22:52Z</dcterms:created>
  <dcterms:modified xsi:type="dcterms:W3CDTF">2023-06-09T03:33:57Z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