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0" y="304801"/>
            <a:ext cx="6781800" cy="3962399"/>
          </a:xfrm>
        </p:spPr>
        <p:txBody>
          <a:bodyPr>
            <a:normAutofit/>
          </a:bodyPr>
          <a:lstStyle/>
          <a:p>
            <a:r>
              <a:rPr lang="en-US" dirty="0"/>
              <a:t>2023 NBA Finals </a:t>
            </a:r>
            <a:br>
              <a:rPr lang="en-US" dirty="0"/>
            </a:br>
            <a:r>
              <a:rPr lang="en-US" dirty="0"/>
              <a:t>	-MVP Predictor</a:t>
            </a:r>
            <a:br>
              <a:rPr lang="en-US" dirty="0"/>
            </a:br>
            <a:r>
              <a:rPr lang="en-US" dirty="0"/>
              <a:t>	-Next game winner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4876800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Machine Learning Models used: </a:t>
            </a:r>
            <a:br>
              <a:rPr lang="en-US" dirty="0"/>
            </a:br>
            <a:r>
              <a:rPr lang="en-US" dirty="0"/>
              <a:t>	* Linear Regression (MVP prediction)</a:t>
            </a:r>
            <a:br>
              <a:rPr lang="en-US" dirty="0"/>
            </a:br>
            <a:r>
              <a:rPr lang="en-US" dirty="0"/>
              <a:t>	* Familiar Tree (Team Game predictions)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12233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5</TotalTime>
  <Words>152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2023 NBA Finals   -MVP Predictor  -Next game winner </vt:lpstr>
      <vt:lpstr>Machine Learning Models used:   * Linear Regression (MVP prediction)  * Familiar Tree (Team Game predictions) </vt:lpstr>
      <vt:lpstr>Title and Content Layout with List</vt:lpstr>
      <vt:lpstr>Content with Caption Layout</vt:lpstr>
      <vt:lpstr>Two Content Layout with Table</vt:lpstr>
      <vt:lpstr>Add a Slide Title - 1</vt:lpstr>
      <vt:lpstr>Add a Slide Title - 2</vt:lpstr>
      <vt:lpstr>Add a Slide Title - 3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NBA Finals   -MVP Predictor  -Next game winner </dc:title>
  <dc:creator>Bryce Pribyl</dc:creator>
  <cp:lastModifiedBy>Bryce Pribyl</cp:lastModifiedBy>
  <cp:revision>1</cp:revision>
  <dcterms:created xsi:type="dcterms:W3CDTF">2023-06-08T03:22:52Z</dcterms:created>
  <dcterms:modified xsi:type="dcterms:W3CDTF">2023-06-08T03:28:18Z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