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60" r:id="rId10"/>
    <p:sldId id="358" r:id="rId11"/>
    <p:sldId id="35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36" r:id="rId27"/>
    <p:sldId id="350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FE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4E1A8-49CB-48A6-9CC1-C7352DA70983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3C26A-338A-451B-85E3-DF8AAF16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0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80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46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83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86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46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93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59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34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84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08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6D40-133C-4C80-B477-86CC97AF81CC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14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Statistiques sur R</a:t>
            </a:r>
            <a:br>
              <a:rPr lang="fr-FR" dirty="0" smtClean="0"/>
            </a:br>
            <a:r>
              <a:rPr lang="fr-FR" sz="4000" dirty="0" smtClean="0"/>
              <a:t>6. corrélation et régression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721308"/>
            <a:ext cx="9144000" cy="1655762"/>
          </a:xfrm>
        </p:spPr>
        <p:txBody>
          <a:bodyPr/>
          <a:lstStyle/>
          <a:p>
            <a:r>
              <a:rPr lang="fr-FR" dirty="0" smtClean="0"/>
              <a:t>Xavier Bouteiller</a:t>
            </a:r>
          </a:p>
          <a:p>
            <a:r>
              <a:rPr lang="fr-FR" dirty="0"/>
              <a:t>b</a:t>
            </a:r>
            <a:r>
              <a:rPr lang="fr-FR" dirty="0" smtClean="0"/>
              <a:t>outeiller.xavier@gmail.com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5" y="5801303"/>
            <a:ext cx="2847975" cy="7048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64" b="33941"/>
          <a:stretch/>
        </p:blipFill>
        <p:spPr>
          <a:xfrm>
            <a:off x="9215581" y="5801303"/>
            <a:ext cx="2717800" cy="7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3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78" y="827703"/>
            <a:ext cx="8466554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3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18" y="1062785"/>
            <a:ext cx="7879763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4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33" y="1196146"/>
            <a:ext cx="8237934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940854"/>
            <a:ext cx="7292972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33" y="1542886"/>
            <a:ext cx="6614733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33" y="1611472"/>
            <a:ext cx="661473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8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86" y="1767696"/>
            <a:ext cx="7018628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6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15" y="2034419"/>
            <a:ext cx="6111770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0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47" y="1291405"/>
            <a:ext cx="8596105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4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85" y="921802"/>
            <a:ext cx="8420830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2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12" y="982768"/>
            <a:ext cx="8032176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50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26" y="1459059"/>
            <a:ext cx="8169348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4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82" y="1611472"/>
            <a:ext cx="8497036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71" y="1912488"/>
            <a:ext cx="8283658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02" y="1078026"/>
            <a:ext cx="6637595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7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98" y="1527645"/>
            <a:ext cx="7895004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95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67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practice …</a:t>
            </a: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7588" y="365125"/>
            <a:ext cx="5183188" cy="17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6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99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4" y="1027906"/>
            <a:ext cx="9902640" cy="44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8" y="1481921"/>
            <a:ext cx="8116003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1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753" y="1932284"/>
            <a:ext cx="6378493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70" y="887510"/>
            <a:ext cx="784166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4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32" y="1913233"/>
            <a:ext cx="8016935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4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3" y="2110626"/>
            <a:ext cx="8230313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1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Notation stat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266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11349</TotalTime>
  <Words>11</Words>
  <Application>Microsoft Office PowerPoint</Application>
  <PresentationFormat>Grand écran</PresentationFormat>
  <Paragraphs>5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Statistiques sur R 6. corrélation et régression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Notation stat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 …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sur R</dc:title>
  <dc:creator>Xavier B</dc:creator>
  <cp:lastModifiedBy>Xavier B</cp:lastModifiedBy>
  <cp:revision>90</cp:revision>
  <dcterms:created xsi:type="dcterms:W3CDTF">2019-08-29T19:46:12Z</dcterms:created>
  <dcterms:modified xsi:type="dcterms:W3CDTF">2019-09-23T13:06:38Z</dcterms:modified>
</cp:coreProperties>
</file>