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Consolas" panose="020B0609020204030204" pitchFamily="49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E00E"/>
    <a:srgbClr val="19E50F"/>
    <a:srgbClr val="30E9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81" autoAdjust="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91299-4E47-4BD2-848D-B3299D65EA6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BBB8F-C178-4088-9DF2-713B1076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35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BBB8F-C178-4088-9DF2-713B1076C0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5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9898-8BF3-4963-80EC-C0BB1DCD95F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3C90-EAC2-414A-B083-04939E398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8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9898-8BF3-4963-80EC-C0BB1DCD95F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3C90-EAC2-414A-B083-04939E398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7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9898-8BF3-4963-80EC-C0BB1DCD95F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3C90-EAC2-414A-B083-04939E398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7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9898-8BF3-4963-80EC-C0BB1DCD95F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3C90-EAC2-414A-B083-04939E398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8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9898-8BF3-4963-80EC-C0BB1DCD95F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3C90-EAC2-414A-B083-04939E398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9898-8BF3-4963-80EC-C0BB1DCD95F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3C90-EAC2-414A-B083-04939E398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7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9898-8BF3-4963-80EC-C0BB1DCD95F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3C90-EAC2-414A-B083-04939E398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3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9898-8BF3-4963-80EC-C0BB1DCD95F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3C90-EAC2-414A-B083-04939E398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3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9898-8BF3-4963-80EC-C0BB1DCD95F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3C90-EAC2-414A-B083-04939E398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3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9898-8BF3-4963-80EC-C0BB1DCD95F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3C90-EAC2-414A-B083-04939E398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9898-8BF3-4963-80EC-C0BB1DCD95F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3C90-EAC2-414A-B083-04939E398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6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99898-8BF3-4963-80EC-C0BB1DCD95F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E3C90-EAC2-414A-B083-04939E398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9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408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E0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2663A5-7EAD-4604-8ED9-3D36911862AB}"/>
              </a:ext>
            </a:extLst>
          </p:cNvPr>
          <p:cNvSpPr/>
          <p:nvPr/>
        </p:nvSpPr>
        <p:spPr>
          <a:xfrm>
            <a:off x="5986096" y="3483899"/>
            <a:ext cx="219808" cy="206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E615A0-83B3-486D-A5EC-43C74646B5AF}"/>
              </a:ext>
            </a:extLst>
          </p:cNvPr>
          <p:cNvSpPr/>
          <p:nvPr/>
        </p:nvSpPr>
        <p:spPr>
          <a:xfrm>
            <a:off x="5571392" y="3483899"/>
            <a:ext cx="219808" cy="206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D2E574-71E5-432D-9CDF-D3255B4148C3}"/>
              </a:ext>
            </a:extLst>
          </p:cNvPr>
          <p:cNvSpPr/>
          <p:nvPr/>
        </p:nvSpPr>
        <p:spPr>
          <a:xfrm>
            <a:off x="6400800" y="3483899"/>
            <a:ext cx="219808" cy="206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7DA683-9D6C-4D3B-87DA-401C5BAFC1DF}"/>
              </a:ext>
            </a:extLst>
          </p:cNvPr>
          <p:cNvSpPr txBox="1"/>
          <p:nvPr/>
        </p:nvSpPr>
        <p:spPr>
          <a:xfrm>
            <a:off x="5038540" y="2666216"/>
            <a:ext cx="242264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latin typeface="Consolas" panose="020B0609020204030204" pitchFamily="49" charset="0"/>
                <a:cs typeface="Courier New" panose="02070309020205020404" pitchFamily="49" charset="0"/>
              </a:rPr>
              <a:t>Booting…</a:t>
            </a:r>
          </a:p>
        </p:txBody>
      </p:sp>
    </p:spTree>
    <p:extLst>
      <p:ext uri="{BB962C8B-B14F-4D97-AF65-F5344CB8AC3E}">
        <p14:creationId xmlns:p14="http://schemas.microsoft.com/office/powerpoint/2010/main" val="212869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xit" presetSubtype="0" fill="hold" grpId="5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" presetClass="exit" presetSubtype="0" fill="hold" grpId="5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2" grpId="4" animBg="1"/>
      <p:bldP spid="2" grpId="5" animBg="1"/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6" grpId="0" animBg="1"/>
      <p:bldP spid="6" grpId="1" animBg="1"/>
      <p:bldP spid="6" grpId="2" animBg="1"/>
      <p:bldP spid="6" grpId="3" animBg="1"/>
      <p:bldP spid="6" grpId="4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  <a14:imgEffect>
                      <a14:brightnessContrast bright="10000"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81FC49-DA2D-49BB-A6BE-9DDEA625846B}"/>
              </a:ext>
            </a:extLst>
          </p:cNvPr>
          <p:cNvSpPr txBox="1"/>
          <p:nvPr/>
        </p:nvSpPr>
        <p:spPr>
          <a:xfrm>
            <a:off x="1846385" y="3125665"/>
            <a:ext cx="6594230" cy="1485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159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4</Words>
  <Application>Microsoft Office PowerPoint</Application>
  <PresentationFormat>Widescreen</PresentationFormat>
  <Paragraphs>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 Light</vt:lpstr>
      <vt:lpstr>Consolas</vt:lpstr>
      <vt:lpstr>Calibri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Xbox One</dc:creator>
  <cp:lastModifiedBy>Xbox One</cp:lastModifiedBy>
  <cp:revision>6</cp:revision>
  <dcterms:created xsi:type="dcterms:W3CDTF">2020-08-25T20:14:53Z</dcterms:created>
  <dcterms:modified xsi:type="dcterms:W3CDTF">2020-08-25T23:05:04Z</dcterms:modified>
</cp:coreProperties>
</file>