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white hat and puffy jacket&#10;&#10;AI-generated content may be incorrect.">
            <a:extLst>
              <a:ext uri="{FF2B5EF4-FFF2-40B4-BE49-F238E27FC236}">
                <a16:creationId xmlns:a16="http://schemas.microsoft.com/office/drawing/2014/main" id="{297139DE-BED6-E7D0-527E-A66B09FE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5" t="17777" r="13101" b="20223"/>
          <a:stretch/>
        </p:blipFill>
        <p:spPr>
          <a:xfrm>
            <a:off x="4075462" y="2161309"/>
            <a:ext cx="1841468" cy="2299728"/>
          </a:xfrm>
          <a:prstGeom prst="rect">
            <a:avLst/>
          </a:prstGeom>
        </p:spPr>
      </p:pic>
      <p:pic>
        <p:nvPicPr>
          <p:cNvPr id="8" name="Picture 7" descr="A person standing on a railing with a body of water in the background&#10;&#10;AI-generated content may be incorrect.">
            <a:extLst>
              <a:ext uri="{FF2B5EF4-FFF2-40B4-BE49-F238E27FC236}">
                <a16:creationId xmlns:a16="http://schemas.microsoft.com/office/drawing/2014/main" id="{24B79CA4-914B-A6E9-9215-0D1461A80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2" t="13485" r="41508" b="52982"/>
          <a:stretch/>
        </p:blipFill>
        <p:spPr>
          <a:xfrm>
            <a:off x="6327793" y="2161309"/>
            <a:ext cx="1841467" cy="22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2</cp:revision>
  <dcterms:created xsi:type="dcterms:W3CDTF">2025-02-17T22:59:11Z</dcterms:created>
  <dcterms:modified xsi:type="dcterms:W3CDTF">2025-02-17T23:03:48Z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