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4660"/>
  </p:normalViewPr>
  <p:slideViewPr>
    <p:cSldViewPr snapToGrid="0">
      <p:cViewPr>
        <p:scale>
          <a:sx n="100" d="100"/>
          <a:sy n="100" d="100"/>
        </p:scale>
        <p:origin x="-6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4061E6E6-0C75-FD18-73D3-21F306B9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r="12123"/>
          <a:stretch/>
        </p:blipFill>
        <p:spPr>
          <a:xfrm>
            <a:off x="2497805" y="2799437"/>
            <a:ext cx="1835394" cy="2294244"/>
          </a:xfrm>
          <a:prstGeom prst="rect">
            <a:avLst/>
          </a:prstGeom>
        </p:spPr>
      </p:pic>
      <p:pic>
        <p:nvPicPr>
          <p:cNvPr id="6" name="Picture 5" descr="A person wearing glasses and headphones&#10;&#10;AI-generated content may be incorrect.">
            <a:extLst>
              <a:ext uri="{FF2B5EF4-FFF2-40B4-BE49-F238E27FC236}">
                <a16:creationId xmlns:a16="http://schemas.microsoft.com/office/drawing/2014/main" id="{A4D73A7F-A256-21C7-8818-ADF66A0A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1294" b="5210"/>
          <a:stretch/>
        </p:blipFill>
        <p:spPr>
          <a:xfrm>
            <a:off x="4566506" y="219524"/>
            <a:ext cx="1835395" cy="2294244"/>
          </a:xfrm>
          <a:prstGeom prst="rect">
            <a:avLst/>
          </a:prstGeom>
        </p:spPr>
      </p:pic>
      <p:pic>
        <p:nvPicPr>
          <p:cNvPr id="5" name="Picture 4" descr="A person standing in front of a tree&#10;&#10;AI-generated content may be incorrect.">
            <a:extLst>
              <a:ext uri="{FF2B5EF4-FFF2-40B4-BE49-F238E27FC236}">
                <a16:creationId xmlns:a16="http://schemas.microsoft.com/office/drawing/2014/main" id="{C220EDE2-478D-37E5-D5D0-8339B59DD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22004" r="19565" b="5712"/>
          <a:stretch/>
        </p:blipFill>
        <p:spPr>
          <a:xfrm>
            <a:off x="8703911" y="219524"/>
            <a:ext cx="1835394" cy="2294244"/>
          </a:xfrm>
          <a:prstGeom prst="rect">
            <a:avLst/>
          </a:prstGeom>
        </p:spPr>
      </p:pic>
      <p:pic>
        <p:nvPicPr>
          <p:cNvPr id="17" name="Picture 1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F4F67172-80B5-5318-BEC8-53FC8430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3853"/>
          <a:stretch/>
        </p:blipFill>
        <p:spPr>
          <a:xfrm>
            <a:off x="6635209" y="219524"/>
            <a:ext cx="1835394" cy="2294244"/>
          </a:xfrm>
          <a:prstGeom prst="rect">
            <a:avLst/>
          </a:prstGeom>
        </p:spPr>
      </p:pic>
      <p:pic>
        <p:nvPicPr>
          <p:cNvPr id="3" name="Picture 2" descr="A person standing in front of a city&#10;&#10;AI-generated content may be incorrect.">
            <a:extLst>
              <a:ext uri="{FF2B5EF4-FFF2-40B4-BE49-F238E27FC236}">
                <a16:creationId xmlns:a16="http://schemas.microsoft.com/office/drawing/2014/main" id="{3E823A64-F53A-2667-2145-C6D48CDB8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1" t="24334" r="31119" b="25337"/>
          <a:stretch/>
        </p:blipFill>
        <p:spPr>
          <a:xfrm>
            <a:off x="2497805" y="221789"/>
            <a:ext cx="1835394" cy="22942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782F8-E5A9-B91F-F6E3-547FD2CDD910}"/>
              </a:ext>
            </a:extLst>
          </p:cNvPr>
          <p:cNvGrpSpPr/>
          <p:nvPr/>
        </p:nvGrpSpPr>
        <p:grpSpPr>
          <a:xfrm>
            <a:off x="226736" y="221789"/>
            <a:ext cx="1835395" cy="2294244"/>
            <a:chOff x="1835182" y="1124192"/>
            <a:chExt cx="5486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BD34F-F2A3-2833-210C-155C471C09C8}"/>
                </a:ext>
              </a:extLst>
            </p:cNvPr>
            <p:cNvSpPr/>
            <p:nvPr/>
          </p:nvSpPr>
          <p:spPr>
            <a:xfrm>
              <a:off x="1835182" y="1124192"/>
              <a:ext cx="54864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9A2A3-C530-8499-E708-7FD09A63F5C5}"/>
                </a:ext>
              </a:extLst>
            </p:cNvPr>
            <p:cNvSpPr/>
            <p:nvPr/>
          </p:nvSpPr>
          <p:spPr>
            <a:xfrm>
              <a:off x="1835182" y="3410192"/>
              <a:ext cx="5486400" cy="2286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02949-C553-F433-4790-CEF991441E0C}"/>
                </a:ext>
              </a:extLst>
            </p:cNvPr>
            <p:cNvSpPr/>
            <p:nvPr/>
          </p:nvSpPr>
          <p:spPr>
            <a:xfrm>
              <a:off x="3663982" y="1124192"/>
              <a:ext cx="18288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Props1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11</cp:revision>
  <dcterms:created xsi:type="dcterms:W3CDTF">2025-02-17T22:59:11Z</dcterms:created>
  <dcterms:modified xsi:type="dcterms:W3CDTF">2025-02-18T22:40:31Z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