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098AC6-F2C4-43C3-B08F-668B4C5E8632}" v="1" dt="2025-02-17T23:02:1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5" autoAdjust="0"/>
    <p:restoredTop sz="96751" autoAdjust="0"/>
  </p:normalViewPr>
  <p:slideViewPr>
    <p:cSldViewPr snapToGrid="0">
      <p:cViewPr>
        <p:scale>
          <a:sx n="100" d="100"/>
          <a:sy n="100" d="100"/>
        </p:scale>
        <p:origin x="-2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3C2-899A-83E7-3705-E091871C9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325DB-77B1-8696-CE69-486C33636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27C3-D0D1-0038-4EF8-905DAC2C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578C4-7B46-2CB3-2ABE-1577DD1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B8368-F668-F33F-2489-D057DA40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9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209B-3169-0B57-81DF-0E3E9C08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D8B8D-6418-495D-1F71-D746B4B1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7E9B-EC88-2F29-A2B5-B1806687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0A58-574A-C3B4-5743-73BBA448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7F70-A417-E3E1-5CB5-308E606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2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4208BC-32ED-5E8D-BBFD-4EA51A328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3A83A-DDE7-5FFF-276D-3DAA842A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323F7-CDD1-30FA-82D6-D129B94A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761D-B788-1EAD-7DF3-8349618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6C92-2FF6-547C-6CB1-64D5C1F6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0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CA67-924A-3925-CC86-2B7A2045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BF4A8-2D79-8F76-A5A0-2EB042E8F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0F337-4A47-51CD-6DCC-21B4993B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D31DA-C24D-85F2-F0E4-17BEF027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4304-351D-7CC4-4D9A-E758EB30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0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4624F-ED52-5389-2FBB-A5FDAE18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6F1A6-DA42-C3A0-0F93-12E8C2B1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71F97-89C6-8974-82AC-1BEC5220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8698-67C2-4B24-94F9-A7A2B4D4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42486-4322-3816-6D5F-4898A61F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DF56-8C88-9B9B-4E14-1C3A6BAD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404-8D35-0C70-7161-9376D9C65A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109F-82FF-BA4E-BBD5-585DF65E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D061-F1E2-8EC5-CE44-AAE493B1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6CA62-635B-F022-6DB6-E7F1DCB2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512FF-6AF0-4289-2A2C-00BB4116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6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4C9-8BA6-41D0-9B3E-A5C0833F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1B028-02A6-A2DB-DF7C-4C462D01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E3939-65C3-F447-3C20-F04468E3E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5834-2FC8-AEE3-9A34-567AFB2D8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98C4F-9C40-39C5-A53E-8511803FB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E65F4-FFD0-3E31-6CC5-D4DD3EBB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BCFA9-FE8E-4F3D-68AF-A89265CC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FA8B-CC19-FC73-DCE2-4F368B5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4281-8A4D-07C6-DF56-36121816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0DF1F-676D-36DB-0181-8ABAB2FD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6EB6-71B4-AD30-57C0-DD21232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6F7AE-8E9C-3EDB-8D0E-391E9E29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14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1FCD4-1E80-6F2E-10B2-A2CBC45F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156B1-59C0-AB3D-34FA-59BDC1B8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B3BF2-64B0-5D42-48AE-006EB12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0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9DEC-BE5E-FE31-E0F5-4E8C62DB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9B5ED-2F17-EA50-424E-046CA1081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863FA-5EC3-8FE9-1FE9-CE1103BC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5B063-350B-8888-FAD8-770C91A7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08041-0358-67DC-CE21-F050EDCAB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71B43-B902-34AA-2866-6851FB26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4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B2A9B-8B6B-A957-AD8D-E3E1F674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07E9F-7A80-F7CA-3D32-D074D3EE9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9F775-2D9E-406C-3A7E-5D96E7C60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0A6-570F-AF04-B1D8-00D5ED2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9EA2-E6B3-3E12-35AB-5D7504F1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4268-4912-388B-7606-84AE2330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1777C-72F6-BFA4-568C-B27A72D7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7D33-5D44-B063-AF8D-98CE4B0B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66795-3E4C-D643-6A78-86C15A9FF0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F2D356-B53D-49D9-A265-843CF836C02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2582-9DBD-B078-67EA-EC0BB8669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34A3-3B6D-62F3-6A3D-F67D1B8E7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C5514-5186-4B6A-BCD8-C5A622F82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4061E6E6-0C75-FD18-73D3-21F306B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12123"/>
          <a:stretch/>
        </p:blipFill>
        <p:spPr>
          <a:xfrm>
            <a:off x="2497805" y="2799437"/>
            <a:ext cx="1835394" cy="2294244"/>
          </a:xfrm>
          <a:prstGeom prst="rect">
            <a:avLst/>
          </a:prstGeom>
        </p:spPr>
      </p:pic>
      <p:pic>
        <p:nvPicPr>
          <p:cNvPr id="6" name="Picture 5" descr="A person wearing glasses and headphones&#10;&#10;AI-generated content may be incorrect.">
            <a:extLst>
              <a:ext uri="{FF2B5EF4-FFF2-40B4-BE49-F238E27FC236}">
                <a16:creationId xmlns:a16="http://schemas.microsoft.com/office/drawing/2014/main" id="{A4D73A7F-A256-21C7-8818-ADF66A0AA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" t="1294" b="5210"/>
          <a:stretch/>
        </p:blipFill>
        <p:spPr>
          <a:xfrm>
            <a:off x="4566506" y="219524"/>
            <a:ext cx="1835395" cy="2294244"/>
          </a:xfrm>
          <a:prstGeom prst="rect">
            <a:avLst/>
          </a:prstGeom>
        </p:spPr>
      </p:pic>
      <p:pic>
        <p:nvPicPr>
          <p:cNvPr id="5" name="Picture 4" descr="A person standing in front of a tree&#10;&#10;AI-generated content may be incorrect.">
            <a:extLst>
              <a:ext uri="{FF2B5EF4-FFF2-40B4-BE49-F238E27FC236}">
                <a16:creationId xmlns:a16="http://schemas.microsoft.com/office/drawing/2014/main" id="{C220EDE2-478D-37E5-D5D0-8339B59DD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5" t="22004" r="19565" b="5712"/>
          <a:stretch/>
        </p:blipFill>
        <p:spPr>
          <a:xfrm>
            <a:off x="8703911" y="219524"/>
            <a:ext cx="1835394" cy="2294244"/>
          </a:xfrm>
          <a:prstGeom prst="rect">
            <a:avLst/>
          </a:prstGeom>
        </p:spPr>
      </p:pic>
      <p:pic>
        <p:nvPicPr>
          <p:cNvPr id="17" name="Picture 1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F4F67172-80B5-5318-BEC8-53FC84300F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8" r="3853"/>
          <a:stretch/>
        </p:blipFill>
        <p:spPr>
          <a:xfrm>
            <a:off x="6635209" y="219524"/>
            <a:ext cx="1835394" cy="2294244"/>
          </a:xfrm>
          <a:prstGeom prst="rect">
            <a:avLst/>
          </a:prstGeom>
        </p:spPr>
      </p:pic>
      <p:pic>
        <p:nvPicPr>
          <p:cNvPr id="8" name="Picture 7" descr="A person standing on a ledge by a body of water with buildings in the background&#10;&#10;AI-generated content may be incorrect.">
            <a:extLst>
              <a:ext uri="{FF2B5EF4-FFF2-40B4-BE49-F238E27FC236}">
                <a16:creationId xmlns:a16="http://schemas.microsoft.com/office/drawing/2014/main" id="{8F3E66D0-309D-6373-DD40-1129A64E17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1" t="31826" r="33101" b="25961"/>
          <a:stretch>
            <a:fillRect/>
          </a:stretch>
        </p:blipFill>
        <p:spPr>
          <a:xfrm>
            <a:off x="2497804" y="241795"/>
            <a:ext cx="1835394" cy="229424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D4782F8-E5A9-B91F-F6E3-547FD2CDD910}"/>
              </a:ext>
            </a:extLst>
          </p:cNvPr>
          <p:cNvGrpSpPr/>
          <p:nvPr/>
        </p:nvGrpSpPr>
        <p:grpSpPr>
          <a:xfrm>
            <a:off x="429102" y="241795"/>
            <a:ext cx="1835395" cy="2294244"/>
            <a:chOff x="1835182" y="1124192"/>
            <a:chExt cx="5486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EBD34F-F2A3-2833-210C-155C471C09C8}"/>
                </a:ext>
              </a:extLst>
            </p:cNvPr>
            <p:cNvSpPr/>
            <p:nvPr/>
          </p:nvSpPr>
          <p:spPr>
            <a:xfrm>
              <a:off x="1835182" y="1124192"/>
              <a:ext cx="54864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39A2A3-C530-8499-E708-7FD09A63F5C5}"/>
                </a:ext>
              </a:extLst>
            </p:cNvPr>
            <p:cNvSpPr/>
            <p:nvPr/>
          </p:nvSpPr>
          <p:spPr>
            <a:xfrm>
              <a:off x="1835182" y="3410192"/>
              <a:ext cx="5486400" cy="2286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E02949-C553-F433-4790-CEF991441E0C}"/>
                </a:ext>
              </a:extLst>
            </p:cNvPr>
            <p:cNvSpPr/>
            <p:nvPr/>
          </p:nvSpPr>
          <p:spPr>
            <a:xfrm>
              <a:off x="3663982" y="1124192"/>
              <a:ext cx="1828800" cy="6858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2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34AFEDFB78FE468D4FAC8F2B57CE82" ma:contentTypeVersion="16" ma:contentTypeDescription="Create a new document." ma:contentTypeScope="" ma:versionID="0882b9c2cdd45cfde3d1242676b377ca">
  <xsd:schema xmlns:xsd="http://www.w3.org/2001/XMLSchema" xmlns:xs="http://www.w3.org/2001/XMLSchema" xmlns:p="http://schemas.microsoft.com/office/2006/metadata/properties" xmlns:ns3="8b12d126-63ce-4724-8c77-27b1e80585d4" xmlns:ns4="164a341b-6725-4b07-a6cd-9fe6e9ab5b42" targetNamespace="http://schemas.microsoft.com/office/2006/metadata/properties" ma:root="true" ma:fieldsID="45302008ef36b0ca110dbb940ad0e969" ns3:_="" ns4:_="">
    <xsd:import namespace="8b12d126-63ce-4724-8c77-27b1e80585d4"/>
    <xsd:import namespace="164a341b-6725-4b07-a6cd-9fe6e9ab5b4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12d126-63ce-4724-8c77-27b1e80585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a341b-6725-4b07-a6cd-9fe6e9ab5b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4a341b-6725-4b07-a6cd-9fe6e9ab5b42" xsi:nil="true"/>
  </documentManagement>
</p:properties>
</file>

<file path=customXml/itemProps1.xml><?xml version="1.0" encoding="utf-8"?>
<ds:datastoreItem xmlns:ds="http://schemas.openxmlformats.org/officeDocument/2006/customXml" ds:itemID="{55DFAFA0-C89C-4CC9-A94A-57A42FDA56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12d126-63ce-4724-8c77-27b1e80585d4"/>
    <ds:schemaRef ds:uri="164a341b-6725-4b07-a6cd-9fe6e9ab5b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5AB4D09-E20E-465C-B664-11F30F862AF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C875C6-2222-466F-B33D-16026999EB3A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8b12d126-63ce-4724-8c77-27b1e80585d4"/>
    <ds:schemaRef ds:uri="http://schemas.microsoft.com/office/infopath/2007/PartnerControls"/>
    <ds:schemaRef ds:uri="164a341b-6725-4b07-a6cd-9fe6e9ab5b42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Peng</dc:creator>
  <cp:lastModifiedBy>Jason Peng</cp:lastModifiedBy>
  <cp:revision>13</cp:revision>
  <dcterms:created xsi:type="dcterms:W3CDTF">2025-02-17T22:59:11Z</dcterms:created>
  <dcterms:modified xsi:type="dcterms:W3CDTF">2025-07-15T16:00:26Z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0x0101005734AFEDFB78FE468D4FAC8F2B57CE82</vt:lpwstr>
  </property>
</Properties>
</file>