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6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AADDF-9F02-4911-9840-BEA2EF84278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8345F-4296-4FA8-9AC0-7F181F4F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5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8345F-4296-4FA8-9AC0-7F181F4F9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2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A00F-24BD-4707-A657-DCA926129E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952A-6BE9-40CE-82ED-42DD60AA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967" y="1059443"/>
            <a:ext cx="9766212" cy="2753218"/>
          </a:xfrm>
          <a:solidFill>
            <a:schemeClr val="accent4"/>
          </a:solidFill>
        </p:spPr>
        <p:txBody>
          <a:bodyPr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MasterMind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87" y="3812661"/>
            <a:ext cx="9770418" cy="248093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4000" dirty="0" smtClean="0"/>
              <a:t>&amp; </a:t>
            </a:r>
            <a:r>
              <a:rPr lang="es-ES" sz="4000" dirty="0" err="1" smtClean="0"/>
              <a:t>MoreLess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90086" y="113512"/>
            <a:ext cx="2560320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Xavier Lamourec</a:t>
            </a:r>
          </a:p>
          <a:p>
            <a:r>
              <a:rPr lang="es-ES" sz="1000" b="1" dirty="0" err="1" smtClean="0"/>
              <a:t>openClassrooms</a:t>
            </a:r>
            <a:r>
              <a:rPr lang="es-ES" sz="1000" dirty="0" smtClean="0"/>
              <a:t> / </a:t>
            </a:r>
            <a:r>
              <a:rPr lang="en-US" sz="1000" dirty="0" smtClean="0"/>
              <a:t> Java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71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4442" y="2167075"/>
            <a:ext cx="207474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Controlleur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5972" y="428822"/>
            <a:ext cx="17152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Vue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5972" y="3827868"/>
            <a:ext cx="172790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Modèle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066" y="2167075"/>
            <a:ext cx="138736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Main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31432" y="613488"/>
            <a:ext cx="1311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26025" y="4012534"/>
            <a:ext cx="1343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20618" y="2347221"/>
            <a:ext cx="1122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1131" y="409904"/>
            <a:ext cx="334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Fait</a:t>
            </a:r>
            <a:r>
              <a:rPr lang="es-ES" dirty="0" smtClean="0"/>
              <a:t> </a:t>
            </a:r>
            <a:r>
              <a:rPr lang="es-ES" dirty="0" err="1" smtClean="0"/>
              <a:t>apparaitre</a:t>
            </a:r>
            <a:r>
              <a:rPr lang="es-ES" dirty="0" smtClean="0"/>
              <a:t> </a:t>
            </a:r>
            <a:r>
              <a:rPr lang="es-ES" dirty="0" err="1" smtClean="0"/>
              <a:t>l’output</a:t>
            </a:r>
            <a:r>
              <a:rPr lang="es-ES" dirty="0" smtClean="0"/>
              <a:t> sur la </a:t>
            </a:r>
            <a:r>
              <a:rPr lang="es-ES" dirty="0" err="1" smtClean="0"/>
              <a:t>console</a:t>
            </a:r>
            <a:r>
              <a:rPr lang="es-ES" dirty="0" smtClean="0"/>
              <a:t> (normal </a:t>
            </a:r>
            <a:r>
              <a:rPr lang="es-ES" dirty="0" err="1" smtClean="0"/>
              <a:t>ou</a:t>
            </a:r>
            <a:r>
              <a:rPr lang="es-ES" dirty="0" smtClean="0"/>
              <a:t> </a:t>
            </a:r>
            <a:r>
              <a:rPr lang="es-ES" dirty="0" err="1" smtClean="0"/>
              <a:t>erreur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84557" y="2030599"/>
            <a:ext cx="329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Fait</a:t>
            </a:r>
            <a:r>
              <a:rPr lang="es-ES" dirty="0"/>
              <a:t> </a:t>
            </a:r>
            <a:r>
              <a:rPr lang="es-ES" dirty="0" smtClean="0"/>
              <a:t>le </a:t>
            </a:r>
            <a:r>
              <a:rPr lang="es-ES" dirty="0" err="1" smtClean="0"/>
              <a:t>lien</a:t>
            </a:r>
            <a:r>
              <a:rPr lang="es-ES" dirty="0" smtClean="0"/>
              <a:t> entre la </a:t>
            </a:r>
            <a:r>
              <a:rPr lang="es-ES" dirty="0" err="1" smtClean="0"/>
              <a:t>vue</a:t>
            </a:r>
            <a:r>
              <a:rPr lang="es-ES" dirty="0" smtClean="0"/>
              <a:t> et le </a:t>
            </a:r>
            <a:r>
              <a:rPr lang="es-ES" dirty="0" err="1" smtClean="0"/>
              <a:t>modèle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48519" y="3651294"/>
            <a:ext cx="321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Coeur de </a:t>
            </a:r>
            <a:r>
              <a:rPr lang="es-ES" dirty="0" err="1" smtClean="0"/>
              <a:t>l’application</a:t>
            </a:r>
            <a:r>
              <a:rPr lang="es-ES" dirty="0" smtClean="0"/>
              <a:t>. Le </a:t>
            </a:r>
            <a:r>
              <a:rPr lang="es-ES" dirty="0" err="1" smtClean="0"/>
              <a:t>modèle</a:t>
            </a:r>
            <a:r>
              <a:rPr lang="es-ES" dirty="0" smtClean="0"/>
              <a:t> calcule les </a:t>
            </a:r>
            <a:r>
              <a:rPr lang="es-ES" dirty="0" err="1" smtClean="0"/>
              <a:t>différents</a:t>
            </a:r>
            <a:r>
              <a:rPr lang="es-ES" dirty="0" smtClean="0"/>
              <a:t> </a:t>
            </a:r>
            <a:r>
              <a:rPr lang="es-ES" dirty="0" err="1" smtClean="0"/>
              <a:t>résultats</a:t>
            </a:r>
            <a:r>
              <a:rPr lang="es-ES" dirty="0" smtClean="0"/>
              <a:t> et les </a:t>
            </a:r>
            <a:r>
              <a:rPr lang="es-ES" dirty="0" err="1" smtClean="0"/>
              <a:t>fournit</a:t>
            </a:r>
            <a:r>
              <a:rPr lang="es-ES" dirty="0" smtClean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controlleur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345909" y="2259408"/>
            <a:ext cx="129277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4735962" y="1122504"/>
            <a:ext cx="264861" cy="674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4808482" y="2798589"/>
            <a:ext cx="264861" cy="674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0202" y="1120245"/>
            <a:ext cx="207474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2323" y="1835106"/>
            <a:ext cx="98376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 </a:t>
            </a:r>
            <a:r>
              <a:rPr lang="es-ES" dirty="0" err="1" smtClean="0"/>
              <a:t>controlleur</a:t>
            </a:r>
            <a:r>
              <a:rPr lang="es-ES" dirty="0" smtClean="0"/>
              <a:t> </a:t>
            </a:r>
            <a:r>
              <a:rPr lang="es-ES" dirty="0" err="1" smtClean="0"/>
              <a:t>s’organise</a:t>
            </a:r>
            <a:r>
              <a:rPr lang="es-ES" dirty="0" smtClean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niveau</a:t>
            </a:r>
            <a:r>
              <a:rPr lang="es-ES" dirty="0" smtClean="0"/>
              <a:t> de </a:t>
            </a:r>
            <a:r>
              <a:rPr lang="es-ES" dirty="0" err="1" smtClean="0"/>
              <a:t>paramètres</a:t>
            </a:r>
            <a:r>
              <a:rPr lang="es-ES" dirty="0" smtClean="0"/>
              <a:t> “</a:t>
            </a:r>
            <a:r>
              <a:rPr lang="es-ES" dirty="0" err="1" smtClean="0"/>
              <a:t>statut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err="1" smtClean="0"/>
              <a:t>Il</a:t>
            </a:r>
            <a:r>
              <a:rPr lang="es-ES" dirty="0" smtClean="0"/>
              <a:t> existe 2 </a:t>
            </a:r>
            <a:r>
              <a:rPr lang="es-ES" dirty="0" err="1" smtClean="0"/>
              <a:t>types</a:t>
            </a:r>
            <a:r>
              <a:rPr lang="es-ES" dirty="0" smtClean="0"/>
              <a:t> de </a:t>
            </a:r>
            <a:r>
              <a:rPr lang="es-ES" dirty="0" err="1" smtClean="0"/>
              <a:t>statut</a:t>
            </a:r>
            <a:r>
              <a:rPr lang="es-ES" dirty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niveau</a:t>
            </a:r>
            <a:r>
              <a:rPr lang="es-ES" dirty="0" smtClean="0"/>
              <a:t> du </a:t>
            </a:r>
            <a:r>
              <a:rPr lang="es-ES" dirty="0" err="1" smtClean="0"/>
              <a:t>controlleur</a:t>
            </a:r>
            <a:endParaRPr lang="es-ES" dirty="0" smtClean="0"/>
          </a:p>
          <a:p>
            <a:pPr marL="742950" lvl="1" indent="-285750">
              <a:buFontTx/>
              <a:buChar char="-"/>
            </a:pPr>
            <a:r>
              <a:rPr lang="es-ES" dirty="0" err="1" smtClean="0"/>
              <a:t>stMenu</a:t>
            </a:r>
            <a:r>
              <a:rPr lang="es-ES" dirty="0" smtClean="0"/>
              <a:t> (STATUS_MENU) -&gt; </a:t>
            </a:r>
            <a:r>
              <a:rPr lang="es-ES" dirty="0" err="1" smtClean="0"/>
              <a:t>pour</a:t>
            </a:r>
            <a:r>
              <a:rPr lang="es-ES" dirty="0" smtClean="0"/>
              <a:t> la </a:t>
            </a:r>
            <a:r>
              <a:rPr lang="es-ES" dirty="0" err="1" smtClean="0"/>
              <a:t>phase</a:t>
            </a:r>
            <a:r>
              <a:rPr lang="es-ES" dirty="0" smtClean="0"/>
              <a:t> de </a:t>
            </a:r>
            <a:r>
              <a:rPr lang="es-ES" dirty="0" err="1" smtClean="0"/>
              <a:t>Menu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s-ES" dirty="0" err="1" smtClean="0"/>
              <a:t>stGame</a:t>
            </a:r>
            <a:r>
              <a:rPr lang="es-ES" dirty="0" smtClean="0"/>
              <a:t>(STATUS_GAME) -&gt; </a:t>
            </a:r>
            <a:r>
              <a:rPr lang="es-ES" dirty="0" err="1" smtClean="0"/>
              <a:t>pour</a:t>
            </a:r>
            <a:r>
              <a:rPr lang="es-ES" dirty="0" smtClean="0"/>
              <a:t> la </a:t>
            </a:r>
            <a:r>
              <a:rPr lang="es-ES" dirty="0" err="1" smtClean="0"/>
              <a:t>phase</a:t>
            </a:r>
            <a:r>
              <a:rPr lang="es-ES" dirty="0" smtClean="0"/>
              <a:t> de </a:t>
            </a:r>
            <a:r>
              <a:rPr lang="es-ES" dirty="0" err="1" smtClean="0"/>
              <a:t>Jeu</a:t>
            </a:r>
            <a:endParaRPr lang="es-ES" dirty="0" smtClean="0"/>
          </a:p>
          <a:p>
            <a:pPr lvl="1"/>
            <a:endParaRPr lang="es-ES" dirty="0"/>
          </a:p>
          <a:p>
            <a:r>
              <a:rPr lang="es-ES" dirty="0" err="1" smtClean="0"/>
              <a:t>Il</a:t>
            </a:r>
            <a:r>
              <a:rPr lang="es-ES" dirty="0" smtClean="0"/>
              <a:t> </a:t>
            </a:r>
            <a:r>
              <a:rPr lang="es-ES" dirty="0" err="1" smtClean="0"/>
              <a:t>contient</a:t>
            </a:r>
            <a:r>
              <a:rPr lang="es-ES" dirty="0" smtClean="0"/>
              <a:t> 2 </a:t>
            </a:r>
            <a:r>
              <a:rPr lang="es-ES" dirty="0" err="1" smtClean="0"/>
              <a:t>switches</a:t>
            </a:r>
            <a:r>
              <a:rPr lang="es-ES" dirty="0" smtClean="0"/>
              <a:t> </a:t>
            </a:r>
            <a:r>
              <a:rPr lang="es-ES" dirty="0" err="1" smtClean="0"/>
              <a:t>principaux</a:t>
            </a:r>
            <a:r>
              <a:rPr lang="es-ES" dirty="0" smtClean="0"/>
              <a:t> </a:t>
            </a:r>
            <a:r>
              <a:rPr lang="es-ES" dirty="0" err="1" smtClean="0"/>
              <a:t>qui</a:t>
            </a:r>
            <a:r>
              <a:rPr lang="es-ES" dirty="0" smtClean="0"/>
              <a:t> </a:t>
            </a:r>
            <a:r>
              <a:rPr lang="es-ES" dirty="0" err="1" smtClean="0"/>
              <a:t>s’articulent</a:t>
            </a:r>
            <a:r>
              <a:rPr lang="es-ES" dirty="0" smtClean="0"/>
              <a:t> </a:t>
            </a:r>
            <a:r>
              <a:rPr lang="es-ES" dirty="0" err="1" smtClean="0"/>
              <a:t>autour</a:t>
            </a:r>
            <a:r>
              <a:rPr lang="es-ES" dirty="0" smtClean="0"/>
              <a:t> de ces </a:t>
            </a:r>
            <a:r>
              <a:rPr lang="es-ES" dirty="0" err="1" smtClean="0"/>
              <a:t>statuts</a:t>
            </a:r>
            <a:r>
              <a:rPr lang="es-ES" dirty="0" smtClean="0"/>
              <a:t> et </a:t>
            </a:r>
            <a:r>
              <a:rPr lang="es-ES" dirty="0" err="1" smtClean="0"/>
              <a:t>renvoie</a:t>
            </a:r>
            <a:r>
              <a:rPr lang="es-ES" dirty="0" smtClean="0"/>
              <a:t> </a:t>
            </a:r>
            <a:r>
              <a:rPr lang="es-ES" dirty="0" err="1" smtClean="0"/>
              <a:t>vers</a:t>
            </a:r>
            <a:r>
              <a:rPr lang="es-ES" dirty="0" smtClean="0"/>
              <a:t> la </a:t>
            </a:r>
            <a:r>
              <a:rPr lang="es-ES" dirty="0" err="1" smtClean="0"/>
              <a:t>méthode</a:t>
            </a:r>
            <a:r>
              <a:rPr lang="es-ES" dirty="0" smtClean="0"/>
              <a:t> </a:t>
            </a:r>
            <a:r>
              <a:rPr lang="es-ES" dirty="0" err="1" smtClean="0"/>
              <a:t>désignée</a:t>
            </a:r>
            <a:r>
              <a:rPr lang="es-ES" dirty="0" smtClean="0"/>
              <a:t> du </a:t>
            </a:r>
            <a:r>
              <a:rPr lang="es-ES" dirty="0" err="1" smtClean="0"/>
              <a:t>modèle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Chaque</a:t>
            </a:r>
            <a:r>
              <a:rPr lang="es-ES" dirty="0" smtClean="0"/>
              <a:t> status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associé</a:t>
            </a:r>
            <a:r>
              <a:rPr lang="es-ES" dirty="0" smtClean="0"/>
              <a:t> à un output </a:t>
            </a:r>
            <a:r>
              <a:rPr lang="es-ES" dirty="0" err="1" smtClean="0"/>
              <a:t>qui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renvoyé</a:t>
            </a:r>
            <a:r>
              <a:rPr lang="es-ES" dirty="0" smtClean="0"/>
              <a:t> </a:t>
            </a:r>
            <a:r>
              <a:rPr lang="es-ES" dirty="0" err="1" smtClean="0"/>
              <a:t>vers</a:t>
            </a:r>
            <a:r>
              <a:rPr lang="es-ES" dirty="0" smtClean="0"/>
              <a:t> la </a:t>
            </a:r>
            <a:r>
              <a:rPr lang="es-ES" dirty="0" err="1" smtClean="0"/>
              <a:t>vue</a:t>
            </a:r>
            <a:r>
              <a:rPr lang="es-ES" dirty="0" smtClean="0"/>
              <a:t> a </a:t>
            </a:r>
            <a:r>
              <a:rPr lang="es-ES" dirty="0" err="1" smtClean="0"/>
              <a:t>chaque</a:t>
            </a:r>
            <a:r>
              <a:rPr lang="es-ES" dirty="0" smtClean="0"/>
              <a:t> </a:t>
            </a:r>
            <a:r>
              <a:rPr lang="es-ES" dirty="0" err="1" smtClean="0"/>
              <a:t>changement</a:t>
            </a:r>
            <a:r>
              <a:rPr lang="es-ES" dirty="0" smtClean="0"/>
              <a:t>(de </a:t>
            </a:r>
            <a:r>
              <a:rPr lang="es-ES" dirty="0" err="1" smtClean="0"/>
              <a:t>statut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Il</a:t>
            </a:r>
            <a:r>
              <a:rPr lang="es-ES" dirty="0" smtClean="0"/>
              <a:t> </a:t>
            </a:r>
            <a:r>
              <a:rPr lang="es-ES" dirty="0" err="1" smtClean="0"/>
              <a:t>contient</a:t>
            </a:r>
            <a:r>
              <a:rPr lang="es-ES" dirty="0" smtClean="0"/>
              <a:t> une </a:t>
            </a:r>
            <a:r>
              <a:rPr lang="es-ES" dirty="0" err="1" smtClean="0"/>
              <a:t>méthode</a:t>
            </a:r>
            <a:r>
              <a:rPr lang="es-ES" dirty="0" smtClean="0"/>
              <a:t> </a:t>
            </a:r>
            <a:r>
              <a:rPr lang="en-US" dirty="0" err="1" smtClean="0"/>
              <a:t>checkError</a:t>
            </a:r>
            <a:r>
              <a:rPr lang="en-US" dirty="0" smtClean="0"/>
              <a:t>() qui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erreur</a:t>
            </a:r>
            <a:r>
              <a:rPr lang="en-US" dirty="0" smtClean="0"/>
              <a:t>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renvoyée</a:t>
            </a:r>
            <a:r>
              <a:rPr lang="en-US" dirty="0" smtClean="0"/>
              <a:t> par le </a:t>
            </a:r>
            <a:r>
              <a:rPr lang="en-US" dirty="0" err="1" smtClean="0"/>
              <a:t>modèle</a:t>
            </a:r>
            <a:r>
              <a:rPr lang="en-US" dirty="0" smtClean="0"/>
              <a:t> et </a:t>
            </a:r>
            <a:r>
              <a:rPr lang="en-US" dirty="0" err="1" smtClean="0"/>
              <a:t>renvoie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dernière</a:t>
            </a:r>
            <a:r>
              <a:rPr lang="en-US" dirty="0" smtClean="0"/>
              <a:t> à la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lorsque</a:t>
            </a: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le </a:t>
            </a:r>
            <a:r>
              <a:rPr lang="en-US" dirty="0" err="1" smtClean="0"/>
              <a:t>cas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9939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2898" y="964850"/>
            <a:ext cx="172790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Modèle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2773" y="2579238"/>
            <a:ext cx="1006470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Le </a:t>
            </a:r>
            <a:r>
              <a:rPr lang="es-ES" dirty="0" err="1" smtClean="0"/>
              <a:t>modèle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constitué</a:t>
            </a:r>
            <a:r>
              <a:rPr lang="es-ES" dirty="0" smtClean="0"/>
              <a:t> de 2 </a:t>
            </a:r>
            <a:r>
              <a:rPr lang="es-ES" dirty="0" err="1" smtClean="0"/>
              <a:t>parties</a:t>
            </a:r>
            <a:r>
              <a:rPr lang="es-ES" dirty="0" smtClean="0"/>
              <a:t> principales: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	</a:t>
            </a:r>
            <a:r>
              <a:rPr lang="es-ES" b="1" dirty="0" err="1" smtClean="0"/>
              <a:t>Menu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	</a:t>
            </a:r>
            <a:r>
              <a:rPr lang="es-ES" b="1" dirty="0" err="1" smtClean="0"/>
              <a:t>Game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728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513" y="1002687"/>
            <a:ext cx="134952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 smtClean="0"/>
              <a:t>Menu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6381" y="2125193"/>
            <a:ext cx="9995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 </a:t>
            </a:r>
            <a:r>
              <a:rPr lang="es-ES" dirty="0" err="1" smtClean="0"/>
              <a:t>Menu</a:t>
            </a:r>
            <a:r>
              <a:rPr lang="es-ES" dirty="0" smtClean="0"/>
              <a:t> </a:t>
            </a:r>
            <a:r>
              <a:rPr lang="es-ES" dirty="0" err="1" smtClean="0"/>
              <a:t>permet</a:t>
            </a:r>
            <a:r>
              <a:rPr lang="es-ES" dirty="0" smtClean="0"/>
              <a:t> de </a:t>
            </a:r>
            <a:r>
              <a:rPr lang="es-ES" dirty="0" err="1" smtClean="0"/>
              <a:t>récupérer</a:t>
            </a:r>
            <a:r>
              <a:rPr lang="es-ES" dirty="0" smtClean="0"/>
              <a:t> </a:t>
            </a:r>
            <a:r>
              <a:rPr lang="es-ES" dirty="0" err="1" smtClean="0"/>
              <a:t>deux</a:t>
            </a:r>
            <a:r>
              <a:rPr lang="es-ES" dirty="0" smtClean="0"/>
              <a:t> </a:t>
            </a:r>
            <a:r>
              <a:rPr lang="es-ES" dirty="0" err="1" smtClean="0"/>
              <a:t>paramètres</a:t>
            </a:r>
            <a:r>
              <a:rPr lang="es-ES" dirty="0" smtClean="0"/>
              <a:t> de la </a:t>
            </a:r>
            <a:r>
              <a:rPr lang="es-ES" dirty="0" err="1" smtClean="0"/>
              <a:t>part</a:t>
            </a:r>
            <a:r>
              <a:rPr lang="es-ES" dirty="0" smtClean="0"/>
              <a:t> de </a:t>
            </a:r>
            <a:r>
              <a:rPr lang="es-ES" dirty="0" err="1" smtClean="0"/>
              <a:t>l’utilisateur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Type</a:t>
            </a:r>
            <a:r>
              <a:rPr lang="es-ES" dirty="0" smtClean="0"/>
              <a:t> de </a:t>
            </a:r>
            <a:r>
              <a:rPr lang="es-ES" dirty="0" err="1" smtClean="0"/>
              <a:t>jeu</a:t>
            </a:r>
            <a:r>
              <a:rPr lang="es-ES" dirty="0" smtClean="0"/>
              <a:t> (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n-US" dirty="0" err="1"/>
              <a:t>GamesList</a:t>
            </a:r>
            <a:r>
              <a:rPr lang="es-ES" dirty="0" smtClean="0"/>
              <a:t>)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Mode</a:t>
            </a:r>
            <a:r>
              <a:rPr lang="es-ES" dirty="0" smtClean="0"/>
              <a:t> de </a:t>
            </a:r>
            <a:r>
              <a:rPr lang="es-ES" dirty="0" err="1" smtClean="0"/>
              <a:t>jeu</a:t>
            </a:r>
            <a:r>
              <a:rPr lang="es-ES" dirty="0" smtClean="0"/>
              <a:t> (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ModeList</a:t>
            </a:r>
            <a:r>
              <a:rPr lang="es-ES" dirty="0" smtClean="0"/>
              <a:t>) </a:t>
            </a:r>
          </a:p>
          <a:p>
            <a:endParaRPr lang="es-ES" dirty="0"/>
          </a:p>
          <a:p>
            <a:r>
              <a:rPr lang="es-ES" dirty="0" smtClean="0"/>
              <a:t>Une </a:t>
            </a:r>
            <a:r>
              <a:rPr lang="es-ES" dirty="0" err="1" smtClean="0"/>
              <a:t>fois</a:t>
            </a:r>
            <a:r>
              <a:rPr lang="es-ES" dirty="0" smtClean="0"/>
              <a:t> ces </a:t>
            </a:r>
            <a:r>
              <a:rPr lang="es-ES" dirty="0" err="1" smtClean="0"/>
              <a:t>paramètres</a:t>
            </a:r>
            <a:r>
              <a:rPr lang="es-ES" dirty="0" smtClean="0"/>
              <a:t> </a:t>
            </a:r>
            <a:r>
              <a:rPr lang="es-ES" dirty="0" err="1" smtClean="0"/>
              <a:t>récupérés</a:t>
            </a:r>
            <a:r>
              <a:rPr lang="es-ES" dirty="0" smtClean="0"/>
              <a:t>, </a:t>
            </a:r>
            <a:r>
              <a:rPr lang="es-ES" dirty="0" err="1" smtClean="0"/>
              <a:t>il</a:t>
            </a:r>
            <a:r>
              <a:rPr lang="es-ES" dirty="0" smtClean="0"/>
              <a:t> lance la </a:t>
            </a:r>
            <a:r>
              <a:rPr lang="es-ES" dirty="0" err="1" smtClean="0"/>
              <a:t>création</a:t>
            </a:r>
            <a:r>
              <a:rPr lang="es-ES" dirty="0" smtClean="0"/>
              <a:t> du(des) </a:t>
            </a:r>
            <a:r>
              <a:rPr lang="es-ES" dirty="0" err="1" smtClean="0"/>
              <a:t>jeu</a:t>
            </a:r>
            <a:r>
              <a:rPr lang="es-ES" dirty="0" smtClean="0"/>
              <a:t>(x) </a:t>
            </a:r>
            <a:r>
              <a:rPr lang="es-ES" dirty="0" err="1" smtClean="0"/>
              <a:t>via</a:t>
            </a:r>
            <a:r>
              <a:rPr lang="es-ES" dirty="0" smtClean="0"/>
              <a:t> la Factory</a:t>
            </a:r>
          </a:p>
          <a:p>
            <a:endParaRPr lang="es-ES" dirty="0"/>
          </a:p>
          <a:p>
            <a:r>
              <a:rPr lang="es-ES" dirty="0" smtClean="0"/>
              <a:t>Le </a:t>
            </a:r>
            <a:r>
              <a:rPr lang="es-ES" dirty="0" err="1" smtClean="0"/>
              <a:t>Menu</a:t>
            </a:r>
            <a:r>
              <a:rPr lang="es-ES" dirty="0" smtClean="0"/>
              <a:t> </a:t>
            </a:r>
            <a:r>
              <a:rPr lang="es-ES" dirty="0" err="1" smtClean="0"/>
              <a:t>hérite</a:t>
            </a:r>
            <a:r>
              <a:rPr lang="es-ES" dirty="0" smtClean="0"/>
              <a:t> </a:t>
            </a:r>
            <a:r>
              <a:rPr lang="es-ES" dirty="0" err="1" smtClean="0"/>
              <a:t>d’une</a:t>
            </a:r>
            <a:r>
              <a:rPr lang="es-ES" dirty="0" smtClean="0"/>
              <a:t> </a:t>
            </a:r>
            <a:r>
              <a:rPr lang="es-ES" dirty="0" err="1" smtClean="0"/>
              <a:t>classe</a:t>
            </a:r>
            <a:r>
              <a:rPr lang="es-ES" dirty="0" smtClean="0"/>
              <a:t> </a:t>
            </a:r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qui</a:t>
            </a:r>
            <a:r>
              <a:rPr lang="es-ES" dirty="0" smtClean="0"/>
              <a:t> </a:t>
            </a:r>
            <a:r>
              <a:rPr lang="es-ES" dirty="0" err="1" smtClean="0"/>
              <a:t>permet</a:t>
            </a:r>
            <a:r>
              <a:rPr lang="es-ES" dirty="0" smtClean="0"/>
              <a:t> de </a:t>
            </a:r>
            <a:r>
              <a:rPr lang="es-ES" dirty="0" err="1" smtClean="0"/>
              <a:t>valider</a:t>
            </a:r>
            <a:r>
              <a:rPr lang="es-ES" dirty="0" smtClean="0"/>
              <a:t> </a:t>
            </a:r>
            <a:r>
              <a:rPr lang="es-ES" dirty="0" err="1" smtClean="0"/>
              <a:t>l’input</a:t>
            </a:r>
            <a:r>
              <a:rPr lang="es-ES" dirty="0" smtClean="0"/>
              <a:t> et de </a:t>
            </a:r>
            <a:r>
              <a:rPr lang="es-ES" dirty="0" err="1" smtClean="0"/>
              <a:t>renvoyer</a:t>
            </a:r>
            <a:r>
              <a:rPr lang="es-ES" dirty="0" smtClean="0"/>
              <a:t> une </a:t>
            </a:r>
            <a:r>
              <a:rPr lang="es-ES" dirty="0" err="1" smtClean="0"/>
              <a:t>erreur</a:t>
            </a:r>
            <a:r>
              <a:rPr lang="es-ES" dirty="0" smtClean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besoin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9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7537" y="636927"/>
            <a:ext cx="166483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 smtClean="0"/>
              <a:t>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2943" y="1677451"/>
            <a:ext cx="643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Il</a:t>
            </a:r>
            <a:r>
              <a:rPr lang="es-ES" dirty="0" smtClean="0"/>
              <a:t> existe 2 </a:t>
            </a:r>
            <a:r>
              <a:rPr lang="es-ES" dirty="0" err="1" smtClean="0"/>
              <a:t>types</a:t>
            </a:r>
            <a:r>
              <a:rPr lang="es-ES" dirty="0" smtClean="0"/>
              <a:t> de </a:t>
            </a:r>
            <a:r>
              <a:rPr lang="es-ES" dirty="0" err="1" smtClean="0"/>
              <a:t>jeu</a:t>
            </a:r>
            <a:r>
              <a:rPr lang="es-ES" dirty="0" smtClean="0"/>
              <a:t> (</a:t>
            </a:r>
            <a:r>
              <a:rPr lang="es-ES" dirty="0" err="1" smtClean="0"/>
              <a:t>MoreLess</a:t>
            </a:r>
            <a:r>
              <a:rPr lang="es-ES" dirty="0" smtClean="0"/>
              <a:t>, </a:t>
            </a:r>
            <a:r>
              <a:rPr lang="es-ES" dirty="0" err="1" smtClean="0"/>
              <a:t>Mastermind</a:t>
            </a:r>
            <a:r>
              <a:rPr lang="es-ES" dirty="0" smtClean="0"/>
              <a:t>) </a:t>
            </a:r>
            <a:r>
              <a:rPr lang="es-ES" dirty="0" err="1" smtClean="0"/>
              <a:t>héritant</a:t>
            </a:r>
            <a:r>
              <a:rPr lang="es-ES" dirty="0" smtClean="0"/>
              <a:t> </a:t>
            </a:r>
            <a:r>
              <a:rPr lang="es-ES" dirty="0" err="1" smtClean="0"/>
              <a:t>d’une</a:t>
            </a:r>
            <a:r>
              <a:rPr lang="es-ES" dirty="0" smtClean="0"/>
              <a:t> clase </a:t>
            </a:r>
            <a:r>
              <a:rPr lang="es-ES" dirty="0" err="1" smtClean="0"/>
              <a:t>principale</a:t>
            </a:r>
            <a:r>
              <a:rPr lang="es-ES" dirty="0" smtClean="0"/>
              <a:t> (</a:t>
            </a:r>
            <a:r>
              <a:rPr lang="es-ES" dirty="0" err="1" smtClean="0"/>
              <a:t>Game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536" y="2623382"/>
            <a:ext cx="94971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Les </a:t>
            </a:r>
            <a:r>
              <a:rPr lang="es-ES" dirty="0" err="1" smtClean="0"/>
              <a:t>étapes</a:t>
            </a:r>
            <a:r>
              <a:rPr lang="es-ES" dirty="0" smtClean="0"/>
              <a:t> du </a:t>
            </a:r>
            <a:r>
              <a:rPr lang="es-ES" dirty="0" err="1" smtClean="0"/>
              <a:t>jeu</a:t>
            </a:r>
            <a:r>
              <a:rPr lang="es-ES" dirty="0" smtClean="0"/>
              <a:t> </a:t>
            </a:r>
            <a:r>
              <a:rPr lang="es-ES" dirty="0" err="1" smtClean="0"/>
              <a:t>sont</a:t>
            </a:r>
            <a:r>
              <a:rPr lang="es-ES" dirty="0" smtClean="0"/>
              <a:t> les </a:t>
            </a:r>
            <a:r>
              <a:rPr lang="es-ES" dirty="0" err="1" smtClean="0"/>
              <a:t>suivantes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Vérification</a:t>
            </a:r>
            <a:r>
              <a:rPr lang="es-ES" dirty="0" smtClean="0"/>
              <a:t> du nombre de </a:t>
            </a:r>
            <a:r>
              <a:rPr lang="es-ES" dirty="0" err="1" smtClean="0"/>
              <a:t>tentatives</a:t>
            </a:r>
            <a:r>
              <a:rPr lang="es-ES" dirty="0" smtClean="0"/>
              <a:t> (</a:t>
            </a:r>
            <a:r>
              <a:rPr lang="en-US" dirty="0"/>
              <a:t>attempts</a:t>
            </a:r>
            <a:r>
              <a:rPr lang="es-ES" dirty="0" smtClean="0"/>
              <a:t>)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Récupération</a:t>
            </a:r>
            <a:r>
              <a:rPr lang="es-ES" dirty="0" smtClean="0"/>
              <a:t> de </a:t>
            </a:r>
            <a:r>
              <a:rPr lang="es-ES" dirty="0" err="1" smtClean="0"/>
              <a:t>l’input</a:t>
            </a:r>
            <a:r>
              <a:rPr lang="es-ES" dirty="0" smtClean="0"/>
              <a:t> (</a:t>
            </a:r>
            <a:r>
              <a:rPr lang="es-ES" dirty="0" err="1" smtClean="0"/>
              <a:t>codeToFind</a:t>
            </a:r>
            <a:r>
              <a:rPr lang="es-ES" dirty="0" smtClean="0"/>
              <a:t>)du </a:t>
            </a:r>
            <a:r>
              <a:rPr lang="es-ES" dirty="0" err="1" smtClean="0"/>
              <a:t>défenseur</a:t>
            </a:r>
            <a:r>
              <a:rPr lang="es-ES" dirty="0" smtClean="0"/>
              <a:t> et le </a:t>
            </a:r>
            <a:r>
              <a:rPr lang="es-ES" dirty="0" err="1" smtClean="0"/>
              <a:t>sauver</a:t>
            </a:r>
            <a:r>
              <a:rPr lang="es-ES" dirty="0" smtClean="0"/>
              <a:t> </a:t>
            </a:r>
            <a:r>
              <a:rPr lang="es-ES" dirty="0" err="1" smtClean="0"/>
              <a:t>comme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à </a:t>
            </a:r>
            <a:r>
              <a:rPr lang="es-ES" dirty="0" err="1" smtClean="0"/>
              <a:t>trouver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Récupération</a:t>
            </a:r>
            <a:r>
              <a:rPr lang="es-ES" dirty="0" smtClean="0"/>
              <a:t> de </a:t>
            </a:r>
            <a:r>
              <a:rPr lang="es-ES" dirty="0" err="1" smtClean="0"/>
              <a:t>l’input</a:t>
            </a:r>
            <a:r>
              <a:rPr lang="es-ES" dirty="0" smtClean="0"/>
              <a:t> du </a:t>
            </a:r>
            <a:r>
              <a:rPr lang="es-ES" dirty="0" err="1" smtClean="0"/>
              <a:t>challenger</a:t>
            </a:r>
            <a:r>
              <a:rPr lang="es-ES" dirty="0" smtClean="0"/>
              <a:t> (</a:t>
            </a:r>
            <a:r>
              <a:rPr lang="es-ES" dirty="0" err="1" smtClean="0"/>
              <a:t>guess</a:t>
            </a:r>
            <a:r>
              <a:rPr lang="es-E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Analyse</a:t>
            </a:r>
            <a:r>
              <a:rPr lang="es-ES" dirty="0" smtClean="0"/>
              <a:t> du </a:t>
            </a:r>
            <a:r>
              <a:rPr lang="es-ES" dirty="0" err="1" smtClean="0"/>
              <a:t>guess</a:t>
            </a:r>
            <a:r>
              <a:rPr lang="es-ES" dirty="0" smtClean="0"/>
              <a:t> par le </a:t>
            </a:r>
            <a:r>
              <a:rPr lang="es-ES" dirty="0" err="1" smtClean="0"/>
              <a:t>dédenfeur</a:t>
            </a:r>
            <a:r>
              <a:rPr lang="es-ES" dirty="0" smtClean="0"/>
              <a:t> et </a:t>
            </a:r>
            <a:r>
              <a:rPr lang="es-ES" dirty="0" err="1" smtClean="0"/>
              <a:t>retour</a:t>
            </a:r>
            <a:r>
              <a:rPr lang="es-ES" dirty="0" smtClean="0"/>
              <a:t> de la </a:t>
            </a:r>
            <a:r>
              <a:rPr lang="es-ES" dirty="0" err="1" smtClean="0"/>
              <a:t>réponse</a:t>
            </a:r>
            <a:r>
              <a:rPr lang="es-ES" dirty="0" smtClean="0"/>
              <a:t> (</a:t>
            </a:r>
            <a:r>
              <a:rPr lang="es-ES" dirty="0" err="1" smtClean="0"/>
              <a:t>answer</a:t>
            </a:r>
            <a:r>
              <a:rPr lang="es-E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Vérification</a:t>
            </a:r>
            <a:r>
              <a:rPr lang="es-ES" dirty="0" smtClean="0"/>
              <a:t> de la </a:t>
            </a:r>
            <a:r>
              <a:rPr lang="es-ES" dirty="0" err="1" smtClean="0"/>
              <a:t>réponse</a:t>
            </a:r>
            <a:r>
              <a:rPr lang="es-ES" dirty="0" smtClean="0"/>
              <a:t> (si </a:t>
            </a:r>
            <a:r>
              <a:rPr lang="es-ES" dirty="0" err="1" smtClean="0"/>
              <a:t>ko</a:t>
            </a:r>
            <a:r>
              <a:rPr lang="es-ES" dirty="0" smtClean="0"/>
              <a:t>, </a:t>
            </a:r>
            <a:r>
              <a:rPr lang="es-ES" dirty="0" err="1" smtClean="0"/>
              <a:t>retour</a:t>
            </a:r>
            <a:r>
              <a:rPr lang="es-ES" dirty="0" smtClean="0"/>
              <a:t> à </a:t>
            </a:r>
            <a:r>
              <a:rPr lang="es-ES" dirty="0" err="1" smtClean="0"/>
              <a:t>l’étape</a:t>
            </a:r>
            <a:r>
              <a:rPr lang="es-ES" dirty="0" smtClean="0"/>
              <a:t> </a:t>
            </a:r>
            <a:r>
              <a:rPr lang="es-ES" dirty="0" err="1" smtClean="0"/>
              <a:t>précédente</a:t>
            </a:r>
            <a:r>
              <a:rPr lang="es-E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Incrémentation</a:t>
            </a:r>
            <a:r>
              <a:rPr lang="es-ES" dirty="0" smtClean="0"/>
              <a:t> du nombre de </a:t>
            </a:r>
            <a:r>
              <a:rPr lang="es-ES" dirty="0" err="1" smtClean="0"/>
              <a:t>tentatives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Renvoi</a:t>
            </a:r>
            <a:r>
              <a:rPr lang="es-ES" dirty="0" smtClean="0"/>
              <a:t> de la </a:t>
            </a:r>
            <a:r>
              <a:rPr lang="es-ES" dirty="0" err="1" smtClean="0"/>
              <a:t>réponse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Ces </a:t>
            </a:r>
            <a:r>
              <a:rPr lang="es-ES" dirty="0" err="1" smtClean="0"/>
              <a:t>étapes</a:t>
            </a:r>
            <a:r>
              <a:rPr lang="es-ES" dirty="0"/>
              <a:t> </a:t>
            </a:r>
            <a:r>
              <a:rPr lang="es-ES" dirty="0" err="1" smtClean="0"/>
              <a:t>sont</a:t>
            </a:r>
            <a:r>
              <a:rPr lang="es-ES" dirty="0" smtClean="0"/>
              <a:t> en </a:t>
            </a:r>
            <a:r>
              <a:rPr lang="es-ES" dirty="0" err="1" smtClean="0"/>
              <a:t>boucle</a:t>
            </a:r>
            <a:r>
              <a:rPr lang="es-ES" dirty="0" smtClean="0"/>
              <a:t> </a:t>
            </a:r>
            <a:r>
              <a:rPr lang="es-ES" dirty="0" err="1" smtClean="0"/>
              <a:t>jusqu’à</a:t>
            </a:r>
            <a:r>
              <a:rPr lang="es-ES" dirty="0" smtClean="0"/>
              <a:t> ce que </a:t>
            </a:r>
            <a:r>
              <a:rPr lang="es-ES" dirty="0" err="1" smtClean="0">
                <a:solidFill>
                  <a:schemeClr val="accent6"/>
                </a:solidFill>
              </a:rPr>
              <a:t>guess</a:t>
            </a:r>
            <a:r>
              <a:rPr lang="es-ES" dirty="0" smtClean="0">
                <a:solidFill>
                  <a:schemeClr val="accent6"/>
                </a:solidFill>
              </a:rPr>
              <a:t> = </a:t>
            </a:r>
            <a:r>
              <a:rPr lang="es-ES" dirty="0" err="1" smtClean="0">
                <a:solidFill>
                  <a:schemeClr val="accent6"/>
                </a:solidFill>
              </a:rPr>
              <a:t>codeToFind</a:t>
            </a:r>
            <a:r>
              <a:rPr lang="es-ES" dirty="0" smtClean="0">
                <a:solidFill>
                  <a:schemeClr val="accent6"/>
                </a:solidFill>
              </a:rPr>
              <a:t> </a:t>
            </a:r>
            <a:r>
              <a:rPr lang="es-ES" dirty="0" err="1" smtClean="0"/>
              <a:t>ou</a:t>
            </a:r>
            <a:r>
              <a:rPr lang="es-ES" dirty="0" smtClean="0"/>
              <a:t> que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attempts=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max_attempts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hérite</a:t>
            </a:r>
            <a:r>
              <a:rPr lang="es-ES" dirty="0" smtClean="0"/>
              <a:t> de la </a:t>
            </a:r>
            <a:r>
              <a:rPr lang="es-ES" dirty="0" err="1" smtClean="0"/>
              <a:t>classe</a:t>
            </a:r>
            <a:r>
              <a:rPr lang="es-ES" dirty="0" smtClean="0"/>
              <a:t> </a:t>
            </a:r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afin</a:t>
            </a:r>
            <a:r>
              <a:rPr lang="es-ES" dirty="0" smtClean="0"/>
              <a:t> de </a:t>
            </a:r>
            <a:r>
              <a:rPr lang="es-ES" dirty="0" err="1" smtClean="0"/>
              <a:t>vérifier</a:t>
            </a:r>
            <a:r>
              <a:rPr lang="es-ES" dirty="0" smtClean="0"/>
              <a:t> les input et de </a:t>
            </a:r>
            <a:r>
              <a:rPr lang="es-ES" dirty="0" err="1" smtClean="0"/>
              <a:t>renvoyer</a:t>
            </a:r>
            <a:r>
              <a:rPr lang="es-ES" dirty="0" smtClean="0"/>
              <a:t> une </a:t>
            </a:r>
            <a:r>
              <a:rPr lang="es-ES" dirty="0" err="1" smtClean="0"/>
              <a:t>erreur</a:t>
            </a:r>
            <a:r>
              <a:rPr lang="es-ES" dirty="0" smtClean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besoin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935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1316" y="737826"/>
            <a:ext cx="24594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6734" y="1494571"/>
            <a:ext cx="71827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Il</a:t>
            </a:r>
            <a:r>
              <a:rPr lang="es-ES" dirty="0" smtClean="0"/>
              <a:t> y a </a:t>
            </a:r>
            <a:r>
              <a:rPr lang="es-ES" dirty="0" err="1" smtClean="0"/>
              <a:t>deux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r>
              <a:rPr lang="es-ES" dirty="0" smtClean="0"/>
              <a:t> </a:t>
            </a:r>
            <a:r>
              <a:rPr lang="es-ES" dirty="0" err="1" smtClean="0"/>
              <a:t>d’input</a:t>
            </a:r>
            <a:r>
              <a:rPr lang="es-ES" dirty="0" smtClean="0"/>
              <a:t>: </a:t>
            </a:r>
            <a:r>
              <a:rPr lang="es-ES" dirty="0" err="1" smtClean="0"/>
              <a:t>Humain</a:t>
            </a:r>
            <a:r>
              <a:rPr lang="es-ES" dirty="0" smtClean="0"/>
              <a:t> et AI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L’humain</a:t>
            </a:r>
            <a:r>
              <a:rPr lang="es-ES" dirty="0" smtClean="0"/>
              <a:t> </a:t>
            </a:r>
            <a:r>
              <a:rPr lang="es-ES" dirty="0" err="1" smtClean="0"/>
              <a:t>correspond</a:t>
            </a:r>
            <a:r>
              <a:rPr lang="es-ES" dirty="0" smtClean="0"/>
              <a:t> à </a:t>
            </a:r>
            <a:r>
              <a:rPr lang="es-ES" dirty="0" err="1" smtClean="0"/>
              <a:t>l’utilisateur</a:t>
            </a:r>
            <a:r>
              <a:rPr lang="es-ES" dirty="0" smtClean="0"/>
              <a:t> de </a:t>
            </a:r>
            <a:r>
              <a:rPr lang="es-ES" dirty="0" err="1" smtClean="0"/>
              <a:t>l’application</a:t>
            </a:r>
            <a:r>
              <a:rPr lang="es-ES" dirty="0" smtClean="0"/>
              <a:t> (</a:t>
            </a:r>
            <a:r>
              <a:rPr lang="es-ES" dirty="0" err="1" smtClean="0"/>
              <a:t>aucune</a:t>
            </a:r>
            <a:r>
              <a:rPr lang="es-ES" dirty="0" smtClean="0"/>
              <a:t> </a:t>
            </a:r>
            <a:r>
              <a:rPr lang="es-ES" dirty="0" err="1" smtClean="0"/>
              <a:t>méthode</a:t>
            </a:r>
            <a:r>
              <a:rPr lang="es-ES" dirty="0" smtClean="0"/>
              <a:t> </a:t>
            </a:r>
            <a:r>
              <a:rPr lang="es-ES" dirty="0" err="1" smtClean="0"/>
              <a:t>d’analyse</a:t>
            </a:r>
            <a:r>
              <a:rPr lang="es-E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L’AI </a:t>
            </a:r>
            <a:r>
              <a:rPr lang="es-ES" dirty="0" err="1" smtClean="0"/>
              <a:t>correspond</a:t>
            </a:r>
            <a:r>
              <a:rPr lang="es-ES" dirty="0" smtClean="0"/>
              <a:t> à un input </a:t>
            </a:r>
            <a:r>
              <a:rPr lang="es-ES" dirty="0" err="1" smtClean="0"/>
              <a:t>généré</a:t>
            </a:r>
            <a:r>
              <a:rPr lang="es-ES" dirty="0" smtClean="0"/>
              <a:t> </a:t>
            </a:r>
            <a:r>
              <a:rPr lang="es-ES" dirty="0" err="1" smtClean="0"/>
              <a:t>automatiquement</a:t>
            </a:r>
            <a:r>
              <a:rPr lang="es-ES" dirty="0" smtClean="0"/>
              <a:t> par </a:t>
            </a:r>
            <a:r>
              <a:rPr lang="es-ES" dirty="0" err="1" smtClean="0"/>
              <a:t>l’application</a:t>
            </a:r>
            <a:r>
              <a:rPr lang="es-ES" dirty="0" smtClean="0"/>
              <a:t> </a:t>
            </a:r>
            <a:r>
              <a:rPr lang="es-ES" dirty="0" err="1" smtClean="0"/>
              <a:t>selon</a:t>
            </a:r>
            <a:r>
              <a:rPr lang="es-ES" dirty="0" smtClean="0"/>
              <a:t> le </a:t>
            </a:r>
            <a:r>
              <a:rPr lang="es-ES" dirty="0" err="1" smtClean="0"/>
              <a:t>jeu</a:t>
            </a:r>
            <a:r>
              <a:rPr lang="es-ES" dirty="0" smtClean="0"/>
              <a:t> en </a:t>
            </a:r>
            <a:r>
              <a:rPr lang="es-ES" dirty="0" err="1" smtClean="0"/>
              <a:t>cours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En </a:t>
            </a:r>
            <a:r>
              <a:rPr lang="es-ES" dirty="0" err="1" smtClean="0"/>
              <a:t>mode</a:t>
            </a:r>
            <a:r>
              <a:rPr lang="es-ES" dirty="0" smtClean="0"/>
              <a:t> </a:t>
            </a:r>
            <a:r>
              <a:rPr lang="es-ES" dirty="0" err="1" smtClean="0"/>
              <a:t>défenseur</a:t>
            </a:r>
            <a:r>
              <a:rPr lang="es-ES" dirty="0" smtClean="0"/>
              <a:t>, le “</a:t>
            </a:r>
            <a:r>
              <a:rPr lang="es-ES" dirty="0" err="1" smtClean="0"/>
              <a:t>codeToFind</a:t>
            </a:r>
            <a:r>
              <a:rPr lang="es-ES" dirty="0" smtClean="0"/>
              <a:t>”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généré</a:t>
            </a:r>
            <a:r>
              <a:rPr lang="es-ES" dirty="0" smtClean="0"/>
              <a:t> de </a:t>
            </a:r>
            <a:r>
              <a:rPr lang="es-ES" dirty="0" err="1" smtClean="0"/>
              <a:t>manière</a:t>
            </a:r>
            <a:r>
              <a:rPr lang="es-ES" dirty="0" smtClean="0"/>
              <a:t> </a:t>
            </a:r>
            <a:r>
              <a:rPr lang="es-ES" dirty="0" err="1" smtClean="0"/>
              <a:t>aléatoire</a:t>
            </a:r>
            <a:r>
              <a:rPr lang="es-ES" dirty="0"/>
              <a:t> </a:t>
            </a:r>
            <a:r>
              <a:rPr lang="es-ES" dirty="0" smtClean="0"/>
              <a:t>et le </a:t>
            </a:r>
            <a:r>
              <a:rPr lang="es-ES" dirty="0" err="1" smtClean="0"/>
              <a:t>renvoi</a:t>
            </a:r>
            <a:r>
              <a:rPr lang="es-ES" dirty="0" smtClean="0"/>
              <a:t> de la </a:t>
            </a:r>
            <a:r>
              <a:rPr lang="es-ES" dirty="0" err="1" smtClean="0"/>
              <a:t>réponse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fait</a:t>
            </a:r>
            <a:r>
              <a:rPr lang="es-ES" dirty="0" smtClean="0"/>
              <a:t> </a:t>
            </a:r>
            <a:r>
              <a:rPr lang="es-ES" dirty="0" err="1" smtClean="0"/>
              <a:t>directement</a:t>
            </a:r>
            <a:r>
              <a:rPr lang="es-ES" dirty="0" smtClean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niveau</a:t>
            </a:r>
            <a:r>
              <a:rPr lang="es-ES" dirty="0" smtClean="0"/>
              <a:t> du </a:t>
            </a:r>
            <a:r>
              <a:rPr lang="es-ES" dirty="0" err="1" smtClean="0"/>
              <a:t>jeu</a:t>
            </a:r>
            <a:r>
              <a:rPr lang="es-ES" dirty="0" smtClean="0"/>
              <a:t>( </a:t>
            </a:r>
            <a:r>
              <a:rPr lang="es-ES" dirty="0" err="1" smtClean="0"/>
              <a:t>pas</a:t>
            </a:r>
            <a:r>
              <a:rPr lang="es-ES" dirty="0" smtClean="0"/>
              <a:t> </a:t>
            </a:r>
            <a:r>
              <a:rPr lang="es-ES" dirty="0" err="1" smtClean="0"/>
              <a:t>besoin</a:t>
            </a:r>
            <a:r>
              <a:rPr lang="es-ES" dirty="0" smtClean="0"/>
              <a:t> de </a:t>
            </a:r>
            <a:r>
              <a:rPr lang="es-ES" dirty="0" err="1" smtClean="0"/>
              <a:t>validation</a:t>
            </a:r>
            <a:r>
              <a:rPr lang="es-ES" dirty="0" smtClean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En </a:t>
            </a:r>
            <a:r>
              <a:rPr lang="es-ES" dirty="0" err="1" smtClean="0"/>
              <a:t>mode</a:t>
            </a:r>
            <a:r>
              <a:rPr lang="es-ES" dirty="0" smtClean="0"/>
              <a:t> </a:t>
            </a:r>
            <a:r>
              <a:rPr lang="es-ES" dirty="0" err="1" smtClean="0"/>
              <a:t>challenger</a:t>
            </a:r>
            <a:r>
              <a:rPr lang="es-ES" dirty="0" smtClean="0"/>
              <a:t>, </a:t>
            </a:r>
            <a:r>
              <a:rPr lang="es-ES" dirty="0" err="1" smtClean="0"/>
              <a:t>l’AI</a:t>
            </a:r>
            <a:r>
              <a:rPr lang="es-ES" dirty="0" smtClean="0"/>
              <a:t> </a:t>
            </a:r>
            <a:r>
              <a:rPr lang="es-ES" dirty="0" err="1" smtClean="0"/>
              <a:t>analyse</a:t>
            </a:r>
            <a:r>
              <a:rPr lang="es-ES" dirty="0" smtClean="0"/>
              <a:t> la </a:t>
            </a:r>
            <a:r>
              <a:rPr lang="es-ES" dirty="0" err="1" smtClean="0"/>
              <a:t>réponse</a:t>
            </a:r>
            <a:r>
              <a:rPr lang="es-ES" dirty="0" smtClean="0"/>
              <a:t> </a:t>
            </a:r>
            <a:r>
              <a:rPr lang="es-ES" dirty="0" err="1" smtClean="0"/>
              <a:t>fournie</a:t>
            </a:r>
            <a:r>
              <a:rPr lang="es-ES" dirty="0" smtClean="0"/>
              <a:t> et la </a:t>
            </a:r>
            <a:r>
              <a:rPr lang="es-ES" dirty="0" err="1" smtClean="0"/>
              <a:t>tentative</a:t>
            </a:r>
            <a:r>
              <a:rPr lang="es-ES" dirty="0" smtClean="0"/>
              <a:t> </a:t>
            </a:r>
            <a:r>
              <a:rPr lang="es-ES" dirty="0" err="1" smtClean="0"/>
              <a:t>précédente</a:t>
            </a:r>
            <a:r>
              <a:rPr lang="es-ES" dirty="0" smtClean="0"/>
              <a:t> </a:t>
            </a:r>
            <a:r>
              <a:rPr lang="es-ES" dirty="0" err="1" smtClean="0"/>
              <a:t>afin</a:t>
            </a:r>
            <a:r>
              <a:rPr lang="es-ES" dirty="0" smtClean="0"/>
              <a:t> de </a:t>
            </a:r>
            <a:r>
              <a:rPr lang="es-ES" dirty="0" err="1" smtClean="0"/>
              <a:t>générer</a:t>
            </a:r>
            <a:r>
              <a:rPr lang="es-ES" dirty="0" smtClean="0"/>
              <a:t> le </a:t>
            </a:r>
            <a:r>
              <a:rPr lang="es-ES" dirty="0" err="1" smtClean="0"/>
              <a:t>nouveau</a:t>
            </a:r>
            <a:r>
              <a:rPr lang="es-ES" dirty="0" smtClean="0"/>
              <a:t> “</a:t>
            </a:r>
            <a:r>
              <a:rPr lang="es-ES" dirty="0" err="1" smtClean="0"/>
              <a:t>guess</a:t>
            </a:r>
            <a:r>
              <a:rPr lang="es-ES" dirty="0" smtClean="0"/>
              <a:t>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373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928" y="1002687"/>
            <a:ext cx="9011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AI -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MoreLess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endParaRPr lang="es-ES" dirty="0" smtClean="0"/>
          </a:p>
          <a:p>
            <a:r>
              <a:rPr lang="es-ES" dirty="0" smtClean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	</a:t>
            </a:r>
            <a:r>
              <a:rPr lang="es-ES" dirty="0" err="1" smtClean="0"/>
              <a:t>Génération</a:t>
            </a:r>
            <a:r>
              <a:rPr lang="es-ES" dirty="0" smtClean="0"/>
              <a:t> </a:t>
            </a:r>
            <a:r>
              <a:rPr lang="es-ES" dirty="0" err="1" smtClean="0"/>
              <a:t>d’une</a:t>
            </a:r>
            <a:r>
              <a:rPr lang="es-ES" dirty="0" smtClean="0"/>
              <a:t> </a:t>
            </a:r>
            <a:r>
              <a:rPr lang="es-ES" dirty="0" err="1" smtClean="0"/>
              <a:t>série</a:t>
            </a:r>
            <a:r>
              <a:rPr lang="es-ES" dirty="0" smtClean="0"/>
              <a:t> de </a:t>
            </a:r>
            <a:r>
              <a:rPr lang="es-ES" dirty="0" err="1" smtClean="0"/>
              <a:t>chiffres</a:t>
            </a:r>
            <a:r>
              <a:rPr lang="es-ES" dirty="0" smtClean="0"/>
              <a:t> de </a:t>
            </a:r>
            <a:r>
              <a:rPr lang="es-ES" dirty="0" err="1" smtClean="0"/>
              <a:t>valeur</a:t>
            </a:r>
            <a:r>
              <a:rPr lang="es-ES" dirty="0" smtClean="0"/>
              <a:t> 5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	</a:t>
            </a:r>
            <a:r>
              <a:rPr lang="es-ES" dirty="0" err="1" smtClean="0"/>
              <a:t>Analyse</a:t>
            </a:r>
            <a:r>
              <a:rPr lang="es-ES" dirty="0" smtClean="0"/>
              <a:t> de la </a:t>
            </a:r>
            <a:r>
              <a:rPr lang="es-ES" dirty="0" err="1" smtClean="0"/>
              <a:t>réponse</a:t>
            </a:r>
            <a:r>
              <a:rPr lang="es-ES" dirty="0" smtClean="0"/>
              <a:t> et </a:t>
            </a:r>
            <a:r>
              <a:rPr lang="es-ES" dirty="0" err="1" smtClean="0"/>
              <a:t>décalage</a:t>
            </a:r>
            <a:r>
              <a:rPr lang="es-ES" dirty="0" smtClean="0"/>
              <a:t> par </a:t>
            </a:r>
            <a:r>
              <a:rPr lang="es-ES" dirty="0" err="1" smtClean="0"/>
              <a:t>rapport</a:t>
            </a:r>
            <a:r>
              <a:rPr lang="es-ES" dirty="0" smtClean="0"/>
              <a:t> </a:t>
            </a:r>
            <a:r>
              <a:rPr lang="es-ES" dirty="0" err="1" smtClean="0"/>
              <a:t>au</a:t>
            </a:r>
            <a:r>
              <a:rPr lang="es-ES" dirty="0" smtClean="0"/>
              <a:t> </a:t>
            </a:r>
            <a:r>
              <a:rPr lang="es-ES" dirty="0" err="1" smtClean="0"/>
              <a:t>résulat</a:t>
            </a:r>
            <a:r>
              <a:rPr lang="es-ES" dirty="0" smtClean="0"/>
              <a:t> </a:t>
            </a:r>
            <a:r>
              <a:rPr lang="es-ES" dirty="0" err="1" smtClean="0"/>
              <a:t>precedent</a:t>
            </a:r>
            <a:endParaRPr lang="en-US" dirty="0" smtClean="0"/>
          </a:p>
          <a:p>
            <a:endParaRPr lang="es-ES" dirty="0"/>
          </a:p>
          <a:p>
            <a:r>
              <a:rPr lang="es-ES" dirty="0" smtClean="0"/>
              <a:t>Ex: </a:t>
            </a:r>
          </a:p>
          <a:p>
            <a:r>
              <a:rPr lang="es-ES" dirty="0"/>
              <a:t>	</a:t>
            </a:r>
            <a:r>
              <a:rPr lang="es-ES" dirty="0" err="1" smtClean="0"/>
              <a:t>guess</a:t>
            </a:r>
            <a:r>
              <a:rPr lang="es-ES" dirty="0" smtClean="0"/>
              <a:t>: 5555</a:t>
            </a:r>
          </a:p>
          <a:p>
            <a:r>
              <a:rPr lang="es-ES" dirty="0"/>
              <a:t>	</a:t>
            </a:r>
            <a:r>
              <a:rPr lang="es-ES" dirty="0" err="1" smtClean="0"/>
              <a:t>réponse</a:t>
            </a:r>
            <a:r>
              <a:rPr lang="es-ES" dirty="0" smtClean="0"/>
              <a:t>: -+=+  </a:t>
            </a:r>
          </a:p>
          <a:p>
            <a:r>
              <a:rPr lang="es-ES" dirty="0"/>
              <a:t>	</a:t>
            </a:r>
            <a:r>
              <a:rPr lang="es-ES" dirty="0" err="1" smtClean="0"/>
              <a:t>nouveau</a:t>
            </a:r>
            <a:r>
              <a:rPr lang="es-ES" dirty="0" smtClean="0"/>
              <a:t> </a:t>
            </a:r>
            <a:r>
              <a:rPr lang="es-ES" dirty="0" err="1" smtClean="0"/>
              <a:t>guess</a:t>
            </a:r>
            <a:r>
              <a:rPr lang="es-ES" dirty="0" smtClean="0"/>
              <a:t>: 4656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15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6017" y="1242323"/>
            <a:ext cx="98061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AI -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MasterMind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b="1" u="sng" dirty="0" err="1" smtClean="0">
                <a:solidFill>
                  <a:srgbClr val="00B050"/>
                </a:solidFill>
              </a:rPr>
              <a:t>phase</a:t>
            </a:r>
            <a:r>
              <a:rPr lang="es-ES" b="1" u="sng" dirty="0" smtClean="0">
                <a:solidFill>
                  <a:srgbClr val="00B050"/>
                </a:solidFill>
              </a:rPr>
              <a:t> 0</a:t>
            </a:r>
            <a:r>
              <a:rPr lang="es-ES" dirty="0" smtClean="0"/>
              <a:t>: </a:t>
            </a:r>
            <a:r>
              <a:rPr lang="es-ES" dirty="0" err="1" smtClean="0"/>
              <a:t>génération</a:t>
            </a:r>
            <a:r>
              <a:rPr lang="es-ES" dirty="0" smtClean="0"/>
              <a:t> </a:t>
            </a:r>
            <a:r>
              <a:rPr lang="es-ES" dirty="0" err="1" smtClean="0"/>
              <a:t>d’une</a:t>
            </a:r>
            <a:r>
              <a:rPr lang="es-ES" dirty="0" smtClean="0"/>
              <a:t> liste de 0 à 9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b="1" u="sng" dirty="0" err="1" smtClean="0">
                <a:solidFill>
                  <a:srgbClr val="00B050"/>
                </a:solidFill>
              </a:rPr>
              <a:t>phase</a:t>
            </a:r>
            <a:r>
              <a:rPr lang="es-ES" b="1" u="sng" dirty="0" smtClean="0">
                <a:solidFill>
                  <a:srgbClr val="00B050"/>
                </a:solidFill>
              </a:rPr>
              <a:t> 1</a:t>
            </a:r>
            <a:r>
              <a:rPr lang="es-ES" dirty="0" smtClean="0"/>
              <a:t>: </a:t>
            </a:r>
            <a:r>
              <a:rPr lang="es-ES" dirty="0" err="1" smtClean="0"/>
              <a:t>génération</a:t>
            </a:r>
            <a:r>
              <a:rPr lang="es-ES" dirty="0" smtClean="0"/>
              <a:t> </a:t>
            </a:r>
            <a:r>
              <a:rPr lang="es-ES" dirty="0" err="1" smtClean="0"/>
              <a:t>d’un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de 5 </a:t>
            </a:r>
            <a:r>
              <a:rPr lang="es-ES" dirty="0" err="1" smtClean="0"/>
              <a:t>chiffres</a:t>
            </a:r>
            <a:r>
              <a:rPr lang="es-ES" dirty="0" smtClean="0"/>
              <a:t> </a:t>
            </a:r>
            <a:r>
              <a:rPr lang="es-ES" dirty="0" err="1" smtClean="0"/>
              <a:t>identiques</a:t>
            </a:r>
            <a:r>
              <a:rPr lang="es-ES" dirty="0" smtClean="0"/>
              <a:t> à partir </a:t>
            </a:r>
            <a:r>
              <a:rPr lang="es-ES" dirty="0" err="1" smtClean="0"/>
              <a:t>d’un</a:t>
            </a:r>
            <a:r>
              <a:rPr lang="es-ES" dirty="0" smtClean="0"/>
              <a:t> </a:t>
            </a:r>
            <a:r>
              <a:rPr lang="es-ES" dirty="0" err="1" smtClean="0"/>
              <a:t>chiffre</a:t>
            </a:r>
            <a:r>
              <a:rPr lang="es-ES" dirty="0" smtClean="0"/>
              <a:t> </a:t>
            </a:r>
            <a:r>
              <a:rPr lang="es-ES" dirty="0" err="1" smtClean="0"/>
              <a:t>pris</a:t>
            </a:r>
            <a:r>
              <a:rPr lang="es-ES" dirty="0" smtClean="0"/>
              <a:t> </a:t>
            </a:r>
            <a:r>
              <a:rPr lang="es-ES" dirty="0" err="1" smtClean="0"/>
              <a:t>aléatoirement</a:t>
            </a:r>
            <a:endParaRPr lang="es-ES" dirty="0" smtClean="0"/>
          </a:p>
          <a:p>
            <a:r>
              <a:rPr lang="es-ES" dirty="0" smtClean="0"/>
              <a:t>		</a:t>
            </a:r>
            <a:r>
              <a:rPr lang="es-ES" dirty="0" err="1" smtClean="0"/>
              <a:t>retrait</a:t>
            </a:r>
            <a:r>
              <a:rPr lang="es-ES" dirty="0" smtClean="0"/>
              <a:t> du </a:t>
            </a:r>
            <a:r>
              <a:rPr lang="es-ES" dirty="0" err="1" smtClean="0"/>
              <a:t>chiffre</a:t>
            </a:r>
            <a:r>
              <a:rPr lang="es-ES" dirty="0" smtClean="0"/>
              <a:t> </a:t>
            </a:r>
            <a:r>
              <a:rPr lang="es-ES" dirty="0" err="1" smtClean="0"/>
              <a:t>choisi</a:t>
            </a:r>
            <a:r>
              <a:rPr lang="es-ES" dirty="0" smtClean="0"/>
              <a:t> de la liste et </a:t>
            </a:r>
            <a:r>
              <a:rPr lang="es-ES" dirty="0" err="1" smtClean="0"/>
              <a:t>renvoi</a:t>
            </a:r>
            <a:r>
              <a:rPr lang="es-ES" dirty="0" smtClean="0"/>
              <a:t> du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généré</a:t>
            </a:r>
            <a:r>
              <a:rPr lang="es-ES" dirty="0" smtClean="0"/>
              <a:t>	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analyse</a:t>
            </a:r>
            <a:r>
              <a:rPr lang="es-ES" dirty="0" smtClean="0"/>
              <a:t> de la </a:t>
            </a:r>
            <a:r>
              <a:rPr lang="es-ES" dirty="0" err="1" smtClean="0"/>
              <a:t>réponse</a:t>
            </a:r>
            <a:r>
              <a:rPr lang="es-ES" dirty="0" smtClean="0"/>
              <a:t>. Si ok, stock </a:t>
            </a:r>
            <a:r>
              <a:rPr lang="es-ES" dirty="0" err="1" smtClean="0"/>
              <a:t>dans</a:t>
            </a:r>
            <a:r>
              <a:rPr lang="es-ES" dirty="0" smtClean="0"/>
              <a:t> une liste “</a:t>
            </a:r>
            <a:r>
              <a:rPr lang="es-ES" dirty="0" err="1" smtClean="0"/>
              <a:t>trouvés</a:t>
            </a:r>
            <a:r>
              <a:rPr lang="es-ES" dirty="0" smtClean="0"/>
              <a:t>” le nombre de </a:t>
            </a:r>
            <a:r>
              <a:rPr lang="es-ES" dirty="0" err="1" smtClean="0"/>
              <a:t>fois</a:t>
            </a:r>
            <a:r>
              <a:rPr lang="es-ES" dirty="0" smtClean="0"/>
              <a:t> </a:t>
            </a:r>
            <a:r>
              <a:rPr lang="es-ES" dirty="0" err="1" smtClean="0"/>
              <a:t>ou</a:t>
            </a:r>
            <a:r>
              <a:rPr lang="es-ES" dirty="0" smtClean="0"/>
              <a:t> ce </a:t>
            </a:r>
            <a:r>
              <a:rPr lang="es-ES" dirty="0" err="1" smtClean="0"/>
              <a:t>dernier</a:t>
            </a:r>
            <a:r>
              <a:rPr lang="es-ES" dirty="0" smtClean="0"/>
              <a:t> a </a:t>
            </a:r>
            <a:r>
              <a:rPr lang="es-ES" dirty="0" err="1" smtClean="0"/>
              <a:t>été</a:t>
            </a:r>
            <a:r>
              <a:rPr lang="es-ES" dirty="0" smtClean="0"/>
              <a:t> </a:t>
            </a:r>
            <a:r>
              <a:rPr lang="es-ES" dirty="0" err="1" smtClean="0"/>
              <a:t>trouvé</a:t>
            </a:r>
            <a:endParaRPr lang="es-ES" dirty="0" smtClean="0"/>
          </a:p>
          <a:p>
            <a:r>
              <a:rPr lang="es-ES" dirty="0" smtClean="0"/>
              <a:t>		le premier </a:t>
            </a:r>
            <a:r>
              <a:rPr lang="es-ES" dirty="0" err="1" smtClean="0"/>
              <a:t>élément</a:t>
            </a:r>
            <a:r>
              <a:rPr lang="es-ES" dirty="0" smtClean="0"/>
              <a:t> </a:t>
            </a:r>
            <a:r>
              <a:rPr lang="es-ES" dirty="0" err="1" smtClean="0"/>
              <a:t>ko</a:t>
            </a:r>
            <a:r>
              <a:rPr lang="es-ES" dirty="0" smtClean="0"/>
              <a:t> </a:t>
            </a:r>
            <a:r>
              <a:rPr lang="es-ES" dirty="0" err="1" smtClean="0"/>
              <a:t>sera</a:t>
            </a:r>
            <a:r>
              <a:rPr lang="es-ES" dirty="0" smtClean="0"/>
              <a:t> </a:t>
            </a:r>
            <a:r>
              <a:rPr lang="es-ES" dirty="0" err="1" smtClean="0"/>
              <a:t>sauvé</a:t>
            </a:r>
            <a:r>
              <a:rPr lang="es-ES" dirty="0" smtClean="0"/>
              <a:t> </a:t>
            </a:r>
            <a:r>
              <a:rPr lang="es-ES" dirty="0" err="1" smtClean="0"/>
              <a:t>comme</a:t>
            </a:r>
            <a:r>
              <a:rPr lang="es-ES" dirty="0" smtClean="0"/>
              <a:t> “test” </a:t>
            </a:r>
          </a:p>
          <a:p>
            <a:r>
              <a:rPr lang="es-ES" dirty="0"/>
              <a:t>	</a:t>
            </a:r>
            <a:r>
              <a:rPr lang="es-ES" dirty="0" smtClean="0"/>
              <a:t>(le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ici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uniquement</a:t>
            </a:r>
            <a:r>
              <a:rPr lang="es-ES" dirty="0" smtClean="0"/>
              <a:t> de </a:t>
            </a:r>
            <a:r>
              <a:rPr lang="es-ES" dirty="0" err="1" smtClean="0"/>
              <a:t>trouver</a:t>
            </a:r>
            <a:r>
              <a:rPr lang="es-ES" dirty="0" smtClean="0"/>
              <a:t> les </a:t>
            </a:r>
            <a:r>
              <a:rPr lang="es-ES" dirty="0" err="1" smtClean="0"/>
              <a:t>valeurs</a:t>
            </a:r>
            <a:r>
              <a:rPr lang="es-ES" dirty="0" smtClean="0"/>
              <a:t> du </a:t>
            </a:r>
            <a:r>
              <a:rPr lang="es-ES" dirty="0" err="1" smtClean="0"/>
              <a:t>code</a:t>
            </a:r>
            <a:r>
              <a:rPr lang="es-ES" dirty="0" smtClean="0"/>
              <a:t> et non </a:t>
            </a:r>
            <a:r>
              <a:rPr lang="es-ES" dirty="0" err="1" smtClean="0"/>
              <a:t>leur</a:t>
            </a:r>
            <a:r>
              <a:rPr lang="es-ES" dirty="0" smtClean="0"/>
              <a:t> position)</a:t>
            </a:r>
          </a:p>
          <a:p>
            <a:endParaRPr lang="es-ES" dirty="0" smtClean="0"/>
          </a:p>
          <a:p>
            <a:r>
              <a:rPr lang="es-ES" dirty="0"/>
              <a:t>	</a:t>
            </a:r>
            <a:r>
              <a:rPr lang="es-ES" b="1" u="sng" dirty="0" err="1" smtClean="0">
                <a:solidFill>
                  <a:srgbClr val="00B050"/>
                </a:solidFill>
              </a:rPr>
              <a:t>phase</a:t>
            </a:r>
            <a:r>
              <a:rPr lang="es-ES" b="1" u="sng" dirty="0" smtClean="0">
                <a:solidFill>
                  <a:srgbClr val="00B050"/>
                </a:solidFill>
              </a:rPr>
              <a:t> 2</a:t>
            </a:r>
            <a:r>
              <a:rPr lang="es-ES" dirty="0" smtClean="0"/>
              <a:t>: à partir de la liste </a:t>
            </a:r>
            <a:r>
              <a:rPr lang="es-ES" dirty="0" err="1" smtClean="0"/>
              <a:t>précédente</a:t>
            </a:r>
            <a:r>
              <a:rPr lang="es-ES" dirty="0" smtClean="0"/>
              <a:t>, </a:t>
            </a:r>
            <a:r>
              <a:rPr lang="es-ES" dirty="0" err="1" smtClean="0"/>
              <a:t>on</a:t>
            </a:r>
            <a:r>
              <a:rPr lang="es-ES" dirty="0" smtClean="0"/>
              <a:t> va </a:t>
            </a:r>
            <a:r>
              <a:rPr lang="es-ES" dirty="0" err="1" smtClean="0"/>
              <a:t>prendre</a:t>
            </a:r>
            <a:r>
              <a:rPr lang="es-ES" dirty="0" smtClean="0"/>
              <a:t> un </a:t>
            </a:r>
            <a:r>
              <a:rPr lang="es-ES" dirty="0" err="1" smtClean="0"/>
              <a:t>chiffre</a:t>
            </a:r>
            <a:r>
              <a:rPr lang="es-ES" dirty="0" smtClean="0"/>
              <a:t> et le placer </a:t>
            </a:r>
            <a:r>
              <a:rPr lang="es-ES" dirty="0" err="1" smtClean="0"/>
              <a:t>dans</a:t>
            </a:r>
            <a:r>
              <a:rPr lang="es-ES" dirty="0" smtClean="0"/>
              <a:t> une </a:t>
            </a:r>
            <a:r>
              <a:rPr lang="es-ES" dirty="0" err="1" smtClean="0"/>
              <a:t>nouvelle</a:t>
            </a:r>
            <a:r>
              <a:rPr lang="es-ES" dirty="0" smtClean="0"/>
              <a:t> liste </a:t>
            </a:r>
            <a:r>
              <a:rPr lang="es-ES" dirty="0" err="1" smtClean="0"/>
              <a:t>vide</a:t>
            </a:r>
            <a:r>
              <a:rPr lang="es-ES" dirty="0" smtClean="0"/>
              <a:t> et la </a:t>
            </a:r>
            <a:r>
              <a:rPr lang="es-ES" dirty="0" err="1" smtClean="0"/>
              <a:t>compléter</a:t>
            </a:r>
            <a:r>
              <a:rPr lang="es-ES" dirty="0" smtClean="0"/>
              <a:t> </a:t>
            </a:r>
            <a:r>
              <a:rPr lang="es-ES" dirty="0" err="1" smtClean="0"/>
              <a:t>avec</a:t>
            </a:r>
            <a:r>
              <a:rPr lang="es-ES" dirty="0" smtClean="0"/>
              <a:t> la </a:t>
            </a:r>
            <a:r>
              <a:rPr lang="es-ES" dirty="0" err="1" smtClean="0"/>
              <a:t>valeur</a:t>
            </a:r>
            <a:r>
              <a:rPr lang="es-ES" dirty="0" smtClean="0"/>
              <a:t> “test”</a:t>
            </a:r>
          </a:p>
          <a:p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analyse</a:t>
            </a:r>
            <a:r>
              <a:rPr lang="es-ES" dirty="0" smtClean="0"/>
              <a:t> de la </a:t>
            </a:r>
            <a:r>
              <a:rPr lang="es-ES" dirty="0" err="1" smtClean="0"/>
              <a:t>réponse</a:t>
            </a:r>
            <a:r>
              <a:rPr lang="es-ES" dirty="0" smtClean="0"/>
              <a:t>. Si ok, </a:t>
            </a:r>
            <a:r>
              <a:rPr lang="es-ES" dirty="0" err="1" smtClean="0"/>
              <a:t>sauve</a:t>
            </a:r>
            <a:r>
              <a:rPr lang="es-ES" dirty="0" smtClean="0"/>
              <a:t> </a:t>
            </a:r>
            <a:r>
              <a:rPr lang="es-ES" dirty="0" err="1" smtClean="0"/>
              <a:t>dans</a:t>
            </a:r>
            <a:r>
              <a:rPr lang="es-ES" dirty="0" smtClean="0"/>
              <a:t> la liste </a:t>
            </a:r>
            <a:r>
              <a:rPr lang="es-ES" dirty="0" err="1" smtClean="0"/>
              <a:t>finale</a:t>
            </a:r>
            <a:r>
              <a:rPr lang="es-ES" dirty="0" smtClean="0"/>
              <a:t>(position et </a:t>
            </a:r>
            <a:r>
              <a:rPr lang="es-ES" dirty="0" err="1" smtClean="0"/>
              <a:t>valeur</a:t>
            </a:r>
            <a:r>
              <a:rPr lang="es-ES" dirty="0" smtClean="0"/>
              <a:t>)</a:t>
            </a:r>
            <a:endParaRPr lang="en-US" dirty="0" smtClean="0"/>
          </a:p>
          <a:p>
            <a:r>
              <a:rPr lang="es-ES" dirty="0" smtClean="0"/>
              <a:t>		si ok,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décale</a:t>
            </a:r>
            <a:r>
              <a:rPr lang="es-ES" dirty="0" smtClean="0"/>
              <a:t> le </a:t>
            </a:r>
            <a:r>
              <a:rPr lang="es-ES" dirty="0" err="1" smtClean="0"/>
              <a:t>chiffre</a:t>
            </a:r>
            <a:r>
              <a:rPr lang="es-ES" dirty="0" smtClean="0"/>
              <a:t> </a:t>
            </a:r>
            <a:r>
              <a:rPr lang="es-ES" dirty="0" err="1" smtClean="0"/>
              <a:t>d’un</a:t>
            </a:r>
            <a:r>
              <a:rPr lang="es-ES" dirty="0" smtClean="0"/>
              <a:t> cran </a:t>
            </a:r>
            <a:r>
              <a:rPr lang="es-ES" dirty="0" err="1" smtClean="0"/>
              <a:t>vers</a:t>
            </a:r>
            <a:r>
              <a:rPr lang="es-ES" dirty="0" smtClean="0"/>
              <a:t> la </a:t>
            </a:r>
            <a:r>
              <a:rPr lang="es-ES" dirty="0" err="1" smtClean="0"/>
              <a:t>droite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b="1" u="sng" dirty="0" err="1" smtClean="0">
                <a:solidFill>
                  <a:srgbClr val="00B050"/>
                </a:solidFill>
              </a:rPr>
              <a:t>phase</a:t>
            </a:r>
            <a:r>
              <a:rPr lang="es-ES" b="1" u="sng" dirty="0">
                <a:solidFill>
                  <a:srgbClr val="00B050"/>
                </a:solidFill>
              </a:rPr>
              <a:t> </a:t>
            </a:r>
            <a:r>
              <a:rPr lang="es-ES" b="1" u="sng" dirty="0" smtClean="0">
                <a:solidFill>
                  <a:srgbClr val="00B050"/>
                </a:solidFill>
              </a:rPr>
              <a:t>3</a:t>
            </a:r>
            <a:r>
              <a:rPr lang="es-ES" dirty="0" smtClean="0"/>
              <a:t>: le </a:t>
            </a:r>
            <a:r>
              <a:rPr lang="es-ES" dirty="0" err="1" smtClean="0"/>
              <a:t>code</a:t>
            </a:r>
            <a:r>
              <a:rPr lang="es-ES" dirty="0" smtClean="0"/>
              <a:t> final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trouvé</a:t>
            </a:r>
            <a:r>
              <a:rPr lang="es-ES" dirty="0" smtClean="0"/>
              <a:t> et </a:t>
            </a:r>
            <a:r>
              <a:rPr lang="es-ES" dirty="0" err="1" smtClean="0"/>
              <a:t>renvoyé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450</Words>
  <Application>Microsoft Office PowerPoint</Application>
  <PresentationFormat>Widescreen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MasterMind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SmartFocus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Xavier Lamourec</dc:creator>
  <cp:lastModifiedBy>Xavier Lamourec</cp:lastModifiedBy>
  <cp:revision>17</cp:revision>
  <dcterms:created xsi:type="dcterms:W3CDTF">2018-04-06T14:21:21Z</dcterms:created>
  <dcterms:modified xsi:type="dcterms:W3CDTF">2018-04-06T15:58:18Z</dcterms:modified>
</cp:coreProperties>
</file>