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77" r:id="rId4"/>
    <p:sldId id="280" r:id="rId5"/>
    <p:sldId id="260" r:id="rId6"/>
    <p:sldId id="281" r:id="rId7"/>
    <p:sldId id="283" r:id="rId8"/>
    <p:sldId id="261" r:id="rId9"/>
    <p:sldId id="284" r:id="rId10"/>
    <p:sldId id="267" r:id="rId11"/>
    <p:sldId id="278" r:id="rId12"/>
    <p:sldId id="27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CC00"/>
    <a:srgbClr val="00FF00"/>
    <a:srgbClr val="FF99FF"/>
    <a:srgbClr val="6699FF"/>
    <a:srgbClr val="CC66FF"/>
    <a:srgbClr val="66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DB98-B8E6-4348-818E-42D8F7B013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22C6D-48B9-47F9-8970-8A287428CB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1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22C6D-48B9-47F9-8970-8A287428CB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8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71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8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5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5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9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1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E70-133B-4521-A765-D635529BDDEB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" y="-6962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8000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45364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原住民族部落延緩失能種子教師</a:t>
            </a:r>
            <a: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00" y="2843574"/>
            <a:ext cx="7765830" cy="2048466"/>
          </a:xfrm>
        </p:spPr>
        <p:txBody>
          <a:bodyPr>
            <a:no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【3E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文化</a:t>
            </a:r>
            <a:r>
              <a:rPr lang="zh-TW" altLang="en-US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教案之分享</a:t>
            </a:r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>
              <a:spcBef>
                <a:spcPts val="1600"/>
              </a:spcBef>
            </a:pPr>
            <a:r>
              <a:rPr lang="zh-TW" altLang="en-US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別讓健康被</a:t>
            </a:r>
            <a:r>
              <a:rPr lang="en-US" altLang="zh-TW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糖</a:t>
            </a:r>
            <a:r>
              <a:rPr lang="en-US" altLang="zh-TW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滅</a:t>
            </a:r>
            <a:r>
              <a:rPr lang="zh-TW" altLang="en-US" sz="3200" b="1" dirty="0" smtClean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endParaRPr lang="en-US" altLang="zh-TW" sz="3200" b="1" dirty="0" smtClean="0">
              <a:solidFill>
                <a:srgbClr val="00CC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600"/>
              </a:spcBef>
            </a:pP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甜蜜蜜的尿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是一種病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altLang="zh-TW" sz="3200" b="1" dirty="0">
              <a:solidFill>
                <a:srgbClr val="00CC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600"/>
              </a:spcBef>
            </a:pPr>
            <a:r>
              <a:rPr lang="zh-TW" altLang="en-US" sz="3200" b="1" dirty="0" smtClean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慢性病</a:t>
            </a:r>
            <a:r>
              <a:rPr lang="zh-TW" altLang="en-US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與用藥安全之文化照顧之方案</a:t>
            </a:r>
            <a:endParaRPr lang="en-US" altLang="zh-TW" sz="3200" b="1" dirty="0">
              <a:solidFill>
                <a:srgbClr val="00CC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890047" y="5131526"/>
            <a:ext cx="7393649" cy="830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第五組</a:t>
            </a: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邱成春珍、廖力萱、鄭宇蓁</a:t>
            </a:r>
            <a:endParaRPr lang="en-US" altLang="zh-TW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6" name="文字方塊 5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0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87" y="2147686"/>
            <a:ext cx="3579673" cy="36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399720" y="-720"/>
            <a:ext cx="6924869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二、單週課程設計之規劃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graphicFrame>
        <p:nvGraphicFramePr>
          <p:cNvPr id="8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15215"/>
              </p:ext>
            </p:extLst>
          </p:nvPr>
        </p:nvGraphicFramePr>
        <p:xfrm>
          <a:off x="558085" y="992629"/>
          <a:ext cx="11075831" cy="4845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7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0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423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27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週次主題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別讓健康被</a:t>
                      </a:r>
                      <a:r>
                        <a:rPr lang="en-US" altLang="zh-TW" sz="18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『</a:t>
                      </a:r>
                      <a:r>
                        <a:rPr lang="zh-TW" altLang="en-US" sz="18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糖</a:t>
                      </a:r>
                      <a:r>
                        <a:rPr lang="en-US" altLang="zh-TW" sz="18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r>
                        <a:rPr lang="zh-TW" altLang="en-US" sz="18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滅了</a:t>
                      </a:r>
                      <a:r>
                        <a:rPr lang="en-US" altLang="zh-TW" sz="18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18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慢性病與用藥安全之文化照顧之方案</a:t>
                      </a:r>
                      <a:r>
                        <a:rPr lang="en-US" altLang="zh-TW" sz="18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健康好滿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『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</a:t>
                      </a: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endParaRPr lang="en-US" altLang="zh-TW" sz="1800" b="1" dirty="0">
                        <a:solidFill>
                          <a:srgbClr val="00CC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99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教案設計</a:t>
                      </a:r>
                    </a:p>
                  </a:txBody>
                  <a:tcPr marL="0" marR="0" marT="3390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008380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118235" algn="l"/>
                          <a:tab pos="1327785" algn="l"/>
                          <a:tab pos="1746885" algn="l"/>
                        </a:tabLst>
                      </a:pPr>
                      <a:r>
                        <a:rPr lang="zh-TW" altLang="en-US" sz="1800" b="1" u="heavy" spc="-5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邱成春</a:t>
                      </a:r>
                      <a:r>
                        <a:rPr lang="zh-TW" altLang="en-US" sz="1800" b="1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珍、鄭宇蓁</a:t>
                      </a:r>
                      <a:r>
                        <a:rPr sz="1800" b="1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	</a:t>
                      </a:r>
                      <a:r>
                        <a:rPr lang="zh-TW" altLang="en-US" sz="1800" b="1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、廖力萱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	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老師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11176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</a:pPr>
                      <a:r>
                        <a:rPr sz="2000" b="1" spc="-5" dirty="0" err="1" smtClean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教學時間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</a:pPr>
                      <a:r>
                        <a:rPr lang="en-US" altLang="zh-TW" sz="2000" b="1" spc="-10" dirty="0" smtClean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60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9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教學目標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571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0" u="sng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以講述法</a:t>
                      </a:r>
                      <a:r>
                        <a:rPr lang="zh-TW" altLang="en-US" sz="1800" b="0" u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使長者了解</a:t>
                      </a:r>
                      <a:r>
                        <a:rPr lang="zh-HK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足部病變與足部護理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的重要性。</a:t>
                      </a:r>
                      <a:endParaRPr lang="en-US" altLang="zh-TW" sz="1800" b="0" u="sng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u="sng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運用實際操作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方式，加深長者正確的足部護理知識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利用</a:t>
                      </a:r>
                      <a:r>
                        <a:rPr lang="zh-TW" altLang="en-US" sz="1800" b="0" u="sng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文化特色教具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，讓長者自製賽夏雷女紋泡腳桶。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學</a:t>
                      </a: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工具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127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 marR="8826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u="non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教材 </a:t>
                      </a:r>
                      <a:r>
                        <a:rPr lang="en-US" altLang="zh-TW" sz="1800" b="0" u="non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PPT </a:t>
                      </a:r>
                      <a:r>
                        <a:rPr lang="zh-TW" altLang="en-US" sz="1800" b="0" u="non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檔、自製足部護理影片</a:t>
                      </a:r>
                      <a:r>
                        <a:rPr lang="en-US" altLang="zh-TW" sz="1800" b="0" u="non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(3</a:t>
                      </a:r>
                      <a:r>
                        <a:rPr lang="zh-TW" altLang="en-US" sz="1800" b="0" u="non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分鐘影片</a:t>
                      </a:r>
                      <a:r>
                        <a:rPr lang="en-US" altLang="zh-TW" sz="1800" b="0" u="non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1800" b="0" u="non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、電腦、喇叭、單槍投影機、</a:t>
                      </a:r>
                      <a:r>
                        <a:rPr lang="en-US" altLang="zh-TW" sz="1800" b="0" u="non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800" b="0" u="non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分鐘學習自創賽夏特色肌力運動、色紙、剪刀、水桶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212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教學內容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508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課前帶領</a:t>
                      </a:r>
                      <a:r>
                        <a:rPr lang="zh-TW" altLang="en-US" sz="1800" b="0" u="sng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賽夏健腦手指操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引起興趣。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</a:t>
                      </a:r>
                      <a:r>
                        <a:rPr lang="zh-HK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講述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法，說明</a:t>
                      </a:r>
                      <a:r>
                        <a:rPr lang="zh-HK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足部病變與足部護理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的重要性。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放映自製足部護理影片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(3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分鐘影片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4.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以實際演練法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長者練習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，教導長者正確的足部護理方式。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製作雷女紋泡腳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桶。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學習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自創賽夏特色肌力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運動。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01715"/>
              </p:ext>
            </p:extLst>
          </p:nvPr>
        </p:nvGraphicFramePr>
        <p:xfrm>
          <a:off x="565639" y="1325989"/>
          <a:ext cx="11060722" cy="4798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20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0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790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428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教學流程</a:t>
                      </a:r>
                      <a:endParaRPr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7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教學活動</a:t>
                      </a:r>
                      <a:endParaRPr sz="2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教學資源</a:t>
                      </a:r>
                      <a:endParaRPr sz="2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時間</a:t>
                      </a:r>
                      <a:endParaRPr sz="2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10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教學後評估</a:t>
                      </a:r>
                      <a:endParaRPr sz="2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468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準備活動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1440" marR="224154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教師準備教材</a:t>
                      </a:r>
                      <a:r>
                        <a:rPr sz="1800" b="1" spc="-6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 </a:t>
                      </a:r>
                      <a:r>
                        <a:rPr sz="1800" b="1" spc="-1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PPT</a:t>
                      </a: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檔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、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自製影片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(1.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臀鈴樂活肌力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-『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動次、動次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』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、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2.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賽夏健腦手指操、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3.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足部護理影片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)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、</a:t>
                      </a: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電腦、喇叭、單</a:t>
                      </a:r>
                      <a:r>
                        <a:rPr sz="1800" b="1" spc="-1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槍</a:t>
                      </a: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投影</a:t>
                      </a:r>
                      <a:r>
                        <a:rPr sz="1800" b="1" spc="-1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機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、色紙、剪刀、水桶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36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教學活動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(一)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帶領</a:t>
                      </a:r>
                      <a:r>
                        <a:rPr lang="zh-TW" altLang="en-US" sz="20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賽夏健腦手指操</a:t>
                      </a:r>
                      <a:r>
                        <a:rPr sz="20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(二)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說明</a:t>
                      </a:r>
                      <a:r>
                        <a:rPr lang="zh-HK" altLang="zh-TW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足部病變與足部護理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的重要性</a:t>
                      </a:r>
                      <a:endParaRPr lang="en-US" altLang="zh-TW" sz="2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三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製作雷女紋泡腳桶</a:t>
                      </a:r>
                      <a:endParaRPr lang="en-US" altLang="zh-TW" sz="2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四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撥放影片足部護理及實際操作</a:t>
                      </a:r>
                      <a:endParaRPr lang="en-US" altLang="zh-TW" sz="2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五</a:t>
                      </a:r>
                      <a:r>
                        <a:rPr lang="en-US" altLang="zh-TW" sz="2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2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學習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自創</a:t>
                      </a:r>
                      <a:r>
                        <a:rPr lang="zh-TW" altLang="en-US" sz="20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臀鈴樂活肌力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-『</a:t>
                      </a:r>
                      <a:r>
                        <a:rPr lang="zh-TW" altLang="en-US" sz="20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動次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動</a:t>
                      </a:r>
                      <a:r>
                        <a:rPr lang="zh-TW" altLang="en-US" sz="20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肌力</a:t>
                      </a:r>
                      <a:r>
                        <a:rPr lang="zh-TW" altLang="en-US" sz="2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運動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1562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lang="en-US" altLang="zh-TW" sz="20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5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1</a:t>
                      </a:r>
                      <a:r>
                        <a:rPr lang="en-US" altLang="zh-TW" sz="20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0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分鐘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15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分鐘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15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分鐘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15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分鐘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1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lang="en-US" altLang="zh-TW" sz="20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1.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透過影片學</a:t>
                      </a:r>
                      <a:r>
                        <a:rPr lang="zh-TW" altLang="en-US" sz="20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習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2.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利用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PPT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學習。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3.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創意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DIY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4.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透過影片學</a:t>
                      </a:r>
                      <a:r>
                        <a:rPr lang="zh-TW" altLang="en-US" sz="20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習</a:t>
                      </a:r>
                      <a:r>
                        <a:rPr lang="en-US" altLang="zh-TW" sz="20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，</a:t>
                      </a:r>
                      <a:r>
                        <a:rPr lang="zh-TW" altLang="en-US" sz="20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並實際操作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5.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藉由影片練習肌力運動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，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為下周課程昨提前練習。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endParaRPr lang="zh-TW" altLang="en-US"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70328" y="372534"/>
            <a:ext cx="10515600" cy="95083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二、單週課程設計之規劃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3600" dirty="0"/>
          </a:p>
        </p:txBody>
      </p:sp>
      <p:grpSp>
        <p:nvGrpSpPr>
          <p:cNvPr id="7" name="群組 6"/>
          <p:cNvGrpSpPr/>
          <p:nvPr/>
        </p:nvGrpSpPr>
        <p:grpSpPr>
          <a:xfrm>
            <a:off x="7110474" y="7335969"/>
            <a:ext cx="4902200" cy="733690"/>
            <a:chOff x="7425267" y="5727071"/>
            <a:chExt cx="4902200" cy="733690"/>
          </a:xfrm>
        </p:grpSpPr>
        <p:sp>
          <p:nvSpPr>
            <p:cNvPr id="8" name="文字方塊 7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0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96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三、具族群文化特色之影片示範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82178" y="2137530"/>
            <a:ext cx="97116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賽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夏健腦手指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引發動機。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賽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夏雷女紋泡腳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桶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並製作</a:t>
            </a:r>
            <a:r>
              <a:rPr lang="zh-TW" altLang="en-US" sz="28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足部照護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衛教影片。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教導臀鈴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活肌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_『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動次、動次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，為下周課程昨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提前練習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7" name="文字方塊 6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9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76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68350" y="1962790"/>
            <a:ext cx="8855301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週課程與單週課程設計之規劃三、具族群文化特色之糖尿病衛教及糖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尿病用藥安全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67200" y="901520"/>
            <a:ext cx="365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u="db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課程大綱</a:t>
            </a:r>
            <a:endParaRPr lang="en-US" altLang="zh-TW" sz="4400" b="1" u="db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7" name="文字方塊 6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9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40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522D743-3394-4C49-8C54-D76C43A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5" name="文字方塊 4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7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97989" y="1649162"/>
            <a:ext cx="11875477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3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賽夏族地理分布</a:t>
            </a:r>
            <a:r>
              <a:rPr kumimoji="1" lang="en-US" altLang="zh-TW" sz="3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zh-TW" sz="1000" b="0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1.</a:t>
            </a:r>
            <a:r>
              <a:rPr kumimoji="1" lang="zh-TW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賽夏族分佈於台灣北部中央山脈西側新竹與苗栗的縣界，五峰鄉、東河鄉及獅潭鄉，人口約五千人。四週為泰雅族及客家村落所環繞，由於地緣關係，與平地漢人接觸頻繁也因此受漢人和泰雅族之習俗影響亦深。</a:t>
            </a:r>
            <a:endParaRPr kumimoji="1" lang="zh-TW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2.</a:t>
            </a:r>
            <a:r>
              <a:rPr kumimoji="1" lang="zh-TW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族人分佈以苗栗縣南庄鄉最多，主要在東河、 蓬萊、南江三村。其次為新竹縣五峰鄉，新竹縣竹東鎮亦有賽夏族人。賽夏深受泰雅族影響，也有紋面習俗，是父系社會，以矮靈祭聞名。</a:t>
            </a:r>
            <a:endParaRPr kumimoji="1" lang="zh-TW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2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112" y="586643"/>
            <a:ext cx="11227777" cy="5684715"/>
          </a:xfrm>
        </p:spPr>
        <p:txBody>
          <a:bodyPr>
            <a:noAutofit/>
          </a:bodyPr>
          <a:lstStyle/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文化特質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None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黥面與紋身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：賽夏族女性不刺頰紋，僅刺額紋。另外，紋身則是獵頭勇士的專利，通常刺青於胸前。</a:t>
            </a:r>
          </a:p>
          <a:p>
            <a:pPr>
              <a:buNone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代表氏族的臀鈴與肩旗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：臀鈴是賽夏族特有的樂器，主要由竹管與薏仁的果實穿綴而成，在矮靈祭期間，每一氏族派一員背著臀鈴繞祭場舞蹈，聲音幽遠泣訴，闡述了矮靈祭複雜的心緒。肩旗也是各氏族的代表。</a:t>
            </a:r>
          </a:p>
          <a:p>
            <a:pPr>
              <a:buNone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音詞反覆的祭歌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：矮靈祭歌唱法並不像其他族群或現代歌謠的唱法，而是重覆著幾段音節。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None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傳統服飾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：賽夏族傳統服飾的材料是以苧麻所織成的布料為主。色彩以紅、白兩色為主，在衣服的背面夾織精美的菱形紋飾，另外腕飾、足飾均以貝珠為材料，與泰雅族相同。</a:t>
            </a:r>
          </a:p>
          <a:p>
            <a:pPr>
              <a:buNone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工藝技術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賽夏族的傳統手工技術主要包括有木工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如織機、蒸筒、杵、臼等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、竹工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女竹林、竹筒、造竹屋等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，以及編網、編籃、和織布等。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1823" y="127733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週課設計之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18830"/>
              </p:ext>
            </p:extLst>
          </p:nvPr>
        </p:nvGraphicFramePr>
        <p:xfrm>
          <a:off x="351692" y="1206500"/>
          <a:ext cx="11109638" cy="498065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56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7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9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56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8648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648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播種期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文化合適性量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66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前測</a:t>
                      </a:r>
                      <a:endParaRPr lang="zh-TW" altLang="en-US" sz="2400" b="1" dirty="0">
                        <a:solidFill>
                          <a:srgbClr val="66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9972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u="none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</a:t>
                      </a:r>
                      <a:r>
                        <a:rPr lang="en-US" altLang="zh-TW" sz="2400" b="1" u="none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『</a:t>
                      </a:r>
                      <a:r>
                        <a:rPr lang="zh-TW" altLang="en-US" sz="2400" b="1" u="none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雷女</a:t>
                      </a:r>
                      <a:r>
                        <a:rPr lang="en-US" altLang="zh-TW" sz="2400" b="1" u="none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r>
                        <a:rPr lang="zh-TW" altLang="en-US" sz="2400" b="1" u="none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遇上</a:t>
                      </a:r>
                      <a:r>
                        <a:rPr lang="en-US" altLang="zh-TW" sz="2400" b="1" u="none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『</a:t>
                      </a:r>
                      <a:r>
                        <a:rPr lang="zh-TW" altLang="en-US" sz="2400" b="1" u="none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賽夏勇士達印</a:t>
                      </a:r>
                      <a:r>
                        <a:rPr lang="en-US" altLang="zh-TW" sz="2400" b="1" u="none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endParaRPr lang="en-US" altLang="zh-TW" sz="2400" b="1" u="none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以賽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夏健腦手指操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 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起興趣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lang="zh-TW" altLang="en-US" sz="1800" b="1" u="sng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角色扮演法</a:t>
                      </a:r>
                      <a:r>
                        <a:rPr lang="zh-TW" altLang="en-US" sz="1800" b="0" u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zh-TW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演繹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</a:t>
                      </a:r>
                      <a:r>
                        <a:rPr lang="zh-TW" altLang="zh-TW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部落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有哪些</a:t>
                      </a:r>
                      <a:r>
                        <a:rPr lang="zh-TW" altLang="zh-TW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</a:t>
                      </a:r>
                      <a:r>
                        <a:rPr lang="zh-TW" altLang="zh-TW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不良</a:t>
                      </a:r>
                      <a:r>
                        <a:rPr lang="zh-TW" altLang="zh-TW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生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</a:t>
                      </a:r>
                      <a:r>
                        <a:rPr lang="zh-TW" altLang="zh-TW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活</a:t>
                      </a:r>
                      <a:r>
                        <a:rPr lang="zh-TW" altLang="zh-TW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方式會引起糖尿病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運用講述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法，讓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長者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更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理解何謂糖尿病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83125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尿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中很多糖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是一種病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??</a:t>
                      </a:r>
                      <a:endParaRPr lang="en-US" altLang="zh-TW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以賽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夏健腦手指操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起興趣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運用講述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法，讓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長者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認識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糖尿病的症狀。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最後以遊戲法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圈叉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讓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長者對糖尿病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症狀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更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印象深刻。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7500217" y="7076186"/>
            <a:ext cx="4902200" cy="733690"/>
            <a:chOff x="7425267" y="5727071"/>
            <a:chExt cx="4902200" cy="733690"/>
          </a:xfrm>
        </p:grpSpPr>
        <p:sp>
          <p:nvSpPr>
            <p:cNvPr id="5" name="文字方塊 4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8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6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6973" y="1420891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8296"/>
              </p:ext>
            </p:extLst>
          </p:nvPr>
        </p:nvGraphicFramePr>
        <p:xfrm>
          <a:off x="224367" y="565445"/>
          <a:ext cx="11743267" cy="572711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62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3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37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97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495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萌芽期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賽夏吃的藝術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到底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可不可以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『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食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在有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安心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以賽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夏健腦手指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操引起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興趣。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請長輩說出賽夏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特色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飲食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並利用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講述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法傳達糖尿病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正確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飲食觀念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教導部落長輩製作作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米糕。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以小組討論方式，讓部落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長輩分享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認為正確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之飲食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習慣。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4955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那女孩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雷女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對我說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endParaRPr lang="en-US" altLang="zh-TW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以賽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夏健腦手指操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引起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興趣。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利用角色扮演法使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長輩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了解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糖尿病之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合併症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利用圖卡講述法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部落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長輩認識糖尿病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合併症。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設計圖卡連連看遊戲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，讓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長輩能更熟悉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糖尿病合併症。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59714"/>
              </p:ext>
            </p:extLst>
          </p:nvPr>
        </p:nvGraphicFramePr>
        <p:xfrm>
          <a:off x="343594" y="578578"/>
          <a:ext cx="11504812" cy="570084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2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4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32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441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2159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教學策略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6368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萌芽期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尿中很多糖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好想藥清掉</a:t>
                      </a:r>
                      <a:endParaRPr lang="en-US" altLang="zh-TW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認識糖尿病用藥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以賽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夏健腦手指操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引起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圈叉問答小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遊戲引出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今日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主題。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講述法介紹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糖尿病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藥物種類、禁忌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以及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適合的用藥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時機。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講述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結束後再以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先前做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一次圈叉問答小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使部落長輩加深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今日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內容。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67276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第七週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到底藥怎麼辦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糖尿病用藥</a:t>
                      </a: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以賽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夏健腦手指操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引起興趣。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了解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部落長者用藥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不按時服藥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分不清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哪顆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藥要在何時服用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導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正部落長者正確針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用藥觀念。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賽夏族雷女紋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自製藥盒。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22551"/>
              </p:ext>
            </p:extLst>
          </p:nvPr>
        </p:nvGraphicFramePr>
        <p:xfrm>
          <a:off x="434705" y="508588"/>
          <a:ext cx="11322590" cy="5755559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2477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52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53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3604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8258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成長期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第八週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『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愛足、護一生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lang="zh-TW" altLang="en-US" sz="1800" b="0" u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賽</a:t>
                      </a:r>
                      <a:r>
                        <a:rPr lang="zh-TW" altLang="en-US" sz="1800" b="0" u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夏健腦手指</a:t>
                      </a:r>
                      <a:r>
                        <a:rPr lang="zh-TW" altLang="en-US" sz="1800" b="0" u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引起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</a:t>
                      </a:r>
                      <a:r>
                        <a:rPr lang="zh-HK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講述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法，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說明</a:t>
                      </a:r>
                      <a:r>
                        <a:rPr lang="zh-HK" altLang="zh-TW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足部</a:t>
                      </a:r>
                      <a:r>
                        <a:rPr lang="zh-HK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病變與</a:t>
                      </a:r>
                      <a:r>
                        <a:rPr lang="zh-HK" altLang="zh-TW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足部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自我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照顧的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重要性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實際演練法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長者練習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，教導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長者正確的足部自我照顧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技巧。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9375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第九週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『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勇士達印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傷心太平洋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</a:p>
                    <a:p>
                      <a:pPr algn="l"/>
                      <a:r>
                        <a:rPr lang="en-US" altLang="zh-TW" sz="2400" b="1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傷口</a:t>
                      </a: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很難好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???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lang="zh-TW" altLang="en-US" sz="1800" b="0" u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賽</a:t>
                      </a:r>
                      <a:r>
                        <a:rPr lang="zh-TW" altLang="en-US" sz="1800" b="0" u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夏健腦手指</a:t>
                      </a:r>
                      <a:r>
                        <a:rPr lang="zh-TW" altLang="en-US" sz="1800" b="0" u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引起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情境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演出部落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長者常見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傷口護理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方法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運用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講述法導入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正確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傷口護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觀念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示範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及操作正確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傷口護理。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帶領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長者製作賽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夏原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民風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紗布。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64" y="1042416"/>
            <a:ext cx="2270760" cy="24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30628"/>
              </p:ext>
            </p:extLst>
          </p:nvPr>
        </p:nvGraphicFramePr>
        <p:xfrm>
          <a:off x="271097" y="886720"/>
          <a:ext cx="11649807" cy="50845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02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27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81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7728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9694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成長期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『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雷女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『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賽夏勇士達印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的臀鈴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舞</a:t>
                      </a:r>
                      <a:endParaRPr lang="en-US" altLang="zh-TW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b="0" u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以賽</a:t>
                      </a:r>
                      <a:r>
                        <a:rPr lang="zh-TW" altLang="en-US" sz="1800" b="0" u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夏健腦手指操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引起興趣。</a:t>
                      </a:r>
                      <a:endParaRPr lang="en-US" altLang="zh-TW" sz="1800" kern="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說明肌力運動對糖尿病患者血糖的影響</a:t>
                      </a:r>
                      <a:r>
                        <a:rPr lang="zh-TW" alt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。</a:t>
                      </a:r>
                      <a:endParaRPr lang="zh-TW" sz="1800" kern="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以</a:t>
                      </a:r>
                      <a:r>
                        <a:rPr 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賽夏族的臀鈴舞及簡單的深蹲</a:t>
                      </a:r>
                      <a:r>
                        <a:rPr 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.</a:t>
                      </a:r>
                      <a:r>
                        <a:rPr 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仰臥起坐</a:t>
                      </a:r>
                      <a:r>
                        <a:rPr 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.</a:t>
                      </a:r>
                      <a:r>
                        <a:rPr 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舉啞鈴的運動</a:t>
                      </a:r>
                      <a:r>
                        <a:rPr 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.</a:t>
                      </a:r>
                      <a:r>
                        <a:rPr 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增加長者的肌肉量及肌耐力</a:t>
                      </a:r>
                      <a:r>
                        <a:rPr lang="zh-TW" alt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。</a:t>
                      </a:r>
                      <a:endParaRPr lang="zh-TW" sz="1800" kern="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5538">
                <a:tc vMerge="1">
                  <a:txBody>
                    <a:bodyPr/>
                    <a:lstStyle/>
                    <a:p>
                      <a:pPr algn="ctr"/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別讓健康被</a:t>
                      </a:r>
                      <a:r>
                        <a:rPr lang="en-US" altLang="zh-TW" sz="24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『</a:t>
                      </a:r>
                      <a:r>
                        <a:rPr lang="zh-TW" altLang="en-US" sz="24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糖</a:t>
                      </a:r>
                      <a:r>
                        <a:rPr lang="en-US" altLang="zh-TW" sz="24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』</a:t>
                      </a:r>
                      <a:r>
                        <a:rPr lang="zh-TW" altLang="en-US" sz="24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滅了</a:t>
                      </a:r>
                      <a:r>
                        <a:rPr lang="en-US" altLang="zh-TW" sz="24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b="1" dirty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總回顧</a:t>
                      </a:r>
                      <a:r>
                        <a:rPr lang="en-US" altLang="zh-TW" sz="2400" b="1" dirty="0" smtClean="0">
                          <a:solidFill>
                            <a:srgbClr val="00CC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2400" b="1" dirty="0" smtClean="0">
                        <a:solidFill>
                          <a:srgbClr val="00CC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0" u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以賽</a:t>
                      </a:r>
                      <a:r>
                        <a:rPr lang="zh-TW" altLang="en-US" sz="1800" b="0" u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夏健腦手指操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引起興趣。</a:t>
                      </a:r>
                      <a:endParaRPr lang="en-US" altLang="zh-TW" sz="1800" kern="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以小組討論方式，複習</a:t>
                      </a:r>
                      <a:r>
                        <a:rPr 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糖尿病</a:t>
                      </a:r>
                      <a:r>
                        <a:rPr lang="zh-TW" alt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相關</a:t>
                      </a:r>
                      <a:r>
                        <a:rPr 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知識</a:t>
                      </a:r>
                      <a:r>
                        <a:rPr lang="zh-TW" alt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。</a:t>
                      </a:r>
                      <a:endParaRPr lang="zh-TW" sz="1800" kern="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以遊戲</a:t>
                      </a:r>
                      <a:r>
                        <a:rPr lang="en-US" alt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(</a:t>
                      </a:r>
                      <a:r>
                        <a:rPr lang="zh-TW" alt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闖關</a:t>
                      </a:r>
                      <a:r>
                        <a:rPr lang="en-US" alt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)</a:t>
                      </a:r>
                      <a:r>
                        <a:rPr 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方式</a:t>
                      </a:r>
                      <a:r>
                        <a:rPr lang="zh-TW" alt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，讓長者更活潑的</a:t>
                      </a:r>
                      <a:r>
                        <a:rPr lang="zh-TW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加深</a:t>
                      </a:r>
                      <a:r>
                        <a:rPr lang="zh-TW" altLang="en-US" sz="18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糖尿病知識。</a:t>
                      </a:r>
                      <a:endParaRPr lang="zh-TW" sz="1800" kern="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5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結穗期</a:t>
                      </a:r>
                      <a:endParaRPr lang="en-US" altLang="zh-TW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糖尿病知識量表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zh-TW" sz="1800" kern="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1742</Words>
  <Application>Microsoft Office PowerPoint</Application>
  <PresentationFormat>寬螢幕</PresentationFormat>
  <Paragraphs>180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微軟正黑體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原住民族部落延緩失能種子教師 線上課程</vt:lpstr>
      <vt:lpstr>PowerPoint 簡報</vt:lpstr>
      <vt:lpstr>一、族群文化特色</vt:lpstr>
      <vt:lpstr>PowerPoint 簡報</vt:lpstr>
      <vt:lpstr>二、12週課設計之規劃</vt:lpstr>
      <vt:lpstr>PowerPoint 簡報</vt:lpstr>
      <vt:lpstr>PowerPoint 簡報</vt:lpstr>
      <vt:lpstr>PowerPoint 簡報</vt:lpstr>
      <vt:lpstr>PowerPoint 簡報</vt:lpstr>
      <vt:lpstr>二、單週課程設計之規劃-1</vt:lpstr>
      <vt:lpstr>二、單週課程設計之規劃-2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opp2</cp:lastModifiedBy>
  <cp:revision>107</cp:revision>
  <dcterms:created xsi:type="dcterms:W3CDTF">2020-02-05T03:12:28Z</dcterms:created>
  <dcterms:modified xsi:type="dcterms:W3CDTF">2020-06-20T00:42:09Z</dcterms:modified>
</cp:coreProperties>
</file>