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5334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b="1" sz="2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03699"/>
            <a:ext cx="10464800" cy="8128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2400"/>
              </a:spcBef>
              <a:buSzTx/>
              <a:buNone/>
              <a:defRPr sz="4000"/>
            </a:lvl1pPr>
          </a:lstStyle>
          <a:p>
            <a:pPr/>
            <a:r>
              <a:t>“在此键入引文。”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020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219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762000"/>
            <a:ext cx="5334000" cy="8242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762000"/>
            <a:ext cx="5334000" cy="40005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标题文本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5003800"/>
            <a:ext cx="5334000" cy="400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81000" indent="-381000">
              <a:spcBef>
                <a:spcPts val="3800"/>
              </a:spcBef>
              <a:defRPr sz="2800"/>
            </a:lvl1pPr>
            <a:lvl2pPr marL="762000" indent="-381000">
              <a:spcBef>
                <a:spcPts val="3800"/>
              </a:spcBef>
              <a:defRPr sz="2800"/>
            </a:lvl2pPr>
            <a:lvl3pPr marL="1143000" indent="-381000">
              <a:spcBef>
                <a:spcPts val="3800"/>
              </a:spcBef>
              <a:defRPr sz="2800"/>
            </a:lvl3pPr>
            <a:lvl4pPr marL="1524000" indent="-381000">
              <a:spcBef>
                <a:spcPts val="3800"/>
              </a:spcBef>
              <a:defRPr sz="2800"/>
            </a:lvl4pPr>
            <a:lvl5pPr marL="1905000" indent="-381000">
              <a:spcBef>
                <a:spcPts val="3800"/>
              </a:spcBef>
              <a:defRPr sz="2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18300" y="762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762884"/>
            <a:ext cx="5334000" cy="8229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57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914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71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828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860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743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200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657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114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jmeter.apache.org/download_jmeter.cgi" TargetMode="External"/><Relationship Id="rId3" Type="http://schemas.openxmlformats.org/officeDocument/2006/relationships/hyperlink" Target="http://blog.csdn.net/kaitiren/article/details/44871181" TargetMode="External"/><Relationship Id="rId4" Type="http://schemas.openxmlformats.org/officeDocument/2006/relationships/hyperlink" Target="https://jenkins.io/content/thank-you-downloading-os-x-installer" TargetMode="Externa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pan.baidu.com/disk/home#list/path=%2F%E6%B5%8B%E8%AF%95%E8%BD%AF%E4%BB%B62016-07-31%2Fjmeter3.0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JMeter+Ant+Jenkins</a:t>
            </a:r>
          </a:p>
        </p:txBody>
      </p:sp>
      <p:sp>
        <p:nvSpPr>
          <p:cNvPr id="120" name="Shape 120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572516">
              <a:defRPr sz="3136"/>
            </a:pPr>
            <a:r>
              <a:t>2016-07-30</a:t>
            </a:r>
          </a:p>
          <a:p>
            <a:pPr defTabSz="572516">
              <a:defRPr sz="3136"/>
            </a:pPr>
            <a:r>
              <a:t>作者：坐等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软件下载及安装</a:t>
            </a:r>
          </a:p>
        </p:txBody>
      </p:sp>
      <p:sp>
        <p:nvSpPr>
          <p:cNvPr id="123" name="Shape 123"/>
          <p:cNvSpPr/>
          <p:nvPr>
            <p:ph type="body" idx="1"/>
          </p:nvPr>
        </p:nvSpPr>
        <p:spPr>
          <a:xfrm>
            <a:off x="952500" y="2476500"/>
            <a:ext cx="11099800" cy="6286500"/>
          </a:xfrm>
          <a:prstGeom prst="rect">
            <a:avLst/>
          </a:prstGeom>
        </p:spPr>
        <p:txBody>
          <a:bodyPr/>
          <a:lstStyle/>
          <a:p>
            <a:pPr/>
            <a:r>
              <a:t>JMeter下载地址：</a:t>
            </a:r>
            <a:r>
              <a:rPr u="sng">
                <a:hlinkClick r:id="rId2" invalidUrl="" action="" tgtFrame="" tooltip="" history="1" highlightClick="0" endSnd="0"/>
              </a:rPr>
              <a:t>http://jmeter.apache.org/download_jmeter.cgi</a:t>
            </a:r>
            <a:r>
              <a:t>；下载后解压即可；</a:t>
            </a:r>
          </a:p>
          <a:p>
            <a:pPr/>
            <a:r>
              <a:t>Ant（Mac安装方法）：</a:t>
            </a:r>
            <a:r>
              <a:rPr u="sng">
                <a:hlinkClick r:id="rId3" invalidUrl="" action="" tgtFrame="" tooltip="" history="1" highlightClick="0" endSnd="0"/>
              </a:rPr>
              <a:t>http://blog.csdn.net/kaitiren/article/details/44871181</a:t>
            </a:r>
          </a:p>
          <a:p>
            <a:pPr/>
            <a:r>
              <a:t>Jenkins下载地址：</a:t>
            </a:r>
            <a:r>
              <a:rPr u="sng">
                <a:hlinkClick r:id="rId4" invalidUrl="" action="" tgtFrame="" tooltip="" history="1" highlightClick="0" endSnd="0"/>
              </a:rPr>
              <a:t>https://jenkins.io/content/thank-you-downloading-os-x-installer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配置环境</a:t>
            </a:r>
          </a:p>
        </p:txBody>
      </p:sp>
      <p:sp>
        <p:nvSpPr>
          <p:cNvPr id="126" name="Shape 12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1、将 jmeter的extras目录中ant-jmeter-1.1.1.jar包拷贝至ant安装目录下的lib目录中；</a:t>
            </a:r>
          </a:p>
          <a:p>
            <a:pPr/>
            <a:r>
              <a:t>2、修改Jmeter的bin目录下jmeter.properties文件的配置：jmeter.save.saveservice.output_format=xml ；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准备文件</a:t>
            </a:r>
          </a:p>
        </p:txBody>
      </p:sp>
      <p:sp>
        <p:nvSpPr>
          <p:cNvPr id="129" name="Shape 12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1、jmeter脚本N个，建议两个以上且线程数不要太多（注意：jmeter脚本在同一个文件夹里面，否则有些脚本执行不到）；</a:t>
            </a:r>
          </a:p>
          <a:p>
            <a:pPr/>
            <a:r>
              <a:t>2、build.xml文件；</a:t>
            </a:r>
          </a:p>
          <a:p>
            <a:pPr/>
            <a:r>
              <a:t>3、jmeter.results.shanhe.me.xsl文件准备；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jenkins脚本配置</a:t>
            </a:r>
          </a:p>
        </p:txBody>
      </p:sp>
      <p:sp>
        <p:nvSpPr>
          <p:cNvPr id="132" name="Shape 132"/>
          <p:cNvSpPr/>
          <p:nvPr>
            <p:ph type="body" idx="1"/>
          </p:nvPr>
        </p:nvSpPr>
        <p:spPr>
          <a:xfrm>
            <a:off x="952500" y="2597150"/>
            <a:ext cx="11099800" cy="6286500"/>
          </a:xfrm>
          <a:prstGeom prst="rect">
            <a:avLst/>
          </a:prstGeom>
        </p:spPr>
        <p:txBody>
          <a:bodyPr/>
          <a:lstStyle/>
          <a:p>
            <a:pPr/>
            <a:r>
              <a:t>1、/usr/local/bin/ant -file  /Users/duqiong/Downloads/package/jmeter3.0/apache-jmeter-3.0/demo/build.xml run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全部文件</a:t>
            </a:r>
          </a:p>
        </p:txBody>
      </p:sp>
      <p:sp>
        <p:nvSpPr>
          <p:cNvPr id="135" name="Shape 13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1、百度云</a:t>
            </a:r>
          </a:p>
          <a:p>
            <a:pPr/>
            <a:r>
              <a:rPr u="sng">
                <a:hlinkClick r:id="rId2" invalidUrl="" action="" tgtFrame="" tooltip="" history="1" highlightClick="0" endSnd="0"/>
              </a:rPr>
              <a:t>http://pan.baidu.com/disk/home#list/path=%2F%E6%B5%8B%E8%AF%95%E8%BD%AF%E4%BB%B62016-07-31%2Fjmeter3.0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