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9"/>
  </p:notesMasterIdLst>
  <p:sldIdLst>
    <p:sldId id="278" r:id="rId2"/>
    <p:sldId id="280" r:id="rId3"/>
    <p:sldId id="283" r:id="rId4"/>
    <p:sldId id="281" r:id="rId5"/>
    <p:sldId id="294" r:id="rId6"/>
    <p:sldId id="295" r:id="rId7"/>
    <p:sldId id="282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rO7ztF4NtU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SQL DATA cleaning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923318"/>
            <a:ext cx="3493008" cy="878908"/>
          </a:xfrm>
        </p:spPr>
        <p:txBody>
          <a:bodyPr/>
          <a:lstStyle/>
          <a:p>
            <a:r>
              <a:rPr lang="en-US" dirty="0"/>
              <a:t>Ximena Bustamante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employs Nashville housing data to be explored and clean in SQL Server Management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guided project led by </a:t>
            </a:r>
            <a:r>
              <a:rPr lang="en-US" dirty="0">
                <a:hlinkClick r:id="rId2"/>
              </a:rPr>
              <a:t>@Alex The Analyst   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DATASET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66252-281A-3893-0CAB-2E62B135DD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dataset consists of the following 19 variables:</a:t>
            </a:r>
          </a:p>
          <a:p>
            <a:pPr lvl="1"/>
            <a:r>
              <a:rPr lang="en-US" sz="800" dirty="0" err="1"/>
              <a:t>UniqueID</a:t>
            </a:r>
            <a:r>
              <a:rPr lang="en-US" sz="800" dirty="0"/>
              <a:t> </a:t>
            </a:r>
          </a:p>
          <a:p>
            <a:pPr lvl="1"/>
            <a:r>
              <a:rPr lang="en-US" sz="800" dirty="0" err="1"/>
              <a:t>ParcelID</a:t>
            </a:r>
            <a:endParaRPr lang="en-US" sz="800" dirty="0"/>
          </a:p>
          <a:p>
            <a:pPr lvl="1"/>
            <a:r>
              <a:rPr lang="en-US" sz="800" dirty="0" err="1"/>
              <a:t>LandUse</a:t>
            </a:r>
            <a:endParaRPr lang="en-US" sz="800" dirty="0"/>
          </a:p>
          <a:p>
            <a:pPr lvl="1"/>
            <a:r>
              <a:rPr lang="en-US" sz="800" dirty="0" err="1"/>
              <a:t>PropertyAddress</a:t>
            </a:r>
            <a:endParaRPr lang="en-US" sz="800" dirty="0"/>
          </a:p>
          <a:p>
            <a:pPr lvl="1"/>
            <a:r>
              <a:rPr lang="en-US" sz="800" dirty="0" err="1"/>
              <a:t>SaleDate</a:t>
            </a:r>
            <a:endParaRPr lang="en-US" sz="800" dirty="0"/>
          </a:p>
          <a:p>
            <a:pPr lvl="1"/>
            <a:r>
              <a:rPr lang="en-US" sz="800" dirty="0" err="1"/>
              <a:t>SalePrice</a:t>
            </a:r>
            <a:endParaRPr lang="en-US" sz="800" dirty="0"/>
          </a:p>
          <a:p>
            <a:pPr lvl="1"/>
            <a:r>
              <a:rPr lang="en-US" sz="800" dirty="0" err="1"/>
              <a:t>LegalReference</a:t>
            </a:r>
            <a:endParaRPr lang="en-US" sz="800" dirty="0"/>
          </a:p>
          <a:p>
            <a:pPr lvl="1"/>
            <a:r>
              <a:rPr lang="en-US" sz="800" dirty="0" err="1"/>
              <a:t>SoldAsVacant</a:t>
            </a:r>
            <a:endParaRPr lang="en-US" sz="800" dirty="0"/>
          </a:p>
          <a:p>
            <a:pPr lvl="1"/>
            <a:r>
              <a:rPr lang="en-US" sz="800" dirty="0" err="1"/>
              <a:t>OwnerName</a:t>
            </a:r>
            <a:endParaRPr lang="en-US" sz="800" dirty="0"/>
          </a:p>
          <a:p>
            <a:pPr lvl="1"/>
            <a:r>
              <a:rPr lang="en-US" sz="800" dirty="0" err="1"/>
              <a:t>OwnerAddress</a:t>
            </a:r>
            <a:endParaRPr lang="en-US" sz="800" dirty="0"/>
          </a:p>
          <a:p>
            <a:pPr lvl="1"/>
            <a:r>
              <a:rPr lang="en-US" sz="800" dirty="0"/>
              <a:t>Acreage</a:t>
            </a:r>
          </a:p>
          <a:p>
            <a:pPr lvl="1"/>
            <a:r>
              <a:rPr lang="en-US" sz="800" dirty="0" err="1"/>
              <a:t>TaxDistrict</a:t>
            </a:r>
            <a:endParaRPr lang="en-US" sz="800" dirty="0"/>
          </a:p>
          <a:p>
            <a:pPr lvl="1"/>
            <a:r>
              <a:rPr lang="en-US" sz="800" dirty="0" err="1"/>
              <a:t>LandValue</a:t>
            </a:r>
            <a:endParaRPr lang="en-US" sz="800" dirty="0"/>
          </a:p>
          <a:p>
            <a:pPr lvl="1"/>
            <a:r>
              <a:rPr lang="en-US" sz="800" dirty="0" err="1"/>
              <a:t>BuildingValue</a:t>
            </a:r>
            <a:endParaRPr lang="en-US" sz="800" dirty="0"/>
          </a:p>
          <a:p>
            <a:pPr lvl="1"/>
            <a:r>
              <a:rPr lang="en-US" sz="800" dirty="0" err="1"/>
              <a:t>TotalValue</a:t>
            </a:r>
            <a:endParaRPr lang="en-US" sz="800" dirty="0"/>
          </a:p>
          <a:p>
            <a:pPr lvl="1"/>
            <a:r>
              <a:rPr lang="en-US" sz="800" dirty="0" err="1"/>
              <a:t>YearBuilt</a:t>
            </a:r>
            <a:endParaRPr lang="en-US" sz="800" dirty="0"/>
          </a:p>
          <a:p>
            <a:pPr lvl="1"/>
            <a:r>
              <a:rPr lang="en-US" sz="800" dirty="0"/>
              <a:t>Bedrooms</a:t>
            </a:r>
          </a:p>
          <a:p>
            <a:pPr lvl="1"/>
            <a:r>
              <a:rPr lang="en-US" sz="800" dirty="0" err="1"/>
              <a:t>FullBath</a:t>
            </a:r>
            <a:endParaRPr lang="en-US" sz="800" dirty="0"/>
          </a:p>
          <a:p>
            <a:pPr lvl="1"/>
            <a:r>
              <a:rPr lang="en-US" sz="800" dirty="0" err="1"/>
              <a:t>HalfBath</a:t>
            </a:r>
            <a:endParaRPr lang="en-US" sz="8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cleaning and manipulation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94360"/>
            <a:ext cx="10671048" cy="768096"/>
          </a:xfrm>
        </p:spPr>
        <p:txBody>
          <a:bodyPr/>
          <a:lstStyle/>
          <a:p>
            <a:r>
              <a:rPr lang="en-US" sz="3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cleaning and manipulation  </a:t>
            </a:r>
            <a:r>
              <a:rPr lang="en-US" sz="2500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lang="en-US" sz="2500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66252-281A-3893-0CAB-2E62B135D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1770077"/>
            <a:ext cx="10895076" cy="4145084"/>
          </a:xfrm>
        </p:spPr>
        <p:txBody>
          <a:bodyPr/>
          <a:lstStyle/>
          <a:p>
            <a:r>
              <a:rPr lang="en-US" dirty="0"/>
              <a:t>SQL Server Management Studio was used to clean and manipulate the data </a:t>
            </a:r>
          </a:p>
          <a:p>
            <a:r>
              <a:rPr lang="en-US" dirty="0"/>
              <a:t>Alter table, update and convert were used to change data type permanently</a:t>
            </a:r>
          </a:p>
          <a:p>
            <a:r>
              <a:rPr lang="en-US" dirty="0"/>
              <a:t>ISNULL and self joins were used to populate missing addresses </a:t>
            </a:r>
          </a:p>
          <a:p>
            <a:r>
              <a:rPr lang="en-US" dirty="0"/>
              <a:t>Substring and </a:t>
            </a:r>
            <a:r>
              <a:rPr lang="en-US" dirty="0" err="1"/>
              <a:t>Charindex</a:t>
            </a:r>
            <a:r>
              <a:rPr lang="en-US" dirty="0"/>
              <a:t> were used to break apart cities and zip codes from addresses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58C2F-ACB6-0520-257B-F6D66F65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0" y="3429000"/>
            <a:ext cx="3186550" cy="1380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7557C1-44A5-BFB2-1C45-DE0F4410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130" y="3385216"/>
            <a:ext cx="3638113" cy="2151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2CD57-F9C6-2F62-C563-B16E583D7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911" y="3536575"/>
            <a:ext cx="4588397" cy="12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9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94360"/>
            <a:ext cx="10671048" cy="768096"/>
          </a:xfrm>
        </p:spPr>
        <p:txBody>
          <a:bodyPr/>
          <a:lstStyle/>
          <a:p>
            <a:r>
              <a:rPr lang="en-US" sz="38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cleaning and manipulation  </a:t>
            </a:r>
            <a:r>
              <a:rPr lang="en-US" sz="2500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lang="en-US" sz="2500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66252-281A-3893-0CAB-2E62B135D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1770077"/>
            <a:ext cx="10895076" cy="4145084"/>
          </a:xfrm>
        </p:spPr>
        <p:txBody>
          <a:bodyPr/>
          <a:lstStyle/>
          <a:p>
            <a:r>
              <a:rPr lang="en-US" dirty="0" err="1"/>
              <a:t>Parsename</a:t>
            </a:r>
            <a:r>
              <a:rPr lang="en-US" dirty="0"/>
              <a:t> and replace were used to break into columns based on a delimiter </a:t>
            </a:r>
          </a:p>
          <a:p>
            <a:r>
              <a:rPr lang="en-US" dirty="0"/>
              <a:t>Count, case when and update were used to create a yes/no column to identify specific categories </a:t>
            </a:r>
          </a:p>
          <a:p>
            <a:r>
              <a:rPr lang="en-US" dirty="0"/>
              <a:t>CTEs were used to remove duplicates </a:t>
            </a:r>
          </a:p>
          <a:p>
            <a:r>
              <a:rPr lang="en-US" dirty="0"/>
              <a:t>Drop column and alter table were used to drop unused columns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39C22-B321-CF7A-E988-8D48ED09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" y="3311554"/>
            <a:ext cx="3477991" cy="1400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A2556B-26F1-6E85-7D28-63DC5A3D3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141" y="3311554"/>
            <a:ext cx="2835514" cy="2134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E88824-B25C-9EDE-FC9A-ACC3FFD6E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168" y="3311554"/>
            <a:ext cx="4818553" cy="1549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F9422B-5BDC-C2B1-9D64-0D918C847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7" y="5081630"/>
            <a:ext cx="3052763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4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E226DCE-38BB-7124-7D0A-09003AF0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</p:spPr>
        <p:txBody>
          <a:bodyPr/>
          <a:lstStyle/>
          <a:p>
            <a:pPr algn="ctr"/>
            <a:r>
              <a:rPr lang="en-US" dirty="0"/>
              <a:t>Thank you for checking out my project!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CF778F-75B5-9887-A030-6A85E2B27FE9}"/>
              </a:ext>
            </a:extLst>
          </p:cNvPr>
          <p:cNvSpPr txBox="1">
            <a:spLocks/>
          </p:cNvSpPr>
          <p:nvPr/>
        </p:nvSpPr>
        <p:spPr>
          <a:xfrm>
            <a:off x="4333585" y="3625424"/>
            <a:ext cx="6766560" cy="270052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400" dirty="0"/>
              <a:t>Follow me for more project ideas</a:t>
            </a:r>
          </a:p>
          <a:p>
            <a:pPr marL="285750" indent="-285750"/>
            <a:r>
              <a:rPr lang="en-US" sz="2400" dirty="0"/>
              <a:t>If you have any questions, comments, feedback, feel free to DM me!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{F821DE1F-D7DA-405A-A57E-4C30F5DD7E31}tf78438558_win32</Template>
  <TotalTime>21</TotalTime>
  <Words>214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Sabon Next LT</vt:lpstr>
      <vt:lpstr>Office Theme</vt:lpstr>
      <vt:lpstr>Housing SQL DATA cleaning project </vt:lpstr>
      <vt:lpstr>Introduction</vt:lpstr>
      <vt:lpstr>DATASET</vt:lpstr>
      <vt:lpstr>Data cleaning and manipulation sql</vt:lpstr>
      <vt:lpstr>Data cleaning and manipulation  sql</vt:lpstr>
      <vt:lpstr>Data cleaning and manipulation  sql</vt:lpstr>
      <vt:lpstr>Thank you for checking out my project!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SQL DATA cleaning project </dc:title>
  <dc:subject/>
  <dc:creator>Ximena Bustamante (MCAO)</dc:creator>
  <cp:lastModifiedBy>Ximena Bustamante (MCAO)</cp:lastModifiedBy>
  <cp:revision>1</cp:revision>
  <dcterms:created xsi:type="dcterms:W3CDTF">2023-06-07T17:29:27Z</dcterms:created>
  <dcterms:modified xsi:type="dcterms:W3CDTF">2023-06-07T17:50:38Z</dcterms:modified>
</cp:coreProperties>
</file>