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-644958" y="0"/>
            <a:ext cx="10458653" cy="7117070"/>
            <a:chOff x="-644958" y="0"/>
            <a:chExt cx="10458653" cy="7117070"/>
          </a:xfrm>
        </p:grpSpPr>
        <p:grpSp>
          <p:nvGrpSpPr>
            <p:cNvPr id="58" name="Shape 58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9" name="Shape 59"/>
              <p:cNvGrpSpPr/>
              <p:nvPr/>
            </p:nvGrpSpPr>
            <p:grpSpPr>
              <a:xfrm>
                <a:off x="0" y="0"/>
                <a:ext cx="2514599" cy="6858000"/>
                <a:chOff x="0" y="0"/>
                <a:chExt cx="2514599" cy="6858000"/>
              </a:xfrm>
            </p:grpSpPr>
            <p:sp>
              <p:nvSpPr>
                <p:cNvPr id="60" name="Shape 60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61" name="Shape 6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63" name="Shape 63"/>
              <p:cNvGrpSpPr/>
              <p:nvPr/>
            </p:nvGrpSpPr>
            <p:grpSpPr>
              <a:xfrm>
                <a:off x="422910" y="0"/>
                <a:ext cx="2514599" cy="6858000"/>
                <a:chOff x="0" y="0"/>
                <a:chExt cx="2514599" cy="6858000"/>
              </a:xfrm>
            </p:grpSpPr>
            <p:sp>
              <p:nvSpPr>
                <p:cNvPr id="64" name="Shape 64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65" name="Shape 6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67" name="Shape 67"/>
              <p:cNvGrpSpPr/>
              <p:nvPr/>
            </p:nvGrpSpPr>
            <p:grpSpPr>
              <a:xfrm rot="10800000">
                <a:off x="6629400" y="0"/>
                <a:ext cx="2514599" cy="6858000"/>
                <a:chOff x="0" y="0"/>
                <a:chExt cx="2514599" cy="6858000"/>
              </a:xfrm>
            </p:grpSpPr>
            <p:sp>
              <p:nvSpPr>
                <p:cNvPr id="68" name="Shape 68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69" name="Shape 6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70" name="Shape 7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sp>
            <p:nvSpPr>
              <p:cNvPr id="71" name="Shape 71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sp>
          <p:nvSpPr>
            <p:cNvPr id="74" name="Shape 74"/>
            <p:cNvSpPr/>
            <p:nvPr/>
          </p:nvSpPr>
          <p:spPr>
            <a:xfrm>
              <a:off x="-11875" y="5035137"/>
              <a:ext cx="9143999" cy="1175654"/>
            </a:xfrm>
            <a:custGeom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-11875" y="3467594"/>
              <a:ext cx="9143999" cy="890649"/>
            </a:xfrm>
            <a:custGeom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-23750" y="5640778"/>
              <a:ext cx="3004456" cy="1211282"/>
            </a:xfrm>
            <a:custGeom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-11875" y="5284519"/>
              <a:ext cx="9143999" cy="1478477"/>
            </a:xfrm>
            <a:custGeom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2137558" y="5132119"/>
              <a:ext cx="6982690" cy="1719941"/>
            </a:xfrm>
            <a:custGeom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1800000">
              <a:off x="2996164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rot="1800000">
              <a:off x="3720064" y="41260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rot="1800000">
              <a:off x="3729590" y="1592427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1800000">
              <a:off x="2977114" y="32560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rot="1800000">
              <a:off x="4463014" y="53833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1800000">
              <a:off x="-382403" y="4201527"/>
              <a:ext cx="1261498" cy="1388235"/>
            </a:xfrm>
            <a:custGeom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1800000">
              <a:off x="24364" y="54024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1800000">
              <a:off x="52940" y="28497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1800000">
              <a:off x="776839" y="4126076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1800000">
              <a:off x="1510264" y="541195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rot="1800000">
              <a:off x="1529315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1800000">
              <a:off x="795889" y="1563852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rot="1800000">
              <a:off x="6806165" y="41451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1800000">
              <a:off x="7549115" y="54214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rot="1800000">
              <a:off x="7549116" y="28687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1800000">
              <a:off x="8306521" y="4055629"/>
              <a:ext cx="1243406" cy="1388235"/>
            </a:xfrm>
            <a:custGeom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 rot="1800000">
              <a:off x="8306771" y="1511523"/>
              <a:ext cx="1241870" cy="1388821"/>
            </a:xfrm>
            <a:custGeom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sp>
        <p:nvSpPr>
          <p:cNvPr id="96" name="Shape 96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8" name="Shape 98"/>
          <p:cNvSpPr txBox="1"/>
          <p:nvPr>
            <p:ph type="ctrTitle"/>
          </p:nvPr>
        </p:nvSpPr>
        <p:spPr>
          <a:xfrm>
            <a:off x="4733364" y="2708475"/>
            <a:ext cx="3313354" cy="1702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4733364" y="4421080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440"/>
              </a:spcBef>
              <a:buClr>
                <a:schemeClr val="accent1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400"/>
              </a:spcBef>
              <a:buClr>
                <a:schemeClr val="accent1"/>
              </a:buClr>
              <a:buFont typeface="Noto Symbol"/>
              <a:buNone/>
              <a:defRPr/>
            </a:lvl3pPr>
            <a:lvl4pPr indent="0" marL="1371600" marR="0" rtl="0" algn="ctr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4pPr>
            <a:lvl5pPr indent="0" marL="1828800" marR="0" rtl="0" algn="ctr">
              <a:spcBef>
                <a:spcPts val="320"/>
              </a:spcBef>
              <a:buClr>
                <a:schemeClr val="accent1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280"/>
              </a:spcBef>
              <a:buClr>
                <a:schemeClr val="accent1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280"/>
              </a:spcBef>
              <a:buClr>
                <a:schemeClr val="accent1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280"/>
              </a:spcBef>
              <a:buClr>
                <a:schemeClr val="accent1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280"/>
              </a:spcBef>
              <a:buClr>
                <a:schemeClr val="accent1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4738744" y="1516828"/>
            <a:ext cx="2133599" cy="7509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/>
          <p:nvPr/>
        </p:nvSpPr>
        <p:spPr>
          <a:xfrm>
            <a:off x="4650889" y="6088283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5303519" y="5719966"/>
            <a:ext cx="28315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04" name="Shape 104"/>
          <p:cNvSpPr/>
          <p:nvPr/>
        </p:nvSpPr>
        <p:spPr>
          <a:xfrm>
            <a:off x="4650889" y="6088283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 rot="5400000">
            <a:off x="2677662" y="689481"/>
            <a:ext cx="3508977" cy="6777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marL="34290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○"/>
              <a:defRPr/>
            </a:lvl1pPr>
            <a:lvl2pPr indent="-178308" marL="640080" rtl="0" algn="l">
              <a:spcBef>
                <a:spcPts val="440"/>
              </a:spcBef>
              <a:buClr>
                <a:schemeClr val="accent1"/>
              </a:buClr>
              <a:buFont typeface="Noto Symbol"/>
              <a:buChar char="○"/>
              <a:defRPr/>
            </a:lvl2pPr>
            <a:lvl3pPr indent="-132080" marL="914400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○"/>
              <a:defRPr/>
            </a:lvl3pPr>
            <a:lvl4pPr indent="-148844" marL="1124712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○"/>
              <a:defRPr/>
            </a:lvl4pPr>
            <a:lvl5pPr indent="-156464" marL="1325880" rtl="0" algn="l">
              <a:spcBef>
                <a:spcPts val="320"/>
              </a:spcBef>
              <a:buClr>
                <a:schemeClr val="accent1"/>
              </a:buClr>
              <a:buFont typeface="Noto Symbol"/>
              <a:buChar char="○"/>
              <a:defRPr/>
            </a:lvl5pPr>
            <a:lvl6pPr indent="-167639" marL="1517904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6pPr>
            <a:lvl7pPr indent="-165608" marL="1719072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7pPr>
            <a:lvl8pPr indent="-163575" marL="1920240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8pPr>
            <a:lvl9pPr indent="-161543" marL="2121408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9pPr>
          </a:lstStyle>
          <a:p/>
        </p:txBody>
      </p:sp>
      <p:sp>
        <p:nvSpPr>
          <p:cNvPr id="245" name="Shape 245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6" name="Shape 246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 rot="5400000">
            <a:off x="4981454" y="2678092"/>
            <a:ext cx="4780344" cy="148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 rot="5400000">
            <a:off x="1374975" y="708466"/>
            <a:ext cx="4780344" cy="5423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marL="34290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○"/>
              <a:defRPr/>
            </a:lvl1pPr>
            <a:lvl2pPr indent="-178308" marL="640080" rtl="0" algn="l">
              <a:spcBef>
                <a:spcPts val="440"/>
              </a:spcBef>
              <a:buClr>
                <a:schemeClr val="accent1"/>
              </a:buClr>
              <a:buFont typeface="Noto Symbol"/>
              <a:buChar char="○"/>
              <a:defRPr/>
            </a:lvl2pPr>
            <a:lvl3pPr indent="-132080" marL="914400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○"/>
              <a:defRPr/>
            </a:lvl3pPr>
            <a:lvl4pPr indent="-148844" marL="1124712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○"/>
              <a:defRPr/>
            </a:lvl4pPr>
            <a:lvl5pPr indent="-156464" marL="1325880" rtl="0" algn="l">
              <a:spcBef>
                <a:spcPts val="320"/>
              </a:spcBef>
              <a:buClr>
                <a:schemeClr val="accent1"/>
              </a:buClr>
              <a:buFont typeface="Noto Symbol"/>
              <a:buChar char="○"/>
              <a:defRPr/>
            </a:lvl5pPr>
            <a:lvl6pPr indent="-167639" marL="1517904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6pPr>
            <a:lvl7pPr indent="-165608" marL="1719072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7pPr>
            <a:lvl8pPr indent="-163575" marL="1920240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8pPr>
            <a:lvl9pPr indent="-161543" marL="2121408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9pPr>
          </a:lstStyle>
          <a:p/>
        </p:txBody>
      </p:sp>
      <p:sp>
        <p:nvSpPr>
          <p:cNvPr id="251" name="Shape 251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2" name="Shape 252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1043491" y="2323651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marL="34290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○"/>
              <a:defRPr/>
            </a:lvl1pPr>
            <a:lvl2pPr indent="-178308" marL="640080" rtl="0" algn="l">
              <a:spcBef>
                <a:spcPts val="440"/>
              </a:spcBef>
              <a:buClr>
                <a:schemeClr val="accent1"/>
              </a:buClr>
              <a:buFont typeface="Noto Symbol"/>
              <a:buChar char="○"/>
              <a:defRPr/>
            </a:lvl2pPr>
            <a:lvl3pPr indent="-132080" marL="914400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○"/>
              <a:defRPr/>
            </a:lvl3pPr>
            <a:lvl4pPr indent="-148844" marL="1124712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○"/>
              <a:defRPr/>
            </a:lvl4pPr>
            <a:lvl5pPr indent="-156464" marL="1325880" rtl="0" algn="l">
              <a:spcBef>
                <a:spcPts val="320"/>
              </a:spcBef>
              <a:buClr>
                <a:schemeClr val="accent1"/>
              </a:buClr>
              <a:buFont typeface="Noto Symbol"/>
              <a:buChar char="○"/>
              <a:defRPr/>
            </a:lvl5pPr>
            <a:lvl6pPr indent="-167639" marL="1517904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6pPr>
            <a:lvl7pPr indent="-165608" marL="1719072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7pPr>
            <a:lvl8pPr indent="-163575" marL="1920240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8pPr>
            <a:lvl9pPr indent="-161543" marL="2121408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258645" y="2900828"/>
            <a:ext cx="663746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258645" y="4267200"/>
            <a:ext cx="6637466" cy="1520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042416" y="2313432"/>
            <a:ext cx="3419855" cy="34930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marL="34290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○"/>
              <a:defRPr/>
            </a:lvl1pPr>
            <a:lvl2pPr indent="-178308" marL="640080" rtl="0" algn="l">
              <a:spcBef>
                <a:spcPts val="440"/>
              </a:spcBef>
              <a:buClr>
                <a:schemeClr val="accent1"/>
              </a:buClr>
              <a:buFont typeface="Noto Symbol"/>
              <a:buChar char="○"/>
              <a:defRPr/>
            </a:lvl2pPr>
            <a:lvl3pPr indent="-132080" marL="914400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○"/>
              <a:defRPr/>
            </a:lvl3pPr>
            <a:lvl4pPr indent="-148844" marL="1124712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○"/>
              <a:defRPr/>
            </a:lvl4pPr>
            <a:lvl5pPr indent="-156464" marL="1325880" rtl="0" algn="l">
              <a:spcBef>
                <a:spcPts val="320"/>
              </a:spcBef>
              <a:buClr>
                <a:schemeClr val="accent1"/>
              </a:buClr>
              <a:buFont typeface="Noto Symbol"/>
              <a:buChar char="○"/>
              <a:defRPr/>
            </a:lvl5pPr>
            <a:lvl6pPr indent="-167639" marL="1517904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6pPr>
            <a:lvl7pPr indent="-165608" marL="1719072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7pPr>
            <a:lvl8pPr indent="-163575" marL="1920240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8pPr>
            <a:lvl9pPr indent="-161543" marL="2121408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645151" y="2313431"/>
            <a:ext cx="3419855" cy="34930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marL="34290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○"/>
              <a:defRPr/>
            </a:lvl1pPr>
            <a:lvl2pPr indent="-178308" marL="640080" rtl="0" algn="l">
              <a:spcBef>
                <a:spcPts val="440"/>
              </a:spcBef>
              <a:buClr>
                <a:schemeClr val="accent1"/>
              </a:buClr>
              <a:buFont typeface="Noto Symbol"/>
              <a:buChar char="○"/>
              <a:defRPr/>
            </a:lvl2pPr>
            <a:lvl3pPr indent="-132080" marL="914400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○"/>
              <a:defRPr/>
            </a:lvl3pPr>
            <a:lvl4pPr indent="-148844" marL="1124712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○"/>
              <a:defRPr/>
            </a:lvl4pPr>
            <a:lvl5pPr indent="-156464" marL="1325880" rtl="0" algn="l">
              <a:spcBef>
                <a:spcPts val="320"/>
              </a:spcBef>
              <a:buClr>
                <a:schemeClr val="accent1"/>
              </a:buClr>
              <a:buFont typeface="Noto Symbol"/>
              <a:buChar char="○"/>
              <a:defRPr/>
            </a:lvl5pPr>
            <a:lvl6pPr indent="-167639" marL="1517904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6pPr>
            <a:lvl7pPr indent="-165608" marL="1719072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7pPr>
            <a:lvl8pPr indent="-163575" marL="1920240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8pPr>
            <a:lvl9pPr indent="-161543" marL="2121408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412111" y="2316008"/>
            <a:ext cx="305714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/>
            </a:lvl1pPr>
            <a:lvl2pPr indent="0" marL="457200" rtl="0">
              <a:spcBef>
                <a:spcPts val="0"/>
              </a:spcBef>
              <a:buFont typeface="Questrial"/>
              <a:buNone/>
              <a:defRPr/>
            </a:lvl2pPr>
            <a:lvl3pPr indent="0" marL="914400" rtl="0">
              <a:spcBef>
                <a:spcPts val="0"/>
              </a:spcBef>
              <a:buFont typeface="Questrial"/>
              <a:buNone/>
              <a:defRPr/>
            </a:lvl3pPr>
            <a:lvl4pPr indent="0" marL="1371600" rtl="0">
              <a:spcBef>
                <a:spcPts val="0"/>
              </a:spcBef>
              <a:buFont typeface="Questrial"/>
              <a:buNone/>
              <a:defRPr/>
            </a:lvl4pPr>
            <a:lvl5pPr indent="0" marL="1828800" rtl="0">
              <a:spcBef>
                <a:spcPts val="0"/>
              </a:spcBef>
              <a:buFont typeface="Questrial"/>
              <a:buNone/>
              <a:defRPr/>
            </a:lvl5pPr>
            <a:lvl6pPr indent="0" marL="2286000" rtl="0">
              <a:spcBef>
                <a:spcPts val="0"/>
              </a:spcBef>
              <a:buFont typeface="Questrial"/>
              <a:buNone/>
              <a:defRPr/>
            </a:lvl6pPr>
            <a:lvl7pPr indent="0" marL="2743200" rtl="0">
              <a:spcBef>
                <a:spcPts val="0"/>
              </a:spcBef>
              <a:buFont typeface="Questrial"/>
              <a:buNone/>
              <a:defRPr/>
            </a:lvl7pPr>
            <a:lvl8pPr indent="0" marL="3200400" rtl="0">
              <a:spcBef>
                <a:spcPts val="0"/>
              </a:spcBef>
              <a:buFont typeface="Questrial"/>
              <a:buNone/>
              <a:defRPr/>
            </a:lvl8pPr>
            <a:lvl9pPr indent="0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1041720" y="2974693"/>
            <a:ext cx="3419855" cy="2835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3" type="body"/>
          </p:nvPr>
        </p:nvSpPr>
        <p:spPr>
          <a:xfrm>
            <a:off x="5011837" y="2316009"/>
            <a:ext cx="30557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/>
            </a:lvl1pPr>
            <a:lvl2pPr indent="0" marL="457200" rtl="0">
              <a:spcBef>
                <a:spcPts val="0"/>
              </a:spcBef>
              <a:buFont typeface="Questrial"/>
              <a:buNone/>
              <a:defRPr/>
            </a:lvl2pPr>
            <a:lvl3pPr indent="0" marL="914400" rtl="0">
              <a:spcBef>
                <a:spcPts val="0"/>
              </a:spcBef>
              <a:buFont typeface="Questrial"/>
              <a:buNone/>
              <a:defRPr/>
            </a:lvl3pPr>
            <a:lvl4pPr indent="0" marL="1371600" rtl="0">
              <a:spcBef>
                <a:spcPts val="0"/>
              </a:spcBef>
              <a:buFont typeface="Questrial"/>
              <a:buNone/>
              <a:defRPr/>
            </a:lvl4pPr>
            <a:lvl5pPr indent="0" marL="1828800" rtl="0">
              <a:spcBef>
                <a:spcPts val="0"/>
              </a:spcBef>
              <a:buFont typeface="Questrial"/>
              <a:buNone/>
              <a:defRPr/>
            </a:lvl5pPr>
            <a:lvl6pPr indent="0" marL="2286000" rtl="0">
              <a:spcBef>
                <a:spcPts val="0"/>
              </a:spcBef>
              <a:buFont typeface="Questrial"/>
              <a:buNone/>
              <a:defRPr/>
            </a:lvl6pPr>
            <a:lvl7pPr indent="0" marL="2743200" rtl="0">
              <a:spcBef>
                <a:spcPts val="0"/>
              </a:spcBef>
              <a:buFont typeface="Questrial"/>
              <a:buNone/>
              <a:defRPr/>
            </a:lvl7pPr>
            <a:lvl8pPr indent="0" marL="3200400" rtl="0">
              <a:spcBef>
                <a:spcPts val="0"/>
              </a:spcBef>
              <a:buFont typeface="Questrial"/>
              <a:buNone/>
              <a:defRPr/>
            </a:lvl8pPr>
            <a:lvl9pPr indent="0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4" type="body"/>
          </p:nvPr>
        </p:nvSpPr>
        <p:spPr>
          <a:xfrm>
            <a:off x="4645151" y="2974693"/>
            <a:ext cx="3419855" cy="2835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143"/>
          <p:cNvGrpSpPr/>
          <p:nvPr/>
        </p:nvGrpSpPr>
        <p:grpSpPr>
          <a:xfrm>
            <a:off x="-644958" y="0"/>
            <a:ext cx="10458653" cy="7117070"/>
            <a:chOff x="-644958" y="0"/>
            <a:chExt cx="10458653" cy="7117070"/>
          </a:xfrm>
        </p:grpSpPr>
        <p:grpSp>
          <p:nvGrpSpPr>
            <p:cNvPr id="144" name="Shape 1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5" name="Shape 145"/>
              <p:cNvGrpSpPr/>
              <p:nvPr/>
            </p:nvGrpSpPr>
            <p:grpSpPr>
              <a:xfrm>
                <a:off x="0" y="0"/>
                <a:ext cx="2514599" cy="6858000"/>
                <a:chOff x="0" y="0"/>
                <a:chExt cx="2514599" cy="6858000"/>
              </a:xfrm>
            </p:grpSpPr>
            <p:sp>
              <p:nvSpPr>
                <p:cNvPr id="146" name="Shape 146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47" name="Shape 14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48" name="Shape 14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49" name="Shape 149"/>
              <p:cNvGrpSpPr/>
              <p:nvPr/>
            </p:nvGrpSpPr>
            <p:grpSpPr>
              <a:xfrm>
                <a:off x="422910" y="0"/>
                <a:ext cx="2514599" cy="6858000"/>
                <a:chOff x="0" y="0"/>
                <a:chExt cx="2514599" cy="6858000"/>
              </a:xfrm>
            </p:grpSpPr>
            <p:sp>
              <p:nvSpPr>
                <p:cNvPr id="150" name="Shape 150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51" name="Shape 15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52" name="Shape 15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53" name="Shape 153"/>
              <p:cNvGrpSpPr/>
              <p:nvPr/>
            </p:nvGrpSpPr>
            <p:grpSpPr>
              <a:xfrm rot="10800000">
                <a:off x="6629400" y="0"/>
                <a:ext cx="2514599" cy="6858000"/>
                <a:chOff x="0" y="0"/>
                <a:chExt cx="2514599" cy="6858000"/>
              </a:xfrm>
            </p:grpSpPr>
            <p:sp>
              <p:nvSpPr>
                <p:cNvPr id="154" name="Shape 154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55" name="Shape 15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56" name="Shape 156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sp>
            <p:nvSpPr>
              <p:cNvPr id="157" name="Shape 15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sp>
          <p:nvSpPr>
            <p:cNvPr id="160" name="Shape 160"/>
            <p:cNvSpPr/>
            <p:nvPr/>
          </p:nvSpPr>
          <p:spPr>
            <a:xfrm>
              <a:off x="-11875" y="5035137"/>
              <a:ext cx="9143999" cy="1175654"/>
            </a:xfrm>
            <a:custGeom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-11875" y="3467594"/>
              <a:ext cx="9143999" cy="890649"/>
            </a:xfrm>
            <a:custGeom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-23750" y="5640778"/>
              <a:ext cx="3004456" cy="1211282"/>
            </a:xfrm>
            <a:custGeom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-11875" y="5284519"/>
              <a:ext cx="9143999" cy="1478477"/>
            </a:xfrm>
            <a:custGeom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2137558" y="5132119"/>
              <a:ext cx="6982690" cy="1719941"/>
            </a:xfrm>
            <a:custGeom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 rot="1800000">
              <a:off x="2996164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 rot="1800000">
              <a:off x="3720064" y="41260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 rot="1800000">
              <a:off x="3729590" y="1592427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 rot="1800000">
              <a:off x="2977114" y="32560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 rot="1800000">
              <a:off x="4463014" y="53833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 rot="1800000">
              <a:off x="-382403" y="4201527"/>
              <a:ext cx="1261498" cy="1388235"/>
            </a:xfrm>
            <a:custGeom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 rot="1800000">
              <a:off x="24364" y="54024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 rot="1800000">
              <a:off x="52940" y="28497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 rot="1800000">
              <a:off x="776839" y="4126076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 rot="1800000">
              <a:off x="1510264" y="541195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 rot="1800000">
              <a:off x="1529315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 rot="1800000">
              <a:off x="795889" y="1563852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 rot="1800000">
              <a:off x="6806165" y="41451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 rot="1800000">
              <a:off x="7549115" y="54214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 rot="1800000">
              <a:off x="7549116" y="28687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 rot="1800000">
              <a:off x="8306521" y="4055629"/>
              <a:ext cx="1243406" cy="1388235"/>
            </a:xfrm>
            <a:custGeom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 rot="1800000">
              <a:off x="8306771" y="1511523"/>
              <a:ext cx="1241870" cy="1388821"/>
            </a:xfrm>
            <a:custGeom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sp>
        <p:nvSpPr>
          <p:cNvPr id="182" name="Shape 182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86" name="Shape 186"/>
          <p:cNvSpPr/>
          <p:nvPr/>
        </p:nvSpPr>
        <p:spPr>
          <a:xfrm>
            <a:off x="905570" y="601883"/>
            <a:ext cx="3562257" cy="56484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145894" y="856526"/>
            <a:ext cx="3090440" cy="5150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/>
          <p:nvPr/>
        </p:nvSpPr>
        <p:spPr>
          <a:xfrm>
            <a:off x="4650889" y="6088283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9" name="Shape 189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4739832" y="2657433"/>
            <a:ext cx="3304571" cy="14631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4736592" y="4136994"/>
            <a:ext cx="3298784" cy="15179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424242"/>
              </a:buClr>
              <a:buFont typeface="Questrial"/>
              <a:buNone/>
              <a:defRPr/>
            </a:lvl1pPr>
            <a:lvl2pPr indent="0" marL="457200" rtl="0">
              <a:spcBef>
                <a:spcPts val="0"/>
              </a:spcBef>
              <a:buFont typeface="Questrial"/>
              <a:buNone/>
              <a:defRPr/>
            </a:lvl2pPr>
            <a:lvl3pPr indent="0" marL="914400" rtl="0">
              <a:spcBef>
                <a:spcPts val="0"/>
              </a:spcBef>
              <a:buFont typeface="Questrial"/>
              <a:buNone/>
              <a:defRPr/>
            </a:lvl3pPr>
            <a:lvl4pPr indent="0" marL="1371600" rtl="0">
              <a:spcBef>
                <a:spcPts val="0"/>
              </a:spcBef>
              <a:buFont typeface="Questrial"/>
              <a:buNone/>
              <a:defRPr/>
            </a:lvl4pPr>
            <a:lvl5pPr indent="0" marL="1828800" rtl="0">
              <a:spcBef>
                <a:spcPts val="0"/>
              </a:spcBef>
              <a:buFont typeface="Questrial"/>
              <a:buNone/>
              <a:defRPr/>
            </a:lvl5pPr>
            <a:lvl6pPr indent="0" marL="2286000" rtl="0">
              <a:spcBef>
                <a:spcPts val="0"/>
              </a:spcBef>
              <a:buFont typeface="Questrial"/>
              <a:buNone/>
              <a:defRPr/>
            </a:lvl6pPr>
            <a:lvl7pPr indent="0" marL="2743200" rtl="0">
              <a:spcBef>
                <a:spcPts val="0"/>
              </a:spcBef>
              <a:buFont typeface="Questrial"/>
              <a:buNone/>
              <a:defRPr/>
            </a:lvl7pPr>
            <a:lvl8pPr indent="0" marL="3200400" rtl="0">
              <a:spcBef>
                <a:spcPts val="0"/>
              </a:spcBef>
              <a:buFont typeface="Questrial"/>
              <a:buNone/>
              <a:defRPr/>
            </a:lvl8pPr>
            <a:lvl9pPr indent="0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Shape 193"/>
          <p:cNvGrpSpPr/>
          <p:nvPr/>
        </p:nvGrpSpPr>
        <p:grpSpPr>
          <a:xfrm>
            <a:off x="-644958" y="0"/>
            <a:ext cx="10458653" cy="7117070"/>
            <a:chOff x="-644958" y="0"/>
            <a:chExt cx="10458653" cy="7117070"/>
          </a:xfrm>
        </p:grpSpPr>
        <p:grpSp>
          <p:nvGrpSpPr>
            <p:cNvPr id="194" name="Shape 19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95" name="Shape 195"/>
              <p:cNvGrpSpPr/>
              <p:nvPr/>
            </p:nvGrpSpPr>
            <p:grpSpPr>
              <a:xfrm>
                <a:off x="0" y="0"/>
                <a:ext cx="2514599" cy="6858000"/>
                <a:chOff x="0" y="0"/>
                <a:chExt cx="2514599" cy="6858000"/>
              </a:xfrm>
            </p:grpSpPr>
            <p:sp>
              <p:nvSpPr>
                <p:cNvPr id="196" name="Shape 196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97" name="Shape 19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98" name="Shape 19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99" name="Shape 199"/>
              <p:cNvGrpSpPr/>
              <p:nvPr/>
            </p:nvGrpSpPr>
            <p:grpSpPr>
              <a:xfrm>
                <a:off x="422910" y="0"/>
                <a:ext cx="2514599" cy="6858000"/>
                <a:chOff x="0" y="0"/>
                <a:chExt cx="2514599" cy="6858000"/>
              </a:xfrm>
            </p:grpSpPr>
            <p:sp>
              <p:nvSpPr>
                <p:cNvPr id="200" name="Shape 200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01" name="Shape 20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02" name="Shape 20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203" name="Shape 203"/>
              <p:cNvGrpSpPr/>
              <p:nvPr/>
            </p:nvGrpSpPr>
            <p:grpSpPr>
              <a:xfrm rot="10800000">
                <a:off x="6629400" y="0"/>
                <a:ext cx="2514599" cy="6858000"/>
                <a:chOff x="0" y="0"/>
                <a:chExt cx="2514599" cy="6858000"/>
              </a:xfrm>
            </p:grpSpPr>
            <p:sp>
              <p:nvSpPr>
                <p:cNvPr id="204" name="Shape 204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06" name="Shape 206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sp>
            <p:nvSpPr>
              <p:cNvPr id="207" name="Shape 20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sp>
          <p:nvSpPr>
            <p:cNvPr id="210" name="Shape 210"/>
            <p:cNvSpPr/>
            <p:nvPr/>
          </p:nvSpPr>
          <p:spPr>
            <a:xfrm>
              <a:off x="-11875" y="5035137"/>
              <a:ext cx="9143999" cy="1175654"/>
            </a:xfrm>
            <a:custGeom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-11875" y="3467594"/>
              <a:ext cx="9143999" cy="890649"/>
            </a:xfrm>
            <a:custGeom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-23750" y="5640778"/>
              <a:ext cx="3004456" cy="1211282"/>
            </a:xfrm>
            <a:custGeom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-11875" y="5284519"/>
              <a:ext cx="9143999" cy="1478477"/>
            </a:xfrm>
            <a:custGeom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2137558" y="5132119"/>
              <a:ext cx="6982690" cy="1719941"/>
            </a:xfrm>
            <a:custGeom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 rot="1800000">
              <a:off x="2996164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 rot="1800000">
              <a:off x="3720064" y="41260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 rot="1800000">
              <a:off x="3729590" y="1592427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 rot="1800000">
              <a:off x="2977114" y="32560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 rot="1800000">
              <a:off x="4463014" y="53833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 rot="1800000">
              <a:off x="-382403" y="4201527"/>
              <a:ext cx="1261498" cy="1388235"/>
            </a:xfrm>
            <a:custGeom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 rot="1800000">
              <a:off x="24364" y="54024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 rot="1800000">
              <a:off x="52940" y="28497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 rot="1800000">
              <a:off x="776839" y="4126076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 rot="1800000">
              <a:off x="1510264" y="541195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 rot="1800000">
              <a:off x="1529315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 rot="1800000">
              <a:off x="795889" y="1563852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 rot="1800000">
              <a:off x="6806165" y="41451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 rot="1800000">
              <a:off x="7549115" y="54214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 rot="1800000">
              <a:off x="7549116" y="28687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 rot="1800000">
              <a:off x="8306521" y="4055629"/>
              <a:ext cx="1243406" cy="1388235"/>
            </a:xfrm>
            <a:custGeom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 rot="1800000">
              <a:off x="8306771" y="1511523"/>
              <a:ext cx="1241870" cy="1388821"/>
            </a:xfrm>
            <a:custGeom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sp>
        <p:nvSpPr>
          <p:cNvPr id="232" name="Shape 232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905570" y="601883"/>
            <a:ext cx="3562257" cy="564844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E1E1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4650889" y="6088283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x="4734423" y="2660903"/>
            <a:ext cx="3300983" cy="14630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7" name="Shape 237"/>
          <p:cNvSpPr/>
          <p:nvPr>
            <p:ph idx="2" type="pic"/>
          </p:nvPr>
        </p:nvSpPr>
        <p:spPr>
          <a:xfrm>
            <a:off x="1005208" y="693795"/>
            <a:ext cx="3359623" cy="5468111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734630" y="4133087"/>
            <a:ext cx="3300572" cy="1519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424242"/>
              </a:buClr>
              <a:buFont typeface="Questrial"/>
              <a:buNone/>
              <a:defRPr/>
            </a:lvl1pPr>
            <a:lvl2pPr indent="0" marL="457200" rtl="0">
              <a:spcBef>
                <a:spcPts val="0"/>
              </a:spcBef>
              <a:buFont typeface="Questrial"/>
              <a:buNone/>
              <a:defRPr/>
            </a:lvl2pPr>
            <a:lvl3pPr indent="0" marL="914400" rtl="0">
              <a:spcBef>
                <a:spcPts val="0"/>
              </a:spcBef>
              <a:buFont typeface="Questrial"/>
              <a:buNone/>
              <a:defRPr/>
            </a:lvl3pPr>
            <a:lvl4pPr indent="0" marL="1371600" rtl="0">
              <a:spcBef>
                <a:spcPts val="0"/>
              </a:spcBef>
              <a:buFont typeface="Questrial"/>
              <a:buNone/>
              <a:defRPr/>
            </a:lvl4pPr>
            <a:lvl5pPr indent="0" marL="1828800" rtl="0">
              <a:spcBef>
                <a:spcPts val="0"/>
              </a:spcBef>
              <a:buFont typeface="Questrial"/>
              <a:buNone/>
              <a:defRPr/>
            </a:lvl5pPr>
            <a:lvl6pPr indent="0" marL="2286000" rtl="0">
              <a:spcBef>
                <a:spcPts val="0"/>
              </a:spcBef>
              <a:buFont typeface="Questrial"/>
              <a:buNone/>
              <a:defRPr/>
            </a:lvl6pPr>
            <a:lvl7pPr indent="0" marL="2743200" rtl="0">
              <a:spcBef>
                <a:spcPts val="0"/>
              </a:spcBef>
              <a:buFont typeface="Questrial"/>
              <a:buNone/>
              <a:defRPr/>
            </a:lvl7pPr>
            <a:lvl8pPr indent="0" marL="3200400" rtl="0">
              <a:spcBef>
                <a:spcPts val="0"/>
              </a:spcBef>
              <a:buFont typeface="Questrial"/>
              <a:buNone/>
              <a:defRPr/>
            </a:lvl8pPr>
            <a:lvl9pPr indent="0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239" name="Shape 239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C2F35E"/>
            </a:gs>
            <a:gs pos="62000">
              <a:srgbClr val="99BC52"/>
            </a:gs>
            <a:gs pos="100000">
              <a:srgbClr val="88A848"/>
            </a:gs>
          </a:gsLst>
          <a:lin ang="5400000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567354" y="0"/>
            <a:ext cx="10458653" cy="7117070"/>
            <a:chOff x="-644958" y="0"/>
            <a:chExt cx="10458653" cy="7117070"/>
          </a:xfrm>
        </p:grpSpPr>
        <p:grpSp>
          <p:nvGrpSpPr>
            <p:cNvPr id="10" name="Shape 10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1" name="Shape 11"/>
              <p:cNvGrpSpPr/>
              <p:nvPr/>
            </p:nvGrpSpPr>
            <p:grpSpPr>
              <a:xfrm>
                <a:off x="0" y="0"/>
                <a:ext cx="2514599" cy="6858000"/>
                <a:chOff x="0" y="0"/>
                <a:chExt cx="2514599" cy="6858000"/>
              </a:xfrm>
            </p:grpSpPr>
            <p:sp>
              <p:nvSpPr>
                <p:cNvPr id="12" name="Shape 12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3" name="Shape 13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4" name="Shape 1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5" name="Shape 15"/>
              <p:cNvGrpSpPr/>
              <p:nvPr/>
            </p:nvGrpSpPr>
            <p:grpSpPr>
              <a:xfrm>
                <a:off x="422910" y="0"/>
                <a:ext cx="2514599" cy="6858000"/>
                <a:chOff x="0" y="0"/>
                <a:chExt cx="2514599" cy="6858000"/>
              </a:xfrm>
            </p:grpSpPr>
            <p:sp>
              <p:nvSpPr>
                <p:cNvPr id="16" name="Shape 16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7" name="Shape 1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8" name="Shape 1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9" name="Shape 19"/>
              <p:cNvGrpSpPr/>
              <p:nvPr/>
            </p:nvGrpSpPr>
            <p:grpSpPr>
              <a:xfrm rot="10800000">
                <a:off x="6629400" y="0"/>
                <a:ext cx="2514599" cy="6858000"/>
                <a:chOff x="0" y="0"/>
                <a:chExt cx="2514599" cy="6858000"/>
              </a:xfrm>
            </p:grpSpPr>
            <p:sp>
              <p:nvSpPr>
                <p:cNvPr id="20" name="Shape 20"/>
                <p:cNvSpPr/>
                <p:nvPr/>
              </p:nvSpPr>
              <p:spPr>
                <a:xfrm>
                  <a:off x="914400" y="0"/>
                  <a:ext cx="1600199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1" name="Shape 2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2" name="Shape 2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sp>
            <p:nvSpPr>
              <p:cNvPr id="23" name="Shape 2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sp>
          <p:nvSpPr>
            <p:cNvPr id="26" name="Shape 26"/>
            <p:cNvSpPr/>
            <p:nvPr/>
          </p:nvSpPr>
          <p:spPr>
            <a:xfrm>
              <a:off x="-11875" y="5035137"/>
              <a:ext cx="9143999" cy="1175654"/>
            </a:xfrm>
            <a:custGeom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-11875" y="3467594"/>
              <a:ext cx="9143999" cy="890649"/>
            </a:xfrm>
            <a:custGeom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-23750" y="5640778"/>
              <a:ext cx="3004456" cy="1211282"/>
            </a:xfrm>
            <a:custGeom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-11875" y="5284519"/>
              <a:ext cx="9143999" cy="1478477"/>
            </a:xfrm>
            <a:custGeom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2137558" y="5132119"/>
              <a:ext cx="6982690" cy="1719941"/>
            </a:xfrm>
            <a:custGeom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1800000">
              <a:off x="2996164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1800000">
              <a:off x="3720064" y="41260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rot="1800000">
              <a:off x="3729590" y="1592427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1800000">
              <a:off x="2977114" y="32560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rot="1800000">
              <a:off x="4463014" y="53833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1800000">
              <a:off x="-382403" y="4201527"/>
              <a:ext cx="1261498" cy="1388235"/>
            </a:xfrm>
            <a:custGeom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rot="1800000">
              <a:off x="24364" y="54024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1800000">
              <a:off x="52940" y="28497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1800000">
              <a:off x="776839" y="4126076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1800000">
              <a:off x="1510264" y="5411953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1800000">
              <a:off x="1529315" y="2859251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rot="1800000">
              <a:off x="795889" y="1563852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1800000">
              <a:off x="6806165" y="414512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rot="1800000">
              <a:off x="7549115" y="54214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1800000">
              <a:off x="7549116" y="2868778"/>
              <a:ext cx="1601399" cy="1388235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rot="1800000">
              <a:off x="8306521" y="4055629"/>
              <a:ext cx="1243406" cy="1388235"/>
            </a:xfrm>
            <a:custGeom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 rot="1800000">
              <a:off x="8306771" y="1511523"/>
              <a:ext cx="1241870" cy="1388821"/>
            </a:xfrm>
            <a:custGeom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sp>
        <p:nvSpPr>
          <p:cNvPr id="48" name="Shape 48"/>
          <p:cNvSpPr/>
          <p:nvPr/>
        </p:nvSpPr>
        <p:spPr>
          <a:xfrm>
            <a:off x="457200" y="333487"/>
            <a:ext cx="8229600" cy="618564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4561242" y="-21511"/>
            <a:ext cx="3679116" cy="699243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043491" y="2323651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76" marL="34290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○"/>
              <a:defRPr/>
            </a:lvl1pPr>
            <a:lvl2pPr indent="-178308" marL="640080" marR="0" rtl="0" algn="l">
              <a:spcBef>
                <a:spcPts val="440"/>
              </a:spcBef>
              <a:buClr>
                <a:schemeClr val="accent1"/>
              </a:buClr>
              <a:buFont typeface="Noto Symbol"/>
              <a:buChar char="○"/>
              <a:defRPr/>
            </a:lvl2pPr>
            <a:lvl3pPr indent="-132080" marL="914400" marR="0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○"/>
              <a:defRPr/>
            </a:lvl3pPr>
            <a:lvl4pPr indent="-148844" marL="1124712" marR="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○"/>
              <a:defRPr/>
            </a:lvl4pPr>
            <a:lvl5pPr indent="-156464" marL="1325880" marR="0" rtl="0" algn="l">
              <a:spcBef>
                <a:spcPts val="320"/>
              </a:spcBef>
              <a:buClr>
                <a:schemeClr val="accent1"/>
              </a:buClr>
              <a:buFont typeface="Noto Symbol"/>
              <a:buChar char="○"/>
              <a:defRPr/>
            </a:lvl5pPr>
            <a:lvl6pPr indent="-167639" marL="1517904" marR="0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6pPr>
            <a:lvl7pPr indent="-165608" marL="1719072" marR="0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7pPr>
            <a:lvl8pPr indent="-163575" marL="1920240" marR="0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8pPr>
            <a:lvl9pPr indent="-161543" marL="2121408" marR="0" rtl="0" algn="l">
              <a:spcBef>
                <a:spcPts val="280"/>
              </a:spcBef>
              <a:buClr>
                <a:schemeClr val="accent1"/>
              </a:buClr>
              <a:buFont typeface="Noto Symbol"/>
              <a:buChar char="○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ctrTitle"/>
          </p:nvPr>
        </p:nvSpPr>
        <p:spPr>
          <a:xfrm>
            <a:off x="4733364" y="2708475"/>
            <a:ext cx="3313354" cy="170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b="0" baseline="0" i="0" lang="en-US" sz="325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RSA Authentication</a:t>
            </a:r>
          </a:p>
        </p:txBody>
      </p:sp>
      <p:sp>
        <p:nvSpPr>
          <p:cNvPr id="256" name="Shape 256"/>
          <p:cNvSpPr txBox="1"/>
          <p:nvPr>
            <p:ph idx="1" type="subTitle"/>
          </p:nvPr>
        </p:nvSpPr>
        <p:spPr>
          <a:xfrm>
            <a:off x="4733364" y="4421080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rgbClr val="424242"/>
                </a:solidFill>
                <a:latin typeface="Questrial"/>
                <a:ea typeface="Questrial"/>
                <a:cs typeface="Questrial"/>
                <a:sym typeface="Questrial"/>
              </a:rPr>
              <a:t>with restful web services</a:t>
            </a:r>
          </a:p>
          <a:p>
            <a:pPr indent="0" lvl="0" marL="0" marR="0" rtl="0" algn="l">
              <a:spcBef>
                <a:spcPts val="36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rgbClr val="42424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7" name="Shape 257"/>
          <p:cNvSpPr txBox="1"/>
          <p:nvPr>
            <p:ph idx="10" type="dt"/>
          </p:nvPr>
        </p:nvSpPr>
        <p:spPr>
          <a:xfrm>
            <a:off x="4738744" y="1516828"/>
            <a:ext cx="2133599" cy="750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July 3, 2015</a:t>
            </a:r>
          </a:p>
        </p:txBody>
      </p:sp>
      <p:sp>
        <p:nvSpPr>
          <p:cNvPr id="258" name="Shape 258"/>
          <p:cNvSpPr txBox="1"/>
          <p:nvPr>
            <p:ph idx="11" type="ftr"/>
          </p:nvPr>
        </p:nvSpPr>
        <p:spPr>
          <a:xfrm>
            <a:off x="5303519" y="5719966"/>
            <a:ext cx="28315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2015.07.08</a:t>
            </a: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1137466" y="933719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Font typeface="Questrial"/>
              <a:buNone/>
            </a:pPr>
            <a:r>
              <a:t/>
            </a:r>
            <a:endParaRPr b="0" baseline="0" i="0" sz="4000" u="none" cap="none" strike="noStrik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1043491" y="2323651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3576" lvl="0" marL="342900" marR="0" rtl="0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76" lvl="0" marL="34290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76" lvl="0" marL="34290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July 3, 2015</a:t>
            </a:r>
          </a:p>
        </p:txBody>
      </p:sp>
      <p:sp>
        <p:nvSpPr>
          <p:cNvPr id="353" name="Shape 353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id="355" name="Shape 355"/>
          <p:cNvPicPr preferRelativeResize="0"/>
          <p:nvPr/>
        </p:nvPicPr>
        <p:blipFill rotWithShape="1">
          <a:blip r:embed="rId3">
            <a:alphaModFix/>
          </a:blip>
          <a:srcRect b="71935" l="0" r="64433" t="469"/>
          <a:stretch/>
        </p:blipFill>
        <p:spPr>
          <a:xfrm>
            <a:off x="1796150" y="1441725"/>
            <a:ext cx="4806900" cy="4805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 txBox="1"/>
          <p:nvPr>
            <p:ph idx="2" type="title"/>
          </p:nvPr>
        </p:nvSpPr>
        <p:spPr>
          <a:xfrm>
            <a:off x="869325" y="405699"/>
            <a:ext cx="7024799" cy="878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n-US" sz="36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Group Communication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1137466" y="933719"/>
            <a:ext cx="70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Font typeface="Questrial"/>
              <a:buNone/>
            </a:pPr>
            <a:r>
              <a:t/>
            </a:r>
            <a:endParaRPr b="0" baseline="0" i="0" sz="4000" u="none" cap="none" strike="noStrik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1043491" y="2323651"/>
            <a:ext cx="6777299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3576" lvl="0" marL="342900" marR="0" rtl="0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76" lvl="0" marL="34290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76" lvl="0" marL="34290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 txBox="1"/>
          <p:nvPr>
            <p:ph idx="10" type="dt"/>
          </p:nvPr>
        </p:nvSpPr>
        <p:spPr>
          <a:xfrm>
            <a:off x="5997387" y="22449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July 3, 2015</a:t>
            </a:r>
          </a:p>
        </p:txBody>
      </p:sp>
      <p:sp>
        <p:nvSpPr>
          <p:cNvPr id="365" name="Shape 365"/>
          <p:cNvSpPr txBox="1"/>
          <p:nvPr>
            <p:ph idx="11" type="ftr"/>
          </p:nvPr>
        </p:nvSpPr>
        <p:spPr>
          <a:xfrm>
            <a:off x="4641448" y="5852160"/>
            <a:ext cx="3502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Group Communication  (continued)</a:t>
            </a: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4649096" y="224490"/>
            <a:ext cx="13322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id="367" name="Shape 367"/>
          <p:cNvPicPr preferRelativeResize="0"/>
          <p:nvPr/>
        </p:nvPicPr>
        <p:blipFill rotWithShape="1">
          <a:blip r:embed="rId3">
            <a:alphaModFix/>
          </a:blip>
          <a:srcRect b="66178" l="39349" r="0" t="0"/>
          <a:stretch/>
        </p:blipFill>
        <p:spPr>
          <a:xfrm>
            <a:off x="1262000" y="933725"/>
            <a:ext cx="6232199" cy="447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137466" y="933719"/>
            <a:ext cx="70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Font typeface="Questrial"/>
              <a:buNone/>
            </a:pPr>
            <a:r>
              <a:t/>
            </a:r>
            <a:endParaRPr b="0" baseline="0" i="0" sz="4000" u="none" cap="none" strike="noStrik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1043491" y="2323651"/>
            <a:ext cx="6777299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3576" lvl="0" marL="342900" marR="0" rtl="0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76" lvl="0" marL="34290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76" lvl="0" marL="34290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/>
          <p:nvPr>
            <p:ph idx="10" type="dt"/>
          </p:nvPr>
        </p:nvSpPr>
        <p:spPr>
          <a:xfrm>
            <a:off x="5997387" y="22449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July 3, 2015</a:t>
            </a:r>
          </a:p>
        </p:txBody>
      </p:sp>
      <p:sp>
        <p:nvSpPr>
          <p:cNvPr id="376" name="Shape 376"/>
          <p:cNvSpPr txBox="1"/>
          <p:nvPr>
            <p:ph idx="11" type="ftr"/>
          </p:nvPr>
        </p:nvSpPr>
        <p:spPr>
          <a:xfrm>
            <a:off x="4641448" y="5852160"/>
            <a:ext cx="3502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4649096" y="224490"/>
            <a:ext cx="13322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 b="7746" l="0" r="25328" t="35296"/>
          <a:stretch/>
        </p:blipFill>
        <p:spPr>
          <a:xfrm>
            <a:off x="489875" y="131100"/>
            <a:ext cx="6708299" cy="65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>
            <p:ph idx="2" type="ftr"/>
          </p:nvPr>
        </p:nvSpPr>
        <p:spPr>
          <a:xfrm>
            <a:off x="4641448" y="5852160"/>
            <a:ext cx="3502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Group Communication  (continued)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b="0" baseline="0" i="0" lang="en-US" sz="36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Traditional </a:t>
            </a:r>
            <a:r>
              <a:rPr lang="en-US" sz="36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username</a:t>
            </a:r>
            <a:r>
              <a:rPr b="0" baseline="0" i="0" lang="en-US" sz="36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 and password combination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043491" y="2323651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9400" lvl="0" marL="342900" marR="0" rtl="0" algn="l">
              <a:spcBef>
                <a:spcPts val="0"/>
              </a:spcBef>
              <a:buClr>
                <a:schemeClr val="accent1"/>
              </a:buClr>
              <a:buSzPct val="76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Most widely used</a:t>
            </a:r>
          </a:p>
          <a:p>
            <a:pPr indent="-279400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Generate valid token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 session when user logged in.</a:t>
            </a:r>
          </a:p>
          <a:p>
            <a:pPr indent="-279400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Esay to attack，once the password has been intercepted or leaked, or even guessed by trying all possible combinations</a:t>
            </a:r>
          </a:p>
        </p:txBody>
      </p:sp>
      <p:sp>
        <p:nvSpPr>
          <p:cNvPr id="267" name="Shape 267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July 3, 2015</a:t>
            </a:r>
          </a:p>
        </p:txBody>
      </p:sp>
      <p:sp>
        <p:nvSpPr>
          <p:cNvPr id="268" name="Shape 268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b="0" baseline="0" i="0" lang="en-US" sz="4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RSA(Why RSA ?) 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1043491" y="2323651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9400" lvl="0" marL="342900" marR="0" rtl="0" algn="l">
              <a:spcBef>
                <a:spcPts val="0"/>
              </a:spcBef>
              <a:buClr>
                <a:schemeClr val="accent1"/>
              </a:buClr>
              <a:buSzPct val="76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Message, if intercepted, will not cause further 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r>
              <a:rPr b="0" baseline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issue.</a:t>
            </a:r>
          </a:p>
          <a:p>
            <a:pPr indent="-279400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Public key is used for encryption and private key 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decryption</a:t>
            </a:r>
            <a:r>
              <a:rPr b="0" baseline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(kept at the client side)</a:t>
            </a:r>
          </a:p>
          <a:p>
            <a:pPr indent="-279400" lvl="0" marL="342900" marR="0" rtl="0" algn="l">
              <a:spcBef>
                <a:spcPts val="480"/>
              </a:spcBef>
              <a:buClr>
                <a:schemeClr val="accent1"/>
              </a:buClr>
              <a:buSzPct val="76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Analogy: Mailbox (RSA Encryption) &amp; Stamp (Digital signature)</a:t>
            </a:r>
          </a:p>
        </p:txBody>
      </p:sp>
      <p:sp>
        <p:nvSpPr>
          <p:cNvPr id="277" name="Shape 277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July 3, 2015</a:t>
            </a:r>
          </a:p>
        </p:txBody>
      </p:sp>
      <p:sp>
        <p:nvSpPr>
          <p:cNvPr id="278" name="Shape 278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919752" y="224488"/>
            <a:ext cx="70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b="0" baseline="0" i="0" lang="en-US" sz="4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How it works?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043491" y="2323651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9400" lvl="0" marL="342900" marR="0" rtl="0" algn="l">
              <a:spcBef>
                <a:spcPts val="0"/>
              </a:spcBef>
              <a:buClr>
                <a:schemeClr val="accent1"/>
              </a:buClr>
              <a:buSzPct val="76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indent="-163576" lvl="0" marL="34290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July 3, 2015</a:t>
            </a:r>
          </a:p>
        </p:txBody>
      </p:sp>
      <p:sp>
        <p:nvSpPr>
          <p:cNvPr id="288" name="Shape 288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593612"/>
            <a:ext cx="8096250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b="0" baseline="0" i="0" lang="en-US" sz="4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Why it works?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043491" y="2323651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163576" lvl="0" marL="34290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76" lvl="0" marL="34290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July 3, 2015</a:t>
            </a:r>
          </a:p>
        </p:txBody>
      </p:sp>
      <p:sp>
        <p:nvSpPr>
          <p:cNvPr id="299" name="Shape 299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b="0" l="1437" r="1466" t="0"/>
          <a:stretch/>
        </p:blipFill>
        <p:spPr>
          <a:xfrm>
            <a:off x="495487" y="2500250"/>
            <a:ext cx="8120749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043490" y="1027663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n-US" sz="4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Integrated with </a:t>
            </a:r>
            <a:r>
              <a:rPr b="0" baseline="0" i="0" lang="en-US" sz="4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Rest Protocol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043491" y="2323651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163576" lvl="0" marL="34290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76" lvl="0" marL="34290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July 3, 2015</a:t>
            </a:r>
          </a:p>
        </p:txBody>
      </p:sp>
      <p:sp>
        <p:nvSpPr>
          <p:cNvPr id="310" name="Shape 310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666115" y="396313"/>
            <a:ext cx="70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n-US" sz="4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Class Diagram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1043491" y="2323651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3576" lvl="0" marL="342900" marR="0" rtl="0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76" lvl="0" marL="34290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76" lvl="0" marL="34290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July 3, 2015</a:t>
            </a:r>
          </a:p>
        </p:txBody>
      </p:sp>
      <p:sp>
        <p:nvSpPr>
          <p:cNvPr id="320" name="Shape 320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48" y="1776146"/>
            <a:ext cx="8969399" cy="488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4404270" y="1027675"/>
            <a:ext cx="3663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Font typeface="Questrial"/>
              <a:buNone/>
            </a:pPr>
            <a:r>
              <a:t/>
            </a:r>
            <a:endParaRPr b="0" baseline="0" i="0" sz="4000" u="none" cap="none" strike="noStrik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9" name="Shape 329"/>
          <p:cNvSpPr txBox="1"/>
          <p:nvPr>
            <p:ph idx="10" type="dt"/>
          </p:nvPr>
        </p:nvSpPr>
        <p:spPr>
          <a:xfrm>
            <a:off x="5997387" y="22449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July 3, 2015</a:t>
            </a:r>
          </a:p>
        </p:txBody>
      </p:sp>
      <p:sp>
        <p:nvSpPr>
          <p:cNvPr id="330" name="Shape 330"/>
          <p:cNvSpPr txBox="1"/>
          <p:nvPr>
            <p:ph idx="11" type="ftr"/>
          </p:nvPr>
        </p:nvSpPr>
        <p:spPr>
          <a:xfrm>
            <a:off x="4641448" y="5852160"/>
            <a:ext cx="35022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4649096" y="224490"/>
            <a:ext cx="13322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b="45613" l="81650" r="-162" t="0"/>
          <a:stretch/>
        </p:blipFill>
        <p:spPr>
          <a:xfrm>
            <a:off x="502200" y="367650"/>
            <a:ext cx="3951899" cy="612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1137466" y="933719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Font typeface="Questrial"/>
              <a:buNone/>
            </a:pPr>
            <a:r>
              <a:t/>
            </a:r>
            <a:endParaRPr b="0" baseline="0" i="0" sz="4000" u="none" cap="none" strike="noStrik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1076441" y="2343176"/>
            <a:ext cx="6777299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9400" lvl="0" marL="342900" marR="0" rtl="0" algn="l">
              <a:spcBef>
                <a:spcPts val="0"/>
              </a:spcBef>
              <a:buClr>
                <a:schemeClr val="accent1"/>
              </a:buClr>
              <a:buSzPct val="76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  <a:p>
            <a:pPr indent="-163576" lvl="0" marL="34290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76" lvl="0" marL="34290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 txBox="1"/>
          <p:nvPr>
            <p:ph idx="10" type="dt"/>
          </p:nvPr>
        </p:nvSpPr>
        <p:spPr>
          <a:xfrm>
            <a:off x="5997387" y="22449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July 3, 2015</a:t>
            </a:r>
          </a:p>
        </p:txBody>
      </p:sp>
      <p:sp>
        <p:nvSpPr>
          <p:cNvPr id="341" name="Shape 341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4649096" y="224490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3">
            <a:alphaModFix/>
          </a:blip>
          <a:srcRect b="41595" l="0" r="0" t="0"/>
          <a:stretch/>
        </p:blipFill>
        <p:spPr>
          <a:xfrm>
            <a:off x="470625" y="800077"/>
            <a:ext cx="6222900" cy="602519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>
            <p:ph idx="2" type="title"/>
          </p:nvPr>
        </p:nvSpPr>
        <p:spPr>
          <a:xfrm>
            <a:off x="595353" y="55625"/>
            <a:ext cx="8997900" cy="878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n-US" sz="3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User Authentication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