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6" y="2022729"/>
            <a:ext cx="91643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: A4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4166490" cy="5225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00" b="1" spc="-5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RDBMS Project (Examination and Evaluation systems)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spc="-5" dirty="0">
                <a:latin typeface="Verdana"/>
                <a:cs typeface="Verdana"/>
              </a:rPr>
              <a:t>I have done a mini RDBMS project called Examination and Evaluation systems using </a:t>
            </a:r>
            <a:r>
              <a:rPr lang="en-IN" sz="1000" spc="-5" dirty="0" err="1">
                <a:latin typeface="Verdana"/>
                <a:cs typeface="Verdana"/>
              </a:rPr>
              <a:t>sqlplus</a:t>
            </a:r>
            <a:r>
              <a:rPr lang="en-IN" sz="1000" spc="-5" dirty="0">
                <a:latin typeface="Verdana"/>
                <a:cs typeface="Verdana"/>
              </a:rPr>
              <a:t>. Created different tables with data and also created some front end pages using HTML and CSS.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000" spc="-5" dirty="0">
                <a:latin typeface="Verdana"/>
              </a:rPr>
              <a:t>Developed website with HTML5 and CSS3 to make website</a:t>
            </a:r>
          </a:p>
          <a:p>
            <a:pPr algn="l"/>
            <a:r>
              <a:rPr lang="en-IN" sz="1000" spc="-5" dirty="0">
                <a:latin typeface="Verdana"/>
              </a:rPr>
              <a:t>more interactive and dynamic.</a:t>
            </a:r>
            <a:endParaRPr sz="1000" spc="-5" dirty="0">
              <a:latin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0272" y="1260294"/>
            <a:ext cx="25989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 : 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8472" y="1544020"/>
            <a:ext cx="2785951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chemeClr val="bg1"/>
                </a:solidFill>
                <a:latin typeface="Verdana"/>
                <a:cs typeface="Verdana"/>
              </a:rPr>
              <a:t>yedla.bhanu-prakash@capgemini.com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1" y="1677071"/>
            <a:ext cx="2624329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 : +91 9553975622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891817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lang="en-IN" sz="1100" spc="-5" dirty="0">
              <a:latin typeface="Verdana"/>
              <a:cs typeface="Verdana"/>
            </a:endParaRPr>
          </a:p>
          <a:p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IN" sz="1100" dirty="0">
                <a:latin typeface="Verdana"/>
              </a:rPr>
              <a:t>Hands on experience in developing web pages</a:t>
            </a:r>
          </a:p>
          <a:p>
            <a:r>
              <a:rPr lang="en-IN" sz="1100" dirty="0">
                <a:latin typeface="Verdana"/>
              </a:rPr>
              <a:t>     using HTML and CSS. Good understanding of</a:t>
            </a:r>
          </a:p>
          <a:p>
            <a:r>
              <a:rPr lang="en-IN" sz="1100" dirty="0">
                <a:latin typeface="Verdana"/>
              </a:rPr>
              <a:t>     Document Object Model (DOM)</a:t>
            </a:r>
          </a:p>
          <a:p>
            <a:endParaRPr lang="en-IN" sz="1100" dirty="0">
              <a:latin typeface="Verdana"/>
            </a:endParaRPr>
          </a:p>
          <a:p>
            <a:endParaRPr sz="1100" dirty="0">
              <a:latin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Also having knowledge on Python and RDBMS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385807" y="450053"/>
            <a:ext cx="2308860" cy="860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Electronics and Communication Engineering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5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</a:t>
            </a:r>
            <a:r>
              <a:rPr lang="en-IN" sz="1000" spc="-5" dirty="0">
                <a:latin typeface="Verdana"/>
                <a:cs typeface="Verdana"/>
              </a:rPr>
              <a:t>19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511929"/>
            <a:ext cx="1891793" cy="9635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Bootstrap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Full Stack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RDBMS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557137"/>
            <a:ext cx="2543987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r>
              <a:rPr lang="en-IN" sz="1000" spc="-5" dirty="0">
                <a:latin typeface="Verdana"/>
                <a:cs typeface="Verdana"/>
              </a:rPr>
              <a:t>, </a:t>
            </a:r>
            <a:r>
              <a:rPr lang="en-IN" sz="1000" spc="-5" dirty="0" err="1">
                <a:latin typeface="Verdana"/>
                <a:cs typeface="Verdana"/>
              </a:rPr>
              <a:t>OracleSQL</a:t>
            </a:r>
            <a:r>
              <a:rPr lang="en-IN" sz="1000" spc="-5" dirty="0">
                <a:latin typeface="Verdana"/>
                <a:cs typeface="Verdana"/>
              </a:rPr>
              <a:t>, </a:t>
            </a:r>
            <a:r>
              <a:rPr lang="en-IN" sz="1000" spc="-5" dirty="0" err="1">
                <a:latin typeface="Verdana"/>
                <a:cs typeface="Verdana"/>
              </a:rPr>
              <a:t>sqlite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3522390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endParaRPr lang="en-IN" sz="1000" spc="-1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CSS 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 err="1">
                <a:latin typeface="Verdana"/>
                <a:cs typeface="Verdana"/>
              </a:rPr>
              <a:t>Javascript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6473" y="4677073"/>
            <a:ext cx="2026285" cy="72648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10" dirty="0">
                <a:latin typeface="Verdana"/>
                <a:cs typeface="Verdana"/>
              </a:rPr>
              <a:t>Pressure Handling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10" dirty="0">
                <a:latin typeface="Verdana"/>
                <a:cs typeface="Verdana"/>
              </a:rPr>
              <a:t>Time Saving Skills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7"/>
            <a:ext cx="34112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Yedla Bhanu Prakash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CE4484E4-156E-43A3-8EE5-FF7A02719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7" y="112390"/>
            <a:ext cx="1538829" cy="1656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248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Bookman Old Style</vt:lpstr>
      <vt:lpstr>Calibri</vt:lpstr>
      <vt:lpstr>Verdana</vt:lpstr>
      <vt:lpstr>Office Theme</vt:lpstr>
      <vt:lpstr>Yedla Bhanu Prakash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Bhanu Prakash, Yedla</cp:lastModifiedBy>
  <cp:revision>3</cp:revision>
  <dcterms:created xsi:type="dcterms:W3CDTF">2023-01-04T07:27:45Z</dcterms:created>
  <dcterms:modified xsi:type="dcterms:W3CDTF">2023-01-23T11:39:25Z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