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0" r:id="rId4"/>
    <p:sldId id="265" r:id="rId5"/>
    <p:sldId id="266" r:id="rId6"/>
    <p:sldId id="267" r:id="rId7"/>
    <p:sldId id="269" r:id="rId8"/>
    <p:sldId id="268" r:id="rId9"/>
    <p:sldId id="270" r:id="rId10"/>
    <p:sldId id="257" r:id="rId11"/>
    <p:sldId id="261" r:id="rId12"/>
    <p:sldId id="271" r:id="rId13"/>
    <p:sldId id="272" r:id="rId14"/>
    <p:sldId id="273" r:id="rId15"/>
    <p:sldId id="258" r:id="rId16"/>
    <p:sldId id="262" r:id="rId17"/>
    <p:sldId id="274" r:id="rId18"/>
    <p:sldId id="259" r:id="rId19"/>
    <p:sldId id="275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19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61A6D1B-10F8-4ADA-B57F-EC977F3E4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8DF82CE0-9EA9-4B01-BCBB-CC807FEA9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DB4DB7A-CB1D-4985-ACB5-E5E4E5F5F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CFCF-6996-4F7C-B08B-C3083647BD3A}" type="datetimeFigureOut">
              <a:rPr lang="zh-CN" altLang="en-US" smtClean="0"/>
              <a:pPr/>
              <a:t>2019/7/23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33937CF-B2CC-40BA-9447-CD4ED7B2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0541177-7493-4331-9EF4-3DE164263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6FB5-3B30-453C-8EBA-64CED5F1AF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50229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A2962C0-D04D-426B-AE66-7C0B5CC6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60AD8FFD-446F-4091-B4F8-AAAF09722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B3083B7-4CC6-4BF3-9EEF-2E61E074D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CFCF-6996-4F7C-B08B-C3083647BD3A}" type="datetimeFigureOut">
              <a:rPr lang="zh-CN" altLang="en-US" smtClean="0"/>
              <a:pPr/>
              <a:t>2019/7/23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F44ADEC-ED6F-4A2D-B057-17CBBD018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8086758-C64E-4751-B546-9EA27D3DF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6FB5-3B30-453C-8EBA-64CED5F1AF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0931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DD2A9C17-672E-4720-9726-46146F2E2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7557D9EC-4F54-41B4-A10B-19625BCC5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22BC566-7126-43FE-8AB6-3AFF4259D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CFCF-6996-4F7C-B08B-C3083647BD3A}" type="datetimeFigureOut">
              <a:rPr lang="zh-CN" altLang="en-US" smtClean="0"/>
              <a:pPr/>
              <a:t>2019/7/23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F02D9F5-B69F-4C31-AD56-CCAD0749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6F27D1B-8A90-4930-B550-9166D4BF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6FB5-3B30-453C-8EBA-64CED5F1AF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0860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5EA9ED9-F1D4-4D36-8422-CC567DD41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D887C57-EFA5-4C6D-9658-F2F16D601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B9BA78B-EE8A-4EF7-8EAE-DF8C785DD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CFCF-6996-4F7C-B08B-C3083647BD3A}" type="datetimeFigureOut">
              <a:rPr lang="zh-CN" altLang="en-US" smtClean="0"/>
              <a:pPr/>
              <a:t>2019/7/23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E4CE68D-5ECB-4FE5-A22C-4DE1FD28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CDF99D4-4CEF-4C0D-9503-69EDD6CC9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6FB5-3B30-453C-8EBA-64CED5F1AF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7782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425AE43-26AC-428E-939F-29BAE11C3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1300B9B-41B8-4BCA-8F00-149061817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A7C8CCF-17E0-425B-9DFC-2052142D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CFCF-6996-4F7C-B08B-C3083647BD3A}" type="datetimeFigureOut">
              <a:rPr lang="zh-CN" altLang="en-US" smtClean="0"/>
              <a:pPr/>
              <a:t>2019/7/23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CD6AABA-F81E-453E-A280-26A092FF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59468F5-A4D2-4775-968F-49D572C1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6FB5-3B30-453C-8EBA-64CED5F1AF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2281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83986CE-AFDE-4B6B-9277-87E0DB64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108FBD2-A93A-4BC1-ACB8-71E549228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7507E2B6-F598-4D9A-A490-FA6AD415B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63FB8991-6769-4532-9FD7-55A731E40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CFCF-6996-4F7C-B08B-C3083647BD3A}" type="datetimeFigureOut">
              <a:rPr lang="zh-CN" altLang="en-US" smtClean="0"/>
              <a:pPr/>
              <a:t>2019/7/23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CB30EA37-DFDB-4DFF-8677-68BFCC680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F5934882-E4C6-4CA1-B248-4906A0A9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6FB5-3B30-453C-8EBA-64CED5F1AF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6958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88E69B7-1541-4DC0-99F2-990D66901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8AD6D68E-6503-4689-849F-B0A2068C4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715D9AB5-E1D4-405C-A389-020807C18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CD9C8A87-278D-4724-A2CC-39F07E39A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0B2CD177-6214-4073-A075-520B5F2B2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0C515095-309C-4C75-A3B5-9E64D71A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CFCF-6996-4F7C-B08B-C3083647BD3A}" type="datetimeFigureOut">
              <a:rPr lang="zh-CN" altLang="en-US" smtClean="0"/>
              <a:pPr/>
              <a:t>2019/7/23 Tuesday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E42306C3-FD47-4A89-9DFB-763A7E78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0A67F2D2-45C4-41CF-BCCD-560E0C3F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6FB5-3B30-453C-8EBA-64CED5F1AF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3524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703779D-E0FC-4476-ADF0-E3D456AA6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819130FC-171F-4595-AF31-9A12037F5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CFCF-6996-4F7C-B08B-C3083647BD3A}" type="datetimeFigureOut">
              <a:rPr lang="zh-CN" altLang="en-US" smtClean="0"/>
              <a:pPr/>
              <a:t>2019/7/23 Tuesday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F77A7DAE-912F-4B6A-B3B1-D4278BDD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0A71E356-B85D-4F69-ABC5-40F00DC85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6FB5-3B30-453C-8EBA-64CED5F1AF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3409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45F09082-7842-4F09-80EE-B57D68D0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CFCF-6996-4F7C-B08B-C3083647BD3A}" type="datetimeFigureOut">
              <a:rPr lang="zh-CN" altLang="en-US" smtClean="0"/>
              <a:pPr/>
              <a:t>2019/7/23 Tuesday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EB6DEF2C-4286-4D89-9398-3E52ED652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E4A0AD87-A5FA-486D-9F5B-109DF66F8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6FB5-3B30-453C-8EBA-64CED5F1AF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7473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11709C9-A846-4A35-8E8E-5E3264E0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FB549C2-16A0-4D61-A2C5-E767BB858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71EEE17F-3FEE-421F-99BD-BC71274B3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A2A2FF4D-4358-48FA-BCEC-871FB347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CFCF-6996-4F7C-B08B-C3083647BD3A}" type="datetimeFigureOut">
              <a:rPr lang="zh-CN" altLang="en-US" smtClean="0"/>
              <a:pPr/>
              <a:t>2019/7/23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ADF06B08-B658-4FB5-8026-3346A1C2E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52708BB3-4906-4510-8457-BBFFBBE8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6FB5-3B30-453C-8EBA-64CED5F1AF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04448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DF1B73E-FDB5-449A-A413-FE3C1B177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0C757095-5991-4FF3-B1EE-367111E64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E371C720-3E15-4D8F-A47D-2C8345444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548F2A12-0018-414B-A914-FC1AE4492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CFCF-6996-4F7C-B08B-C3083647BD3A}" type="datetimeFigureOut">
              <a:rPr lang="zh-CN" altLang="en-US" smtClean="0"/>
              <a:pPr/>
              <a:t>2019/7/23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C996159E-9094-4FC1-B9A9-19E8724CC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DE7B40DB-5A03-4BB5-9F74-F64B5234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6FB5-3B30-453C-8EBA-64CED5F1AF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4416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81988195-FFF6-4052-8640-4908499B2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660473F9-5540-4F38-8D0B-0BEBFB336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F16FD18-FC7D-4EA2-8A2E-CAB711F06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CCFCF-6996-4F7C-B08B-C3083647BD3A}" type="datetimeFigureOut">
              <a:rPr lang="zh-CN" altLang="en-US" smtClean="0"/>
              <a:pPr/>
              <a:t>2019/7/23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A7F4EB6-F957-488D-AE18-8B69FA15A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F3D8F39-6D33-4BB0-99FC-547688524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06FB5-3B30-453C-8EBA-64CED5F1AF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6257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51AD3779-48A4-4F58-9276-22A55C250E15}"/>
              </a:ext>
            </a:extLst>
          </p:cNvPr>
          <p:cNvSpPr txBox="1"/>
          <p:nvPr/>
        </p:nvSpPr>
        <p:spPr>
          <a:xfrm>
            <a:off x="3957404" y="2042212"/>
            <a:ext cx="5036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/>
              <a:t>例题选讲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37EE9017-78CE-473C-9E93-6498182F9CAB}"/>
              </a:ext>
            </a:extLst>
          </p:cNvPr>
          <p:cNvSpPr txBox="1"/>
          <p:nvPr/>
        </p:nvSpPr>
        <p:spPr>
          <a:xfrm>
            <a:off x="3727555" y="3822731"/>
            <a:ext cx="44071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于博文</a:t>
            </a:r>
            <a:r>
              <a:rPr lang="en-US" altLang="zh-CN" sz="3200" dirty="0" smtClean="0"/>
              <a:t> </a:t>
            </a:r>
            <a:endParaRPr lang="en-US" altLang="zh-CN" sz="3200" dirty="0"/>
          </a:p>
          <a:p>
            <a:pPr algn="ctr"/>
            <a:r>
              <a:rPr lang="en-US" altLang="zh-CN" sz="2800" dirty="0" smtClean="0"/>
              <a:t>2019.7.25</a:t>
            </a: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689556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6498A035-ABC8-45E4-A691-14AD888E6F92}"/>
              </a:ext>
            </a:extLst>
          </p:cNvPr>
          <p:cNvSpPr txBox="1"/>
          <p:nvPr/>
        </p:nvSpPr>
        <p:spPr>
          <a:xfrm>
            <a:off x="512163" y="629585"/>
            <a:ext cx="111676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Question 2</a:t>
            </a:r>
          </a:p>
          <a:p>
            <a:endParaRPr lang="en-US" altLang="zh-CN" sz="3600" dirty="0"/>
          </a:p>
          <a:p>
            <a:r>
              <a:rPr lang="zh-CN" altLang="zh-CN" sz="3600" dirty="0" smtClean="0"/>
              <a:t>给一个树，</a:t>
            </a:r>
            <a:r>
              <a:rPr lang="en-US" altLang="zh-CN" sz="3600" dirty="0" smtClean="0"/>
              <a:t>root</a:t>
            </a:r>
            <a:r>
              <a:rPr lang="zh-CN" altLang="zh-CN" sz="3600" dirty="0" smtClean="0"/>
              <a:t>为</a:t>
            </a:r>
            <a:r>
              <a:rPr lang="en-US" altLang="zh-CN" sz="3600" dirty="0" smtClean="0"/>
              <a:t>1</a:t>
            </a:r>
            <a:r>
              <a:rPr lang="zh-CN" altLang="zh-CN" sz="3600" dirty="0" smtClean="0"/>
              <a:t>，</a:t>
            </a:r>
            <a:r>
              <a:rPr lang="en-US" altLang="zh-CN" sz="3600" dirty="0" smtClean="0"/>
              <a:t>n</a:t>
            </a:r>
            <a:r>
              <a:rPr lang="zh-CN" altLang="zh-CN" sz="3600" dirty="0" smtClean="0"/>
              <a:t>个节点（不一定是二叉树）。一开始所有点权为</a:t>
            </a:r>
            <a:r>
              <a:rPr lang="en-US" altLang="zh-CN" sz="3600" dirty="0" smtClean="0"/>
              <a:t>0</a:t>
            </a:r>
            <a:r>
              <a:rPr lang="zh-CN" altLang="zh-CN" sz="3600" dirty="0" smtClean="0"/>
              <a:t>，然后给出两种操作：</a:t>
            </a:r>
          </a:p>
          <a:p>
            <a:r>
              <a:rPr lang="en-US" altLang="zh-CN" sz="3600" dirty="0" smtClean="0"/>
              <a:t>1.</a:t>
            </a:r>
            <a:r>
              <a:rPr lang="zh-CN" altLang="zh-CN" sz="3600" dirty="0" smtClean="0"/>
              <a:t>给深度为</a:t>
            </a:r>
            <a:r>
              <a:rPr lang="en-US" altLang="zh-CN" sz="3600" dirty="0" smtClean="0"/>
              <a:t>L</a:t>
            </a:r>
            <a:r>
              <a:rPr lang="zh-CN" altLang="zh-CN" sz="3600" dirty="0" smtClean="0"/>
              <a:t>的所有节点点权加</a:t>
            </a:r>
            <a:r>
              <a:rPr lang="en-US" altLang="zh-CN" sz="3600" dirty="0" smtClean="0"/>
              <a:t>x</a:t>
            </a:r>
            <a:endParaRPr lang="zh-CN" altLang="zh-CN" sz="3600" dirty="0" smtClean="0"/>
          </a:p>
          <a:p>
            <a:r>
              <a:rPr lang="en-US" altLang="zh-CN" sz="3600" dirty="0" smtClean="0"/>
              <a:t>2.</a:t>
            </a:r>
            <a:r>
              <a:rPr lang="zh-CN" altLang="zh-CN" sz="3600" dirty="0" smtClean="0"/>
              <a:t>查询某个节点</a:t>
            </a:r>
            <a:r>
              <a:rPr lang="en-US" altLang="zh-CN" sz="3600" dirty="0" smtClean="0"/>
              <a:t>x</a:t>
            </a:r>
            <a:r>
              <a:rPr lang="zh-CN" altLang="zh-CN" sz="3600" dirty="0" smtClean="0"/>
              <a:t>作为根的子树所有点权和</a:t>
            </a:r>
          </a:p>
          <a:p>
            <a:r>
              <a:rPr lang="en-US" altLang="zh-CN" sz="3600" dirty="0" smtClean="0"/>
              <a:t>n</a:t>
            </a:r>
            <a:r>
              <a:rPr lang="zh-CN" altLang="zh-CN" sz="3600" dirty="0" smtClean="0"/>
              <a:t>个节点</a:t>
            </a:r>
            <a:r>
              <a:rPr lang="en-US" altLang="zh-CN" sz="3600" dirty="0" smtClean="0"/>
              <a:t>q</a:t>
            </a:r>
            <a:r>
              <a:rPr lang="zh-CN" altLang="zh-CN" sz="3600" dirty="0" smtClean="0"/>
              <a:t>个操作，都是</a:t>
            </a:r>
            <a:r>
              <a:rPr lang="en-US" altLang="zh-CN" sz="3600" dirty="0" smtClean="0"/>
              <a:t>1e5</a:t>
            </a:r>
            <a:endParaRPr lang="zh-CN" altLang="zh-CN" sz="36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02620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DB5AA232-4EC3-4953-A50E-17D7F2ACACC1}"/>
              </a:ext>
            </a:extLst>
          </p:cNvPr>
          <p:cNvSpPr txBox="1"/>
          <p:nvPr/>
        </p:nvSpPr>
        <p:spPr>
          <a:xfrm>
            <a:off x="494675" y="379620"/>
            <a:ext cx="1120264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首先是树的压缩，本题中要查询子树的权值和，如何能做到更快的查询呢？</a:t>
            </a:r>
            <a:endParaRPr lang="en-US" altLang="zh-CN" dirty="0" smtClean="0"/>
          </a:p>
          <a:p>
            <a:r>
              <a:rPr lang="zh-CN" altLang="en-US" dirty="0" smtClean="0"/>
              <a:t>考</a:t>
            </a:r>
            <a:r>
              <a:rPr lang="zh-CN" altLang="en-US" dirty="0" smtClean="0"/>
              <a:t>虑如图的一棵树：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进</a:t>
            </a:r>
            <a:r>
              <a:rPr lang="zh-CN" altLang="en-US" dirty="0" smtClean="0"/>
              <a:t>行先序遍历应为：</a:t>
            </a:r>
            <a:r>
              <a:rPr lang="en-US" altLang="zh-CN" dirty="0" smtClean="0"/>
              <a:t>1 2 4 5 3 6 7 8 9</a:t>
            </a:r>
          </a:p>
          <a:p>
            <a:r>
              <a:rPr lang="zh-CN" altLang="en-US" dirty="0" smtClean="0"/>
              <a:t>若按照递归进行处理，那么可以保证在处理过程中，每个点和他的所有子节点是相邻被处理的，且处理完全部子节点还会在退出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95700" y="1395413"/>
            <a:ext cx="4800600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3633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zh-CN" altLang="en-US" dirty="0" smtClean="0"/>
              <a:t>那么我们考虑对各个节点的处理时间进行编号，同时记录第一次处理以及处理结束的时间，那么我们便可以在线性的树上找到他的子树了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如：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0 1 2 3 4 5 6 7 8 9</a:t>
            </a:r>
          </a:p>
          <a:p>
            <a:pPr>
              <a:buNone/>
            </a:pPr>
            <a:r>
              <a:rPr lang="en-US" altLang="zh-CN" dirty="0" smtClean="0"/>
              <a:t>   1 </a:t>
            </a:r>
            <a:r>
              <a:rPr lang="en-US" altLang="zh-CN" dirty="0" smtClean="0"/>
              <a:t>2 4 5 3 6 7 8 </a:t>
            </a:r>
            <a:r>
              <a:rPr lang="en-US" altLang="zh-CN" dirty="0" smtClean="0"/>
              <a:t>9</a:t>
            </a:r>
          </a:p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号的时间戳应为</a:t>
            </a:r>
            <a:r>
              <a:rPr lang="en-US" altLang="zh-CN" dirty="0" smtClean="0"/>
              <a:t>head[1]=1;end[1]=9;</a:t>
            </a:r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号的时间戳应为</a:t>
            </a:r>
            <a:r>
              <a:rPr lang="en-US" altLang="zh-CN" dirty="0" smtClean="0"/>
              <a:t>head[2]=2;end[2]=4;</a:t>
            </a:r>
          </a:p>
          <a:p>
            <a:pPr>
              <a:buNone/>
            </a:pPr>
            <a:r>
              <a:rPr lang="zh-CN" altLang="en-US" dirty="0" smtClean="0"/>
              <a:t>以</a:t>
            </a:r>
            <a:r>
              <a:rPr lang="zh-CN" altLang="en-US" dirty="0" smtClean="0"/>
              <a:t>此类推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伪代</a:t>
            </a:r>
            <a:r>
              <a:rPr lang="zh-CN" altLang="en-US" dirty="0" smtClean="0"/>
              <a:t>码：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cnt</a:t>
            </a:r>
            <a:r>
              <a:rPr lang="en-US" altLang="zh-CN" dirty="0" smtClean="0"/>
              <a:t>=1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遍历（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zh-CN" altLang="en-US" dirty="0" smtClean="0"/>
              <a:t>当前点）</a:t>
            </a:r>
            <a:r>
              <a:rPr lang="en-US" altLang="zh-CN" dirty="0" smtClean="0"/>
              <a:t>{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编号</a:t>
            </a:r>
            <a:r>
              <a:rPr lang="en-US" altLang="zh-CN" dirty="0" smtClean="0"/>
              <a:t>[</a:t>
            </a:r>
            <a:r>
              <a:rPr lang="zh-CN" altLang="en-US" dirty="0" smtClean="0"/>
              <a:t>当前点</a:t>
            </a:r>
            <a:r>
              <a:rPr lang="en-US" altLang="zh-CN" dirty="0" smtClean="0"/>
              <a:t>]=</a:t>
            </a:r>
            <a:r>
              <a:rPr lang="en-US" altLang="zh-CN" dirty="0" err="1" smtClean="0"/>
              <a:t>cnt</a:t>
            </a:r>
            <a:r>
              <a:rPr lang="zh-CN" altLang="en-US" dirty="0" smtClean="0"/>
              <a:t>；</a:t>
            </a:r>
            <a:r>
              <a:rPr lang="en-US" altLang="zh-CN" dirty="0" smtClean="0"/>
              <a:t>head[</a:t>
            </a:r>
            <a:r>
              <a:rPr lang="zh-CN" altLang="en-US" dirty="0" smtClean="0"/>
              <a:t>当前点</a:t>
            </a:r>
            <a:r>
              <a:rPr lang="en-US" altLang="zh-CN" dirty="0" smtClean="0"/>
              <a:t>]=</a:t>
            </a:r>
            <a:r>
              <a:rPr lang="en-US" altLang="zh-CN" dirty="0" err="1" smtClean="0"/>
              <a:t>cnt;cnt</a:t>
            </a:r>
            <a:r>
              <a:rPr lang="en-US" altLang="zh-CN" dirty="0" smtClean="0"/>
              <a:t>++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for</a:t>
            </a:r>
            <a:r>
              <a:rPr lang="zh-CN" altLang="en-US" dirty="0" smtClean="0"/>
              <a:t>（所有子节点）</a:t>
            </a:r>
            <a:r>
              <a:rPr lang="en-US" altLang="zh-CN" dirty="0" smtClean="0"/>
              <a:t>{</a:t>
            </a:r>
            <a:r>
              <a:rPr lang="zh-CN" altLang="en-US" dirty="0" smtClean="0"/>
              <a:t>遍历（子节点）；</a:t>
            </a: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end[</a:t>
            </a:r>
            <a:r>
              <a:rPr lang="zh-CN" altLang="en-US" dirty="0" smtClean="0"/>
              <a:t>当前点</a:t>
            </a:r>
            <a:r>
              <a:rPr lang="en-US" altLang="zh-CN" dirty="0" smtClean="0"/>
              <a:t>]=cnt-1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至此，我们完成了这道题的一半，我们目前做到了把一个根的所有子节点限制在一个区间内，那么深度的修改怎么做呢？首先，为了符合题的复杂度，我们将每个深度有多少个点都记录下来，这个只要在递归时候多加一个变量就可以了，对于点数小于</a:t>
            </a:r>
            <a:r>
              <a:rPr lang="en-US" altLang="zh-CN" dirty="0" err="1" smtClean="0"/>
              <a:t>sqrt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</a:t>
            </a:r>
            <a:r>
              <a:rPr lang="zh-CN" altLang="en-US" dirty="0" smtClean="0"/>
              <a:t>）的深度部分我们进行暴力修改，只要设一个前缀和，然后再逐个修改没个点的位置的前缀和值加</a:t>
            </a:r>
            <a:r>
              <a:rPr lang="en-US" altLang="zh-CN" dirty="0" smtClean="0"/>
              <a:t>n</a:t>
            </a:r>
            <a:r>
              <a:rPr lang="zh-CN" altLang="en-US" dirty="0" smtClean="0"/>
              <a:t>即可，查询也是前缀和的操作；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而对于点数大于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(n)</a:t>
            </a:r>
            <a:r>
              <a:rPr lang="zh-CN" altLang="en-US" dirty="0" smtClean="0"/>
              <a:t>的深度我们另设一个数组记录每个深度都加了多少。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7160"/>
            <a:ext cx="11353800" cy="6039803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接下来是查找，查找也分两步，第一步是把</a:t>
            </a:r>
            <a:r>
              <a:rPr lang="en-US" altLang="zh-CN" dirty="0" smtClean="0"/>
              <a:t>end-head</a:t>
            </a:r>
            <a:r>
              <a:rPr lang="zh-CN" altLang="en-US" dirty="0" smtClean="0"/>
              <a:t>的前缀和求出来加到结果里，接下来再去找比他深度大，且点数个数大于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(n)</a:t>
            </a:r>
            <a:r>
              <a:rPr lang="zh-CN" altLang="en-US" dirty="0" smtClean="0"/>
              <a:t>的深度，每个深度有几个他的子节点。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我</a:t>
            </a:r>
            <a:r>
              <a:rPr lang="zh-CN" altLang="en-US" dirty="0" smtClean="0"/>
              <a:t>们进行先序遍历的时</a:t>
            </a:r>
            <a:r>
              <a:rPr lang="zh-CN" altLang="en-US" dirty="0" smtClean="0"/>
              <a:t>候向每个深度的队列里插</a:t>
            </a:r>
            <a:r>
              <a:rPr lang="zh-CN" altLang="en-US" dirty="0" smtClean="0"/>
              <a:t>入点，可以保证插入的时候的点编号是单调递增的，对于单调的查找很显然可以用二分，这里就要用到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end</a:t>
            </a:r>
            <a:r>
              <a:rPr lang="zh-CN" altLang="en-US" dirty="0" smtClean="0"/>
              <a:t>了，二分在每个深度的</a:t>
            </a:r>
            <a:r>
              <a:rPr lang="en-US" altLang="zh-CN" dirty="0" smtClean="0"/>
              <a:t>head-end</a:t>
            </a:r>
            <a:r>
              <a:rPr lang="zh-CN" altLang="en-US" dirty="0" smtClean="0"/>
              <a:t>中间的值，复杂度是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(n)*2*log(n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，这里可以用</a:t>
            </a:r>
            <a:r>
              <a:rPr lang="en-US" altLang="zh-CN" dirty="0" err="1" smtClean="0"/>
              <a:t>lower_bound</a:t>
            </a:r>
            <a:r>
              <a:rPr lang="en-US" altLang="zh-CN" dirty="0" smtClean="0"/>
              <a:t>()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upper_bound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函数来进行处理直接找到他们之间的个数，乘以记录的这个深度总共加上的权值即可</a:t>
            </a: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21FBF782-4F38-4652-AAA5-50A5564ED6BC}"/>
              </a:ext>
            </a:extLst>
          </p:cNvPr>
          <p:cNvSpPr txBox="1"/>
          <p:nvPr/>
        </p:nvSpPr>
        <p:spPr>
          <a:xfrm>
            <a:off x="0" y="0"/>
            <a:ext cx="10033965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Question 3</a:t>
            </a:r>
          </a:p>
          <a:p>
            <a:r>
              <a:rPr lang="zh-CN" altLang="zh-CN" sz="3600" dirty="0" smtClean="0"/>
              <a:t>第</a:t>
            </a:r>
            <a:r>
              <a:rPr lang="zh-CN" altLang="zh-CN" sz="3600" dirty="0" smtClean="0"/>
              <a:t>一个数代表输入的组数，每组第一个数表示一个序列的数字个数，下面是序列中，以第</a:t>
            </a:r>
            <a:r>
              <a:rPr lang="en-US" altLang="zh-CN" sz="3600" dirty="0" err="1" smtClean="0"/>
              <a:t>ai</a:t>
            </a:r>
            <a:r>
              <a:rPr lang="zh-CN" altLang="zh-CN" sz="3600" dirty="0" smtClean="0"/>
              <a:t>个数结尾所能构成的最长上升子序列，其后的数字是每个数的上限以及下限</a:t>
            </a:r>
          </a:p>
          <a:p>
            <a:r>
              <a:rPr lang="zh-CN" altLang="en-US" sz="3600" dirty="0" smtClean="0"/>
              <a:t>要求输出符合要求的序列</a:t>
            </a:r>
            <a:endParaRPr lang="en-US" altLang="zh-CN" sz="3600" dirty="0" smtClean="0"/>
          </a:p>
          <a:p>
            <a:r>
              <a:rPr lang="en-US" altLang="zh-CN" sz="3600" dirty="0" smtClean="0"/>
              <a:t>4 </a:t>
            </a:r>
            <a:endParaRPr lang="en-US" altLang="zh-CN" sz="3600" dirty="0" smtClean="0"/>
          </a:p>
          <a:p>
            <a:r>
              <a:rPr lang="en-US" altLang="zh-CN" sz="3600" dirty="0" smtClean="0"/>
              <a:t>6</a:t>
            </a:r>
          </a:p>
          <a:p>
            <a:r>
              <a:rPr lang="en-US" altLang="zh-CN" sz="3600" dirty="0" smtClean="0"/>
              <a:t> </a:t>
            </a:r>
            <a:r>
              <a:rPr lang="en-US" altLang="zh-CN" sz="3600" dirty="0" smtClean="0"/>
              <a:t>1 2 3 2 4 </a:t>
            </a:r>
            <a:r>
              <a:rPr lang="en-US" altLang="zh-CN" sz="3600" dirty="0" smtClean="0"/>
              <a:t>3</a:t>
            </a:r>
          </a:p>
          <a:p>
            <a:r>
              <a:rPr lang="en-US" altLang="zh-CN" sz="3600" dirty="0" smtClean="0"/>
              <a:t> </a:t>
            </a:r>
            <a:r>
              <a:rPr lang="en-US" altLang="zh-CN" sz="3600" dirty="0" smtClean="0"/>
              <a:t>0 </a:t>
            </a:r>
            <a:r>
              <a:rPr lang="en-US" altLang="zh-CN" sz="3600" dirty="0" smtClean="0"/>
              <a:t>5</a:t>
            </a:r>
          </a:p>
          <a:p>
            <a:r>
              <a:rPr lang="en-US" altLang="zh-CN" sz="3600" dirty="0" smtClean="0"/>
              <a:t> </a:t>
            </a:r>
            <a:r>
              <a:rPr lang="en-US" altLang="zh-CN" sz="3600" dirty="0" smtClean="0"/>
              <a:t>2 </a:t>
            </a:r>
            <a:r>
              <a:rPr lang="en-US" altLang="zh-CN" sz="3600" dirty="0" smtClean="0"/>
              <a:t>4</a:t>
            </a:r>
          </a:p>
          <a:p>
            <a:r>
              <a:rPr lang="en-US" altLang="zh-CN" sz="3600" dirty="0" smtClean="0"/>
              <a:t> </a:t>
            </a:r>
            <a:r>
              <a:rPr lang="en-US" altLang="zh-CN" sz="3600" dirty="0" smtClean="0"/>
              <a:t>3 </a:t>
            </a:r>
            <a:r>
              <a:rPr lang="en-US" altLang="zh-CN" sz="3600" dirty="0" err="1" smtClean="0"/>
              <a:t>3</a:t>
            </a:r>
            <a:r>
              <a:rPr lang="en-US" altLang="zh-CN" sz="3600" dirty="0" smtClean="0"/>
              <a:t>….. 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endParaRPr lang="en-US" altLang="zh-CN" sz="3600" dirty="0" smtClean="0"/>
          </a:p>
          <a:p>
            <a:endParaRPr lang="zh-CN" altLang="zh-CN" sz="3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545713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1B05780E-D4CD-4BB5-85F1-B7232BAACDE6}"/>
              </a:ext>
            </a:extLst>
          </p:cNvPr>
          <p:cNvSpPr txBox="1"/>
          <p:nvPr/>
        </p:nvSpPr>
        <p:spPr>
          <a:xfrm>
            <a:off x="494675" y="455766"/>
            <a:ext cx="1094281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1</a:t>
            </a:r>
            <a:r>
              <a:rPr lang="zh-CN" altLang="en-US" sz="3600" dirty="0" smtClean="0"/>
              <a:t>，每个相同长度结尾的数字单独提出来构成的数组一定是递减的，比如</a:t>
            </a:r>
            <a:r>
              <a:rPr lang="en-US" altLang="zh-CN" sz="3600" dirty="0" smtClean="0"/>
              <a:t>3 </a:t>
            </a:r>
            <a:r>
              <a:rPr lang="en-US" altLang="zh-CN" sz="3600" dirty="0" err="1" smtClean="0"/>
              <a:t>3</a:t>
            </a:r>
            <a:r>
              <a:rPr lang="zh-CN" altLang="en-US" sz="3600" dirty="0" smtClean="0"/>
              <a:t>中，如果后面的比前面的大，那后面的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就会变成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。</a:t>
            </a:r>
            <a:endParaRPr lang="en-US" altLang="zh-CN" sz="3600" dirty="0" smtClean="0"/>
          </a:p>
          <a:p>
            <a:r>
              <a:rPr lang="en-US" altLang="zh-CN" sz="3600" dirty="0" smtClean="0"/>
              <a:t>2</a:t>
            </a:r>
            <a:r>
              <a:rPr lang="zh-CN" altLang="en-US" sz="3600" dirty="0" smtClean="0"/>
              <a:t>，每个相差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的相邻两个数，前面的一定可以和后面这个构成上升序列，比如</a:t>
            </a:r>
            <a:r>
              <a:rPr lang="en-US" altLang="zh-CN" sz="3600" dirty="0" smtClean="0"/>
              <a:t>3 </a:t>
            </a:r>
            <a:r>
              <a:rPr lang="en-US" altLang="zh-CN" sz="3600" dirty="0" err="1" smtClean="0"/>
              <a:t>3</a:t>
            </a:r>
            <a:r>
              <a:rPr lang="en-US" altLang="zh-CN" sz="3600" dirty="0" smtClean="0"/>
              <a:t> 4</a:t>
            </a:r>
            <a:r>
              <a:rPr lang="zh-CN" altLang="en-US" sz="3600" dirty="0" smtClean="0"/>
              <a:t>，如果第二个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不能和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构成上升序列，那他前面一定有个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可以和他构成上升序列，就说明前面的那个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一定比这个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的数要小，这个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就会变成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，不成立</a:t>
            </a:r>
            <a:r>
              <a:rPr lang="zh-CN" altLang="en-US" sz="3600" dirty="0" smtClean="0"/>
              <a:t>。</a:t>
            </a:r>
            <a:endParaRPr lang="en-US" altLang="zh-CN" sz="3600" dirty="0" smtClean="0"/>
          </a:p>
          <a:p>
            <a:r>
              <a:rPr lang="en-US" altLang="zh-CN" sz="3600" dirty="0" smtClean="0"/>
              <a:t>3</a:t>
            </a:r>
            <a:r>
              <a:rPr lang="zh-CN" altLang="en-US" sz="3600" dirty="0" smtClean="0"/>
              <a:t>，当后面的数连起来，比如</a:t>
            </a:r>
            <a:r>
              <a:rPr lang="en-US" altLang="zh-CN" sz="3600" dirty="0" smtClean="0"/>
              <a:t>3 4 </a:t>
            </a:r>
            <a:r>
              <a:rPr lang="en-US" altLang="zh-CN" sz="3600" dirty="0" err="1" smtClean="0"/>
              <a:t>4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4</a:t>
            </a:r>
            <a:r>
              <a:rPr lang="zh-CN" altLang="en-US" sz="3600" dirty="0" smtClean="0"/>
              <a:t>的时候，这个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一定可以满足所有的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，原理同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，另外，因为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都是递减的，所以满足了最后一个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就可以了</a:t>
            </a:r>
            <a:r>
              <a:rPr lang="zh-CN" altLang="en-US" sz="3600" dirty="0" smtClean="0"/>
              <a:t>。</a:t>
            </a:r>
            <a:endParaRPr lang="zh-CN" altLang="en-US" sz="3600" dirty="0" smtClean="0"/>
          </a:p>
        </p:txBody>
      </p:sp>
    </p:spTree>
    <p:extLst>
      <p:ext uri="{BB962C8B-B14F-4D97-AF65-F5344CB8AC3E}">
        <p14:creationId xmlns="" xmlns:p14="http://schemas.microsoft.com/office/powerpoint/2010/main" val="340592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1B05780E-D4CD-4BB5-85F1-B7232BAACDE6}"/>
              </a:ext>
            </a:extLst>
          </p:cNvPr>
          <p:cNvSpPr txBox="1"/>
          <p:nvPr/>
        </p:nvSpPr>
        <p:spPr>
          <a:xfrm>
            <a:off x="494675" y="455766"/>
            <a:ext cx="109428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那么我们可以从最大的前缀开始排，从前往后牌，因为前面一定比后面大，所以第一个可以尽可能的大，后面只要保证比前面小就行</a:t>
            </a:r>
            <a:endParaRPr lang="en-US" altLang="zh-CN" sz="3600" dirty="0" smtClean="0"/>
          </a:p>
          <a:p>
            <a:r>
              <a:rPr lang="zh-CN" altLang="en-US" sz="3600" dirty="0" smtClean="0"/>
              <a:t>然</a:t>
            </a:r>
            <a:r>
              <a:rPr lang="zh-CN" altLang="en-US" sz="3600" dirty="0" smtClean="0"/>
              <a:t>后是次大到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，需要有三个限制条件，比如两个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，第一个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要比这两个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中间最后一个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小，并且这个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要比前面的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小，而且要比他的上限小，满足这三个条件之后他就可以尽可能的大了</a:t>
            </a:r>
            <a:endParaRPr lang="zh-CN" alt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D96F9B64-BDFA-4878-8CA0-B7F61C79E659}"/>
              </a:ext>
            </a:extLst>
          </p:cNvPr>
          <p:cNvSpPr txBox="1"/>
          <p:nvPr/>
        </p:nvSpPr>
        <p:spPr>
          <a:xfrm>
            <a:off x="509666" y="474345"/>
            <a:ext cx="113825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Question 4</a:t>
            </a:r>
          </a:p>
          <a:p>
            <a:r>
              <a:rPr lang="zh-CN" altLang="zh-CN" sz="3600" dirty="0" smtClean="0"/>
              <a:t>当且仅当</a:t>
            </a:r>
            <a:r>
              <a:rPr lang="en-US" altLang="zh-CN" sz="3600" dirty="0" err="1" smtClean="0"/>
              <a:t>sk</a:t>
            </a:r>
            <a:r>
              <a:rPr lang="en-US" altLang="zh-CN" sz="3600" dirty="0" smtClean="0"/>
              <a:t>='('</a:t>
            </a:r>
            <a:r>
              <a:rPr lang="zh-CN" altLang="zh-CN" sz="3600" dirty="0" smtClean="0"/>
              <a:t>并且</a:t>
            </a:r>
            <a:r>
              <a:rPr lang="en-US" altLang="zh-CN" sz="3600" dirty="0" smtClean="0"/>
              <a:t>s(k+1)=')'</a:t>
            </a:r>
            <a:r>
              <a:rPr lang="zh-CN" altLang="zh-CN" sz="3600" dirty="0" smtClean="0"/>
              <a:t>时可以交换二者，并且得到两者价值乘积的价值，问最多可以得到多少价值。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32756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1B05780E-D4CD-4BB5-85F1-B7232BAACDE6}"/>
              </a:ext>
            </a:extLst>
          </p:cNvPr>
          <p:cNvSpPr txBox="1"/>
          <p:nvPr/>
        </p:nvSpPr>
        <p:spPr>
          <a:xfrm>
            <a:off x="494675" y="455766"/>
            <a:ext cx="1094281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zh-CN" altLang="zh-CN" sz="3600" dirty="0" smtClean="0"/>
              <a:t>首先，这道题要求只能左括号和右括号换，这就决定了每个左括号能到达的最右位置，如果这个括号可以被移动到第</a:t>
            </a:r>
            <a:r>
              <a:rPr lang="en-US" altLang="zh-CN" sz="3600" dirty="0" smtClean="0"/>
              <a:t>j</a:t>
            </a:r>
            <a:r>
              <a:rPr lang="zh-CN" altLang="zh-CN" sz="3600" dirty="0" smtClean="0"/>
              <a:t>个位置，那么他后面的左括号一定都在比他右的位置，</a:t>
            </a:r>
          </a:p>
          <a:p>
            <a:pPr fontAlgn="base"/>
            <a:r>
              <a:rPr lang="zh-CN" altLang="zh-CN" sz="3600" dirty="0" smtClean="0"/>
              <a:t>也就是</a:t>
            </a:r>
            <a:r>
              <a:rPr lang="en-US" altLang="zh-CN" sz="3600" dirty="0" smtClean="0"/>
              <a:t>j+1</a:t>
            </a:r>
            <a:r>
              <a:rPr lang="zh-CN" altLang="zh-CN" sz="3600" dirty="0" smtClean="0"/>
              <a:t>位之后，设</a:t>
            </a:r>
            <a:r>
              <a:rPr lang="en-US" altLang="zh-CN" sz="3600" dirty="0" err="1" smtClean="0"/>
              <a:t>dp</a:t>
            </a:r>
            <a:r>
              <a:rPr lang="en-US" altLang="zh-CN" sz="3600" dirty="0" smtClean="0"/>
              <a:t>[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][j]</a:t>
            </a:r>
            <a:r>
              <a:rPr lang="zh-CN" altLang="zh-CN" sz="3600" dirty="0" smtClean="0"/>
              <a:t>是把第</a:t>
            </a:r>
            <a:r>
              <a:rPr lang="en-US" altLang="zh-CN" sz="3600" dirty="0" err="1" smtClean="0"/>
              <a:t>i</a:t>
            </a:r>
            <a:r>
              <a:rPr lang="zh-CN" altLang="zh-CN" sz="3600" dirty="0" smtClean="0"/>
              <a:t>个左括号移动到</a:t>
            </a:r>
            <a:r>
              <a:rPr lang="en-US" altLang="zh-CN" sz="3600" dirty="0" smtClean="0"/>
              <a:t>j</a:t>
            </a:r>
            <a:r>
              <a:rPr lang="zh-CN" altLang="zh-CN" sz="3600" dirty="0" smtClean="0"/>
              <a:t>右面（包括</a:t>
            </a:r>
            <a:r>
              <a:rPr lang="en-US" altLang="zh-CN" sz="3600" dirty="0" smtClean="0"/>
              <a:t>j</a:t>
            </a:r>
            <a:r>
              <a:rPr lang="zh-CN" altLang="zh-CN" sz="3600" dirty="0" smtClean="0"/>
              <a:t>）位中能得到的最大价值</a:t>
            </a:r>
          </a:p>
          <a:p>
            <a:pPr fontAlgn="base"/>
            <a:r>
              <a:rPr lang="zh-CN" altLang="zh-CN" sz="3600" dirty="0" smtClean="0"/>
              <a:t>转移方程为：</a:t>
            </a:r>
            <a:r>
              <a:rPr lang="en-US" altLang="zh-CN" sz="3600" dirty="0" smtClean="0"/>
              <a:t>	</a:t>
            </a:r>
            <a:endParaRPr lang="zh-CN" altLang="zh-CN" sz="3600" dirty="0" smtClean="0"/>
          </a:p>
          <a:p>
            <a:pPr fontAlgn="base"/>
            <a:r>
              <a:rPr lang="en-US" altLang="zh-CN" sz="3600" dirty="0" smtClean="0"/>
              <a:t>    </a:t>
            </a:r>
            <a:r>
              <a:rPr lang="en-US" altLang="zh-CN" sz="3600" dirty="0" err="1" smtClean="0"/>
              <a:t>dp</a:t>
            </a:r>
            <a:r>
              <a:rPr lang="en-US" altLang="zh-CN" sz="3600" dirty="0" smtClean="0"/>
              <a:t>[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][j]=max(</a:t>
            </a:r>
            <a:r>
              <a:rPr lang="en-US" altLang="zh-CN" sz="3600" dirty="0" err="1" smtClean="0"/>
              <a:t>dp</a:t>
            </a:r>
            <a:r>
              <a:rPr lang="en-US" altLang="zh-CN" sz="3600" dirty="0" smtClean="0"/>
              <a:t>[i+1][j+1]+</a:t>
            </a:r>
            <a:r>
              <a:rPr lang="zh-CN" altLang="zh-CN" sz="3600" dirty="0" smtClean="0"/>
              <a:t>移动到这里能得到的值，</a:t>
            </a:r>
            <a:r>
              <a:rPr lang="en-US" altLang="zh-CN" sz="3600" dirty="0" err="1" smtClean="0"/>
              <a:t>dp</a:t>
            </a:r>
            <a:r>
              <a:rPr lang="en-US" altLang="zh-CN" sz="3600" dirty="0" smtClean="0"/>
              <a:t>[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][j+1])(</a:t>
            </a:r>
            <a:r>
              <a:rPr lang="zh-CN" altLang="zh-CN" sz="3600" dirty="0" smtClean="0"/>
              <a:t>可以直接开始，因为</a:t>
            </a:r>
            <a:r>
              <a:rPr lang="en-US" altLang="zh-CN" sz="3600" dirty="0" err="1" smtClean="0"/>
              <a:t>dp</a:t>
            </a:r>
            <a:r>
              <a:rPr lang="en-US" altLang="zh-CN" sz="3600" dirty="0" smtClean="0"/>
              <a:t>[i+1][j+1]</a:t>
            </a:r>
            <a:r>
              <a:rPr lang="zh-CN" altLang="zh-CN" sz="3600" dirty="0" smtClean="0"/>
              <a:t>一开始是</a:t>
            </a:r>
            <a:r>
              <a:rPr lang="en-US" altLang="zh-CN" sz="3600" dirty="0" smtClean="0"/>
              <a:t>0</a:t>
            </a:r>
            <a:r>
              <a:rPr lang="zh-CN" altLang="zh-CN" sz="3600" dirty="0" smtClean="0"/>
              <a:t>所以无影响</a:t>
            </a:r>
            <a:r>
              <a:rPr lang="en-US" altLang="zh-CN" sz="3600" dirty="0" smtClean="0"/>
              <a:t>)</a:t>
            </a:r>
            <a:endParaRPr lang="zh-CN" altLang="zh-CN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25B4A7B8-3B88-4930-8E45-26BAAD7A437E}"/>
              </a:ext>
            </a:extLst>
          </p:cNvPr>
          <p:cNvSpPr txBox="1"/>
          <p:nvPr/>
        </p:nvSpPr>
        <p:spPr>
          <a:xfrm>
            <a:off x="527154" y="674553"/>
            <a:ext cx="1113769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Question 1</a:t>
            </a:r>
          </a:p>
          <a:p>
            <a:endParaRPr lang="en-US" altLang="zh-CN" sz="3600" dirty="0"/>
          </a:p>
          <a:p>
            <a:r>
              <a:rPr lang="zh-CN" altLang="zh-CN" sz="2800" dirty="0" smtClean="0"/>
              <a:t>筱玛是一个热爱游戏的好筱玛。最近，筱玛和马爷在玩这样一种游戏： </a:t>
            </a:r>
          </a:p>
          <a:p>
            <a:r>
              <a:rPr lang="zh-CN" altLang="zh-CN" sz="2800" dirty="0" smtClean="0"/>
              <a:t>首先，桌面上一共有</a:t>
            </a:r>
            <a:r>
              <a:rPr lang="en-US" altLang="zh-CN" sz="2800" dirty="0" smtClean="0"/>
              <a:t>n</a:t>
            </a:r>
            <a:r>
              <a:rPr lang="zh-CN" altLang="zh-CN" sz="2800" dirty="0" smtClean="0"/>
              <a:t>个数。 </a:t>
            </a:r>
          </a:p>
          <a:p>
            <a:r>
              <a:rPr lang="zh-CN" altLang="zh-CN" sz="2800" dirty="0" smtClean="0"/>
              <a:t>两个人轮流从桌面上取走一个数，并把这个数放入集合中。 </a:t>
            </a:r>
          </a:p>
          <a:p>
            <a:r>
              <a:rPr lang="zh-CN" altLang="zh-CN" sz="2800" dirty="0" smtClean="0"/>
              <a:t>如果在某次操作结束后，集合中存在一个异或和为</a:t>
            </a:r>
            <a:r>
              <a:rPr lang="en-US" altLang="zh-CN" sz="2800" dirty="0" smtClean="0"/>
              <a:t>0</a:t>
            </a:r>
            <a:r>
              <a:rPr lang="zh-CN" altLang="zh-CN" sz="2800" dirty="0" smtClean="0"/>
              <a:t>的</a:t>
            </a:r>
            <a:r>
              <a:rPr lang="zh-CN" altLang="zh-CN" sz="2800" b="1" dirty="0" smtClean="0"/>
              <a:t>非空</a:t>
            </a:r>
            <a:r>
              <a:rPr lang="zh-CN" altLang="zh-CN" sz="2800" dirty="0" smtClean="0"/>
              <a:t>子集，那么进行这次操作的人输。 </a:t>
            </a:r>
          </a:p>
          <a:p>
            <a:r>
              <a:rPr lang="zh-CN" altLang="zh-CN" sz="2800" dirty="0" smtClean="0"/>
              <a:t>如果全部取完，则最后操作的人赢。 </a:t>
            </a:r>
          </a:p>
          <a:p>
            <a:r>
              <a:rPr lang="zh-CN" altLang="zh-CN" sz="2800" dirty="0" smtClean="0"/>
              <a:t>筱玛和马爷都聪明绝顶，他们都会按照最优策略进行游戏。 </a:t>
            </a:r>
          </a:p>
          <a:p>
            <a:r>
              <a:rPr lang="zh-CN" altLang="zh-CN" sz="2800" dirty="0" smtClean="0"/>
              <a:t>马爷作为筱玛的爷爷，决定让筱玛选择先手还是后手。 </a:t>
            </a:r>
          </a:p>
          <a:p>
            <a:r>
              <a:rPr lang="zh-CN" altLang="zh-CN" sz="2800" dirty="0" smtClean="0"/>
              <a:t>筱玛为了稳操胜券，想提前知道对于当前的游戏，是先手必胜还是后手必胜。 </a:t>
            </a:r>
          </a:p>
          <a:p>
            <a:r>
              <a:rPr lang="zh-CN" altLang="zh-CN" sz="2800" dirty="0" smtClean="0"/>
              <a:t>筱玛想考考你，让你帮他解决这个问题。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="" xmlns:p14="http://schemas.microsoft.com/office/powerpoint/2010/main" val="2460595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1B05780E-D4CD-4BB5-85F1-B7232BAACDE6}"/>
              </a:ext>
            </a:extLst>
          </p:cNvPr>
          <p:cNvSpPr txBox="1"/>
          <p:nvPr/>
        </p:nvSpPr>
        <p:spPr>
          <a:xfrm>
            <a:off x="494675" y="455766"/>
            <a:ext cx="109428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zh-CN" altLang="zh-CN" sz="3600" dirty="0" smtClean="0"/>
              <a:t>而移动到这里所得到的值是（移动的这个左括号的值）</a:t>
            </a:r>
            <a:r>
              <a:rPr lang="en-US" altLang="zh-CN" sz="3600" dirty="0" smtClean="0"/>
              <a:t>*</a:t>
            </a:r>
            <a:r>
              <a:rPr lang="zh-CN" altLang="zh-CN" sz="3600" dirty="0" smtClean="0"/>
              <a:t>（他交换的右括号的值的和），用前缀和表示前多少个右括号的和，在输入的时候记录它前面有几个右括号，他所在位减去他右边的左括号就是他右边的右括号的值数量。由此可知：右括号的值的和</a:t>
            </a:r>
            <a:r>
              <a:rPr lang="en-US" altLang="zh-CN" sz="3600" dirty="0" smtClean="0"/>
              <a:t>=</a:t>
            </a:r>
            <a:r>
              <a:rPr lang="zh-CN" altLang="zh-CN" sz="3600" dirty="0" smtClean="0"/>
              <a:t>前缀和（括号总数量</a:t>
            </a:r>
            <a:r>
              <a:rPr lang="en-US" altLang="zh-CN" sz="3600" dirty="0" smtClean="0"/>
              <a:t>-</a:t>
            </a:r>
            <a:r>
              <a:rPr lang="zh-CN" altLang="zh-CN" sz="3600" dirty="0" smtClean="0"/>
              <a:t>右边括号）</a:t>
            </a:r>
            <a:r>
              <a:rPr lang="en-US" altLang="zh-CN" sz="3600" dirty="0" smtClean="0"/>
              <a:t>-</a:t>
            </a:r>
            <a:r>
              <a:rPr lang="zh-CN" altLang="zh-CN" sz="3600" dirty="0" smtClean="0"/>
              <a:t>前缀和（左边的右括号）。</a:t>
            </a:r>
            <a:endParaRPr lang="zh-CN" altLang="zh-CN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EFAEDCEF-1DFF-4B14-9127-A917ADC3BC2D}"/>
              </a:ext>
            </a:extLst>
          </p:cNvPr>
          <p:cNvSpPr txBox="1"/>
          <p:nvPr/>
        </p:nvSpPr>
        <p:spPr>
          <a:xfrm>
            <a:off x="824459" y="689548"/>
            <a:ext cx="8864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736" y="569224"/>
            <a:ext cx="8465820" cy="5331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951674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176" y="408357"/>
            <a:ext cx="8535924" cy="525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0094"/>
            <a:ext cx="7647051" cy="632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061198" cy="6070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185" y="547230"/>
            <a:ext cx="7303580" cy="5070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259259" cy="281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264408"/>
            <a:ext cx="6385535" cy="1827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本题中所求为最多可以放多少个数，因为每一位最多放一次，而每个数又最多可以放在一个位，又因为</a:t>
            </a:r>
            <a:r>
              <a:rPr lang="zh-CN" altLang="zh-CN" dirty="0" smtClean="0"/>
              <a:t>线</a:t>
            </a:r>
            <a:r>
              <a:rPr lang="zh-CN" altLang="zh-CN" dirty="0" smtClean="0"/>
              <a:t>性基的特点就是可以异或出且仅能异或出原集合张成中的所有元素，所以只要判断最后他的线性基中有多少个元素即可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1927</Words>
  <Application>Microsoft Office PowerPoint</Application>
  <PresentationFormat>自定义</PresentationFormat>
  <Paragraphs>81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 jiahao</dc:creator>
  <cp:lastModifiedBy>Administrator</cp:lastModifiedBy>
  <cp:revision>17</cp:revision>
  <dcterms:created xsi:type="dcterms:W3CDTF">2019-07-21T04:00:32Z</dcterms:created>
  <dcterms:modified xsi:type="dcterms:W3CDTF">2019-07-23T06:23:09Z</dcterms:modified>
</cp:coreProperties>
</file>