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.xml" ContentType="application/vnd.openxmlformats-officedocument.presentationml.tags+xml"/>
  <Override PartName="/ppt/tags/tag1180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0" r:id="rId7"/>
    <p:sldId id="262" r:id="rId8"/>
    <p:sldId id="263" r:id="rId9"/>
    <p:sldId id="264" r:id="rId10"/>
    <p:sldId id="266" r:id="rId11"/>
    <p:sldId id="259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9" Type="http://schemas.openxmlformats.org/officeDocument/2006/relationships/tags" Target="../tags/tag96.xml"/><Relationship Id="rId98" Type="http://schemas.openxmlformats.org/officeDocument/2006/relationships/tags" Target="../tags/tag95.xml"/><Relationship Id="rId97" Type="http://schemas.openxmlformats.org/officeDocument/2006/relationships/tags" Target="../tags/tag94.xml"/><Relationship Id="rId96" Type="http://schemas.openxmlformats.org/officeDocument/2006/relationships/tags" Target="../tags/tag93.xml"/><Relationship Id="rId95" Type="http://schemas.openxmlformats.org/officeDocument/2006/relationships/tags" Target="../tags/tag92.xml"/><Relationship Id="rId94" Type="http://schemas.openxmlformats.org/officeDocument/2006/relationships/tags" Target="../tags/tag91.xml"/><Relationship Id="rId93" Type="http://schemas.openxmlformats.org/officeDocument/2006/relationships/tags" Target="../tags/tag90.xml"/><Relationship Id="rId92" Type="http://schemas.openxmlformats.org/officeDocument/2006/relationships/tags" Target="../tags/tag89.xml"/><Relationship Id="rId91" Type="http://schemas.openxmlformats.org/officeDocument/2006/relationships/tags" Target="../tags/tag88.xml"/><Relationship Id="rId90" Type="http://schemas.openxmlformats.org/officeDocument/2006/relationships/tags" Target="../tags/tag87.xml"/><Relationship Id="rId9" Type="http://schemas.openxmlformats.org/officeDocument/2006/relationships/tags" Target="../tags/tag6.xml"/><Relationship Id="rId89" Type="http://schemas.openxmlformats.org/officeDocument/2006/relationships/tags" Target="../tags/tag86.xml"/><Relationship Id="rId88" Type="http://schemas.openxmlformats.org/officeDocument/2006/relationships/tags" Target="../tags/tag85.xml"/><Relationship Id="rId87" Type="http://schemas.openxmlformats.org/officeDocument/2006/relationships/tags" Target="../tags/tag84.xml"/><Relationship Id="rId86" Type="http://schemas.openxmlformats.org/officeDocument/2006/relationships/tags" Target="../tags/tag83.xml"/><Relationship Id="rId85" Type="http://schemas.openxmlformats.org/officeDocument/2006/relationships/tags" Target="../tags/tag82.xml"/><Relationship Id="rId84" Type="http://schemas.openxmlformats.org/officeDocument/2006/relationships/tags" Target="../tags/tag81.xml"/><Relationship Id="rId83" Type="http://schemas.openxmlformats.org/officeDocument/2006/relationships/tags" Target="../tags/tag80.xml"/><Relationship Id="rId82" Type="http://schemas.openxmlformats.org/officeDocument/2006/relationships/tags" Target="../tags/tag79.xml"/><Relationship Id="rId81" Type="http://schemas.openxmlformats.org/officeDocument/2006/relationships/tags" Target="../tags/tag78.xml"/><Relationship Id="rId80" Type="http://schemas.openxmlformats.org/officeDocument/2006/relationships/tags" Target="../tags/tag77.xml"/><Relationship Id="rId8" Type="http://schemas.openxmlformats.org/officeDocument/2006/relationships/image" Target="../media/image2.png"/><Relationship Id="rId79" Type="http://schemas.openxmlformats.org/officeDocument/2006/relationships/tags" Target="../tags/tag76.xml"/><Relationship Id="rId78" Type="http://schemas.openxmlformats.org/officeDocument/2006/relationships/tags" Target="../tags/tag75.xml"/><Relationship Id="rId77" Type="http://schemas.openxmlformats.org/officeDocument/2006/relationships/tags" Target="../tags/tag74.xml"/><Relationship Id="rId76" Type="http://schemas.openxmlformats.org/officeDocument/2006/relationships/tags" Target="../tags/tag73.xml"/><Relationship Id="rId75" Type="http://schemas.openxmlformats.org/officeDocument/2006/relationships/tags" Target="../tags/tag72.xml"/><Relationship Id="rId74" Type="http://schemas.openxmlformats.org/officeDocument/2006/relationships/tags" Target="../tags/tag71.xml"/><Relationship Id="rId73" Type="http://schemas.openxmlformats.org/officeDocument/2006/relationships/tags" Target="../tags/tag70.xml"/><Relationship Id="rId72" Type="http://schemas.openxmlformats.org/officeDocument/2006/relationships/tags" Target="../tags/tag69.xml"/><Relationship Id="rId71" Type="http://schemas.openxmlformats.org/officeDocument/2006/relationships/tags" Target="../tags/tag68.xml"/><Relationship Id="rId70" Type="http://schemas.openxmlformats.org/officeDocument/2006/relationships/tags" Target="../tags/tag67.xml"/><Relationship Id="rId7" Type="http://schemas.openxmlformats.org/officeDocument/2006/relationships/tags" Target="../tags/tag5.xml"/><Relationship Id="rId69" Type="http://schemas.openxmlformats.org/officeDocument/2006/relationships/tags" Target="../tags/tag66.xml"/><Relationship Id="rId68" Type="http://schemas.openxmlformats.org/officeDocument/2006/relationships/tags" Target="../tags/tag65.xml"/><Relationship Id="rId67" Type="http://schemas.openxmlformats.org/officeDocument/2006/relationships/tags" Target="../tags/tag64.xml"/><Relationship Id="rId66" Type="http://schemas.openxmlformats.org/officeDocument/2006/relationships/tags" Target="../tags/tag63.xml"/><Relationship Id="rId65" Type="http://schemas.openxmlformats.org/officeDocument/2006/relationships/tags" Target="../tags/tag62.xml"/><Relationship Id="rId64" Type="http://schemas.openxmlformats.org/officeDocument/2006/relationships/tags" Target="../tags/tag61.xml"/><Relationship Id="rId63" Type="http://schemas.openxmlformats.org/officeDocument/2006/relationships/tags" Target="../tags/tag60.xml"/><Relationship Id="rId62" Type="http://schemas.openxmlformats.org/officeDocument/2006/relationships/tags" Target="../tags/tag59.xml"/><Relationship Id="rId61" Type="http://schemas.openxmlformats.org/officeDocument/2006/relationships/tags" Target="../tags/tag58.xml"/><Relationship Id="rId60" Type="http://schemas.openxmlformats.org/officeDocument/2006/relationships/tags" Target="../tags/tag57.xml"/><Relationship Id="rId6" Type="http://schemas.openxmlformats.org/officeDocument/2006/relationships/tags" Target="../tags/tag4.xml"/><Relationship Id="rId59" Type="http://schemas.openxmlformats.org/officeDocument/2006/relationships/tags" Target="../tags/tag56.xml"/><Relationship Id="rId58" Type="http://schemas.openxmlformats.org/officeDocument/2006/relationships/tags" Target="../tags/tag55.xml"/><Relationship Id="rId57" Type="http://schemas.openxmlformats.org/officeDocument/2006/relationships/tags" Target="../tags/tag54.xml"/><Relationship Id="rId56" Type="http://schemas.openxmlformats.org/officeDocument/2006/relationships/tags" Target="../tags/tag53.xml"/><Relationship Id="rId55" Type="http://schemas.openxmlformats.org/officeDocument/2006/relationships/tags" Target="../tags/tag52.xml"/><Relationship Id="rId54" Type="http://schemas.openxmlformats.org/officeDocument/2006/relationships/tags" Target="../tags/tag51.xml"/><Relationship Id="rId53" Type="http://schemas.openxmlformats.org/officeDocument/2006/relationships/tags" Target="../tags/tag50.xml"/><Relationship Id="rId52" Type="http://schemas.openxmlformats.org/officeDocument/2006/relationships/tags" Target="../tags/tag49.xml"/><Relationship Id="rId51" Type="http://schemas.openxmlformats.org/officeDocument/2006/relationships/tags" Target="../tags/tag48.xml"/><Relationship Id="rId50" Type="http://schemas.openxmlformats.org/officeDocument/2006/relationships/tags" Target="../tags/tag47.xml"/><Relationship Id="rId5" Type="http://schemas.openxmlformats.org/officeDocument/2006/relationships/tags" Target="../tags/tag3.xml"/><Relationship Id="rId49" Type="http://schemas.openxmlformats.org/officeDocument/2006/relationships/tags" Target="../tags/tag46.xml"/><Relationship Id="rId48" Type="http://schemas.openxmlformats.org/officeDocument/2006/relationships/tags" Target="../tags/tag45.xml"/><Relationship Id="rId47" Type="http://schemas.openxmlformats.org/officeDocument/2006/relationships/tags" Target="../tags/tag44.xml"/><Relationship Id="rId46" Type="http://schemas.openxmlformats.org/officeDocument/2006/relationships/tags" Target="../tags/tag43.xml"/><Relationship Id="rId45" Type="http://schemas.openxmlformats.org/officeDocument/2006/relationships/tags" Target="../tags/tag42.xml"/><Relationship Id="rId44" Type="http://schemas.openxmlformats.org/officeDocument/2006/relationships/tags" Target="../tags/tag41.xml"/><Relationship Id="rId43" Type="http://schemas.openxmlformats.org/officeDocument/2006/relationships/tags" Target="../tags/tag40.xml"/><Relationship Id="rId42" Type="http://schemas.openxmlformats.org/officeDocument/2006/relationships/tags" Target="../tags/tag39.xml"/><Relationship Id="rId41" Type="http://schemas.openxmlformats.org/officeDocument/2006/relationships/tags" Target="../tags/tag38.xml"/><Relationship Id="rId40" Type="http://schemas.openxmlformats.org/officeDocument/2006/relationships/tags" Target="../tags/tag37.xml"/><Relationship Id="rId4" Type="http://schemas.openxmlformats.org/officeDocument/2006/relationships/image" Target="../media/image1.png"/><Relationship Id="rId39" Type="http://schemas.openxmlformats.org/officeDocument/2006/relationships/tags" Target="../tags/tag36.xml"/><Relationship Id="rId38" Type="http://schemas.openxmlformats.org/officeDocument/2006/relationships/tags" Target="../tags/tag35.xml"/><Relationship Id="rId37" Type="http://schemas.openxmlformats.org/officeDocument/2006/relationships/tags" Target="../tags/tag34.xml"/><Relationship Id="rId36" Type="http://schemas.openxmlformats.org/officeDocument/2006/relationships/tags" Target="../tags/tag33.xml"/><Relationship Id="rId35" Type="http://schemas.openxmlformats.org/officeDocument/2006/relationships/tags" Target="../tags/tag32.xml"/><Relationship Id="rId34" Type="http://schemas.openxmlformats.org/officeDocument/2006/relationships/tags" Target="../tags/tag31.xml"/><Relationship Id="rId33" Type="http://schemas.openxmlformats.org/officeDocument/2006/relationships/tags" Target="../tags/tag30.xml"/><Relationship Id="rId32" Type="http://schemas.openxmlformats.org/officeDocument/2006/relationships/tags" Target="../tags/tag29.xml"/><Relationship Id="rId31" Type="http://schemas.openxmlformats.org/officeDocument/2006/relationships/tags" Target="../tags/tag28.xml"/><Relationship Id="rId30" Type="http://schemas.openxmlformats.org/officeDocument/2006/relationships/tags" Target="../tags/tag27.xml"/><Relationship Id="rId3" Type="http://schemas.openxmlformats.org/officeDocument/2006/relationships/tags" Target="../tags/tag2.xml"/><Relationship Id="rId29" Type="http://schemas.openxmlformats.org/officeDocument/2006/relationships/tags" Target="../tags/tag26.xml"/><Relationship Id="rId28" Type="http://schemas.openxmlformats.org/officeDocument/2006/relationships/tags" Target="../tags/tag25.xml"/><Relationship Id="rId278" Type="http://schemas.openxmlformats.org/officeDocument/2006/relationships/tags" Target="../tags/tag275.xml"/><Relationship Id="rId277" Type="http://schemas.openxmlformats.org/officeDocument/2006/relationships/tags" Target="../tags/tag274.xml"/><Relationship Id="rId276" Type="http://schemas.openxmlformats.org/officeDocument/2006/relationships/tags" Target="../tags/tag273.xml"/><Relationship Id="rId275" Type="http://schemas.openxmlformats.org/officeDocument/2006/relationships/tags" Target="../tags/tag272.xml"/><Relationship Id="rId274" Type="http://schemas.openxmlformats.org/officeDocument/2006/relationships/tags" Target="../tags/tag271.xml"/><Relationship Id="rId273" Type="http://schemas.openxmlformats.org/officeDocument/2006/relationships/tags" Target="../tags/tag270.xml"/><Relationship Id="rId272" Type="http://schemas.openxmlformats.org/officeDocument/2006/relationships/tags" Target="../tags/tag269.xml"/><Relationship Id="rId271" Type="http://schemas.openxmlformats.org/officeDocument/2006/relationships/tags" Target="../tags/tag268.xml"/><Relationship Id="rId270" Type="http://schemas.openxmlformats.org/officeDocument/2006/relationships/tags" Target="../tags/tag267.xml"/><Relationship Id="rId27" Type="http://schemas.openxmlformats.org/officeDocument/2006/relationships/tags" Target="../tags/tag24.xml"/><Relationship Id="rId269" Type="http://schemas.openxmlformats.org/officeDocument/2006/relationships/tags" Target="../tags/tag266.xml"/><Relationship Id="rId268" Type="http://schemas.openxmlformats.org/officeDocument/2006/relationships/tags" Target="../tags/tag265.xml"/><Relationship Id="rId267" Type="http://schemas.openxmlformats.org/officeDocument/2006/relationships/tags" Target="../tags/tag264.xml"/><Relationship Id="rId266" Type="http://schemas.openxmlformats.org/officeDocument/2006/relationships/tags" Target="../tags/tag263.xml"/><Relationship Id="rId265" Type="http://schemas.openxmlformats.org/officeDocument/2006/relationships/tags" Target="../tags/tag262.xml"/><Relationship Id="rId264" Type="http://schemas.openxmlformats.org/officeDocument/2006/relationships/tags" Target="../tags/tag261.xml"/><Relationship Id="rId263" Type="http://schemas.openxmlformats.org/officeDocument/2006/relationships/tags" Target="../tags/tag260.xml"/><Relationship Id="rId262" Type="http://schemas.openxmlformats.org/officeDocument/2006/relationships/tags" Target="../tags/tag259.xml"/><Relationship Id="rId261" Type="http://schemas.openxmlformats.org/officeDocument/2006/relationships/tags" Target="../tags/tag258.xml"/><Relationship Id="rId260" Type="http://schemas.openxmlformats.org/officeDocument/2006/relationships/tags" Target="../tags/tag257.xml"/><Relationship Id="rId26" Type="http://schemas.openxmlformats.org/officeDocument/2006/relationships/tags" Target="../tags/tag23.xml"/><Relationship Id="rId259" Type="http://schemas.openxmlformats.org/officeDocument/2006/relationships/tags" Target="../tags/tag256.xml"/><Relationship Id="rId258" Type="http://schemas.openxmlformats.org/officeDocument/2006/relationships/tags" Target="../tags/tag255.xml"/><Relationship Id="rId257" Type="http://schemas.openxmlformats.org/officeDocument/2006/relationships/tags" Target="../tags/tag254.xml"/><Relationship Id="rId256" Type="http://schemas.openxmlformats.org/officeDocument/2006/relationships/tags" Target="../tags/tag253.xml"/><Relationship Id="rId255" Type="http://schemas.openxmlformats.org/officeDocument/2006/relationships/tags" Target="../tags/tag252.xml"/><Relationship Id="rId254" Type="http://schemas.openxmlformats.org/officeDocument/2006/relationships/tags" Target="../tags/tag251.xml"/><Relationship Id="rId253" Type="http://schemas.openxmlformats.org/officeDocument/2006/relationships/tags" Target="../tags/tag250.xml"/><Relationship Id="rId252" Type="http://schemas.openxmlformats.org/officeDocument/2006/relationships/tags" Target="../tags/tag249.xml"/><Relationship Id="rId251" Type="http://schemas.openxmlformats.org/officeDocument/2006/relationships/tags" Target="../tags/tag248.xml"/><Relationship Id="rId250" Type="http://schemas.openxmlformats.org/officeDocument/2006/relationships/tags" Target="../tags/tag247.xml"/><Relationship Id="rId25" Type="http://schemas.openxmlformats.org/officeDocument/2006/relationships/tags" Target="../tags/tag22.xml"/><Relationship Id="rId249" Type="http://schemas.openxmlformats.org/officeDocument/2006/relationships/tags" Target="../tags/tag246.xml"/><Relationship Id="rId248" Type="http://schemas.openxmlformats.org/officeDocument/2006/relationships/tags" Target="../tags/tag245.xml"/><Relationship Id="rId247" Type="http://schemas.openxmlformats.org/officeDocument/2006/relationships/tags" Target="../tags/tag244.xml"/><Relationship Id="rId246" Type="http://schemas.openxmlformats.org/officeDocument/2006/relationships/tags" Target="../tags/tag243.xml"/><Relationship Id="rId245" Type="http://schemas.openxmlformats.org/officeDocument/2006/relationships/tags" Target="../tags/tag242.xml"/><Relationship Id="rId244" Type="http://schemas.openxmlformats.org/officeDocument/2006/relationships/tags" Target="../tags/tag241.xml"/><Relationship Id="rId243" Type="http://schemas.openxmlformats.org/officeDocument/2006/relationships/tags" Target="../tags/tag240.xml"/><Relationship Id="rId242" Type="http://schemas.openxmlformats.org/officeDocument/2006/relationships/tags" Target="../tags/tag239.xml"/><Relationship Id="rId241" Type="http://schemas.openxmlformats.org/officeDocument/2006/relationships/tags" Target="../tags/tag238.xml"/><Relationship Id="rId240" Type="http://schemas.openxmlformats.org/officeDocument/2006/relationships/tags" Target="../tags/tag237.xml"/><Relationship Id="rId24" Type="http://schemas.openxmlformats.org/officeDocument/2006/relationships/tags" Target="../tags/tag21.xml"/><Relationship Id="rId239" Type="http://schemas.openxmlformats.org/officeDocument/2006/relationships/tags" Target="../tags/tag236.xml"/><Relationship Id="rId238" Type="http://schemas.openxmlformats.org/officeDocument/2006/relationships/tags" Target="../tags/tag235.xml"/><Relationship Id="rId237" Type="http://schemas.openxmlformats.org/officeDocument/2006/relationships/tags" Target="../tags/tag234.xml"/><Relationship Id="rId236" Type="http://schemas.openxmlformats.org/officeDocument/2006/relationships/tags" Target="../tags/tag233.xml"/><Relationship Id="rId235" Type="http://schemas.openxmlformats.org/officeDocument/2006/relationships/tags" Target="../tags/tag232.xml"/><Relationship Id="rId234" Type="http://schemas.openxmlformats.org/officeDocument/2006/relationships/tags" Target="../tags/tag231.xml"/><Relationship Id="rId233" Type="http://schemas.openxmlformats.org/officeDocument/2006/relationships/tags" Target="../tags/tag230.xml"/><Relationship Id="rId232" Type="http://schemas.openxmlformats.org/officeDocument/2006/relationships/tags" Target="../tags/tag229.xml"/><Relationship Id="rId231" Type="http://schemas.openxmlformats.org/officeDocument/2006/relationships/tags" Target="../tags/tag228.xml"/><Relationship Id="rId230" Type="http://schemas.openxmlformats.org/officeDocument/2006/relationships/tags" Target="../tags/tag227.xml"/><Relationship Id="rId23" Type="http://schemas.openxmlformats.org/officeDocument/2006/relationships/tags" Target="../tags/tag20.xml"/><Relationship Id="rId229" Type="http://schemas.openxmlformats.org/officeDocument/2006/relationships/tags" Target="../tags/tag226.xml"/><Relationship Id="rId228" Type="http://schemas.openxmlformats.org/officeDocument/2006/relationships/tags" Target="../tags/tag225.xml"/><Relationship Id="rId227" Type="http://schemas.openxmlformats.org/officeDocument/2006/relationships/tags" Target="../tags/tag224.xml"/><Relationship Id="rId226" Type="http://schemas.openxmlformats.org/officeDocument/2006/relationships/tags" Target="../tags/tag223.xml"/><Relationship Id="rId225" Type="http://schemas.openxmlformats.org/officeDocument/2006/relationships/tags" Target="../tags/tag222.xml"/><Relationship Id="rId224" Type="http://schemas.openxmlformats.org/officeDocument/2006/relationships/tags" Target="../tags/tag221.xml"/><Relationship Id="rId223" Type="http://schemas.openxmlformats.org/officeDocument/2006/relationships/tags" Target="../tags/tag220.xml"/><Relationship Id="rId222" Type="http://schemas.openxmlformats.org/officeDocument/2006/relationships/tags" Target="../tags/tag219.xml"/><Relationship Id="rId221" Type="http://schemas.openxmlformats.org/officeDocument/2006/relationships/tags" Target="../tags/tag218.xml"/><Relationship Id="rId220" Type="http://schemas.openxmlformats.org/officeDocument/2006/relationships/tags" Target="../tags/tag217.xml"/><Relationship Id="rId22" Type="http://schemas.openxmlformats.org/officeDocument/2006/relationships/tags" Target="../tags/tag19.xml"/><Relationship Id="rId219" Type="http://schemas.openxmlformats.org/officeDocument/2006/relationships/tags" Target="../tags/tag216.xml"/><Relationship Id="rId218" Type="http://schemas.openxmlformats.org/officeDocument/2006/relationships/tags" Target="../tags/tag215.xml"/><Relationship Id="rId217" Type="http://schemas.openxmlformats.org/officeDocument/2006/relationships/tags" Target="../tags/tag214.xml"/><Relationship Id="rId216" Type="http://schemas.openxmlformats.org/officeDocument/2006/relationships/tags" Target="../tags/tag213.xml"/><Relationship Id="rId215" Type="http://schemas.openxmlformats.org/officeDocument/2006/relationships/tags" Target="../tags/tag212.xml"/><Relationship Id="rId214" Type="http://schemas.openxmlformats.org/officeDocument/2006/relationships/tags" Target="../tags/tag211.xml"/><Relationship Id="rId213" Type="http://schemas.openxmlformats.org/officeDocument/2006/relationships/tags" Target="../tags/tag210.xml"/><Relationship Id="rId212" Type="http://schemas.openxmlformats.org/officeDocument/2006/relationships/tags" Target="../tags/tag209.xml"/><Relationship Id="rId211" Type="http://schemas.openxmlformats.org/officeDocument/2006/relationships/tags" Target="../tags/tag208.xml"/><Relationship Id="rId210" Type="http://schemas.openxmlformats.org/officeDocument/2006/relationships/tags" Target="../tags/tag207.xml"/><Relationship Id="rId21" Type="http://schemas.openxmlformats.org/officeDocument/2006/relationships/tags" Target="../tags/tag18.xml"/><Relationship Id="rId209" Type="http://schemas.openxmlformats.org/officeDocument/2006/relationships/tags" Target="../tags/tag206.xml"/><Relationship Id="rId208" Type="http://schemas.openxmlformats.org/officeDocument/2006/relationships/tags" Target="../tags/tag205.xml"/><Relationship Id="rId207" Type="http://schemas.openxmlformats.org/officeDocument/2006/relationships/tags" Target="../tags/tag204.xml"/><Relationship Id="rId206" Type="http://schemas.openxmlformats.org/officeDocument/2006/relationships/tags" Target="../tags/tag203.xml"/><Relationship Id="rId205" Type="http://schemas.openxmlformats.org/officeDocument/2006/relationships/tags" Target="../tags/tag202.xml"/><Relationship Id="rId204" Type="http://schemas.openxmlformats.org/officeDocument/2006/relationships/tags" Target="../tags/tag201.xml"/><Relationship Id="rId203" Type="http://schemas.openxmlformats.org/officeDocument/2006/relationships/tags" Target="../tags/tag200.xml"/><Relationship Id="rId202" Type="http://schemas.openxmlformats.org/officeDocument/2006/relationships/tags" Target="../tags/tag199.xml"/><Relationship Id="rId201" Type="http://schemas.openxmlformats.org/officeDocument/2006/relationships/tags" Target="../tags/tag198.xml"/><Relationship Id="rId200" Type="http://schemas.openxmlformats.org/officeDocument/2006/relationships/tags" Target="../tags/tag197.xml"/><Relationship Id="rId20" Type="http://schemas.openxmlformats.org/officeDocument/2006/relationships/tags" Target="../tags/tag17.xml"/><Relationship Id="rId2" Type="http://schemas.openxmlformats.org/officeDocument/2006/relationships/tags" Target="../tags/tag1.xml"/><Relationship Id="rId199" Type="http://schemas.openxmlformats.org/officeDocument/2006/relationships/tags" Target="../tags/tag196.xml"/><Relationship Id="rId198" Type="http://schemas.openxmlformats.org/officeDocument/2006/relationships/tags" Target="../tags/tag195.xml"/><Relationship Id="rId197" Type="http://schemas.openxmlformats.org/officeDocument/2006/relationships/tags" Target="../tags/tag194.xml"/><Relationship Id="rId196" Type="http://schemas.openxmlformats.org/officeDocument/2006/relationships/tags" Target="../tags/tag193.xml"/><Relationship Id="rId195" Type="http://schemas.openxmlformats.org/officeDocument/2006/relationships/tags" Target="../tags/tag192.xml"/><Relationship Id="rId194" Type="http://schemas.openxmlformats.org/officeDocument/2006/relationships/tags" Target="../tags/tag191.xml"/><Relationship Id="rId193" Type="http://schemas.openxmlformats.org/officeDocument/2006/relationships/tags" Target="../tags/tag190.xml"/><Relationship Id="rId192" Type="http://schemas.openxmlformats.org/officeDocument/2006/relationships/tags" Target="../tags/tag189.xml"/><Relationship Id="rId191" Type="http://schemas.openxmlformats.org/officeDocument/2006/relationships/tags" Target="../tags/tag188.xml"/><Relationship Id="rId190" Type="http://schemas.openxmlformats.org/officeDocument/2006/relationships/tags" Target="../tags/tag187.xml"/><Relationship Id="rId19" Type="http://schemas.openxmlformats.org/officeDocument/2006/relationships/tags" Target="../tags/tag16.xml"/><Relationship Id="rId189" Type="http://schemas.openxmlformats.org/officeDocument/2006/relationships/tags" Target="../tags/tag186.xml"/><Relationship Id="rId188" Type="http://schemas.openxmlformats.org/officeDocument/2006/relationships/tags" Target="../tags/tag185.xml"/><Relationship Id="rId187" Type="http://schemas.openxmlformats.org/officeDocument/2006/relationships/tags" Target="../tags/tag184.xml"/><Relationship Id="rId186" Type="http://schemas.openxmlformats.org/officeDocument/2006/relationships/tags" Target="../tags/tag183.xml"/><Relationship Id="rId185" Type="http://schemas.openxmlformats.org/officeDocument/2006/relationships/tags" Target="../tags/tag182.xml"/><Relationship Id="rId184" Type="http://schemas.openxmlformats.org/officeDocument/2006/relationships/tags" Target="../tags/tag181.xml"/><Relationship Id="rId183" Type="http://schemas.openxmlformats.org/officeDocument/2006/relationships/tags" Target="../tags/tag180.xml"/><Relationship Id="rId182" Type="http://schemas.openxmlformats.org/officeDocument/2006/relationships/tags" Target="../tags/tag179.xml"/><Relationship Id="rId181" Type="http://schemas.openxmlformats.org/officeDocument/2006/relationships/tags" Target="../tags/tag178.xml"/><Relationship Id="rId180" Type="http://schemas.openxmlformats.org/officeDocument/2006/relationships/tags" Target="../tags/tag177.xml"/><Relationship Id="rId18" Type="http://schemas.openxmlformats.org/officeDocument/2006/relationships/tags" Target="../tags/tag15.xml"/><Relationship Id="rId179" Type="http://schemas.openxmlformats.org/officeDocument/2006/relationships/tags" Target="../tags/tag176.xml"/><Relationship Id="rId178" Type="http://schemas.openxmlformats.org/officeDocument/2006/relationships/tags" Target="../tags/tag175.xml"/><Relationship Id="rId177" Type="http://schemas.openxmlformats.org/officeDocument/2006/relationships/tags" Target="../tags/tag174.xml"/><Relationship Id="rId176" Type="http://schemas.openxmlformats.org/officeDocument/2006/relationships/tags" Target="../tags/tag173.xml"/><Relationship Id="rId175" Type="http://schemas.openxmlformats.org/officeDocument/2006/relationships/tags" Target="../tags/tag172.xml"/><Relationship Id="rId174" Type="http://schemas.openxmlformats.org/officeDocument/2006/relationships/tags" Target="../tags/tag171.xml"/><Relationship Id="rId173" Type="http://schemas.openxmlformats.org/officeDocument/2006/relationships/tags" Target="../tags/tag170.xml"/><Relationship Id="rId172" Type="http://schemas.openxmlformats.org/officeDocument/2006/relationships/tags" Target="../tags/tag169.xml"/><Relationship Id="rId171" Type="http://schemas.openxmlformats.org/officeDocument/2006/relationships/tags" Target="../tags/tag168.xml"/><Relationship Id="rId170" Type="http://schemas.openxmlformats.org/officeDocument/2006/relationships/tags" Target="../tags/tag167.xml"/><Relationship Id="rId17" Type="http://schemas.openxmlformats.org/officeDocument/2006/relationships/tags" Target="../tags/tag14.xml"/><Relationship Id="rId169" Type="http://schemas.openxmlformats.org/officeDocument/2006/relationships/tags" Target="../tags/tag166.xml"/><Relationship Id="rId168" Type="http://schemas.openxmlformats.org/officeDocument/2006/relationships/tags" Target="../tags/tag165.xml"/><Relationship Id="rId167" Type="http://schemas.openxmlformats.org/officeDocument/2006/relationships/tags" Target="../tags/tag164.xml"/><Relationship Id="rId166" Type="http://schemas.openxmlformats.org/officeDocument/2006/relationships/tags" Target="../tags/tag163.xml"/><Relationship Id="rId165" Type="http://schemas.openxmlformats.org/officeDocument/2006/relationships/tags" Target="../tags/tag162.xml"/><Relationship Id="rId164" Type="http://schemas.openxmlformats.org/officeDocument/2006/relationships/tags" Target="../tags/tag161.xml"/><Relationship Id="rId163" Type="http://schemas.openxmlformats.org/officeDocument/2006/relationships/tags" Target="../tags/tag160.xml"/><Relationship Id="rId162" Type="http://schemas.openxmlformats.org/officeDocument/2006/relationships/tags" Target="../tags/tag159.xml"/><Relationship Id="rId161" Type="http://schemas.openxmlformats.org/officeDocument/2006/relationships/tags" Target="../tags/tag158.xml"/><Relationship Id="rId160" Type="http://schemas.openxmlformats.org/officeDocument/2006/relationships/tags" Target="../tags/tag157.xml"/><Relationship Id="rId16" Type="http://schemas.openxmlformats.org/officeDocument/2006/relationships/tags" Target="../tags/tag13.xml"/><Relationship Id="rId159" Type="http://schemas.openxmlformats.org/officeDocument/2006/relationships/tags" Target="../tags/tag156.xml"/><Relationship Id="rId158" Type="http://schemas.openxmlformats.org/officeDocument/2006/relationships/tags" Target="../tags/tag155.xml"/><Relationship Id="rId157" Type="http://schemas.openxmlformats.org/officeDocument/2006/relationships/tags" Target="../tags/tag154.xml"/><Relationship Id="rId156" Type="http://schemas.openxmlformats.org/officeDocument/2006/relationships/tags" Target="../tags/tag153.xml"/><Relationship Id="rId155" Type="http://schemas.openxmlformats.org/officeDocument/2006/relationships/tags" Target="../tags/tag152.xml"/><Relationship Id="rId154" Type="http://schemas.openxmlformats.org/officeDocument/2006/relationships/tags" Target="../tags/tag151.xml"/><Relationship Id="rId153" Type="http://schemas.openxmlformats.org/officeDocument/2006/relationships/tags" Target="../tags/tag150.xml"/><Relationship Id="rId152" Type="http://schemas.openxmlformats.org/officeDocument/2006/relationships/tags" Target="../tags/tag149.xml"/><Relationship Id="rId151" Type="http://schemas.openxmlformats.org/officeDocument/2006/relationships/tags" Target="../tags/tag148.xml"/><Relationship Id="rId150" Type="http://schemas.openxmlformats.org/officeDocument/2006/relationships/tags" Target="../tags/tag147.xml"/><Relationship Id="rId15" Type="http://schemas.openxmlformats.org/officeDocument/2006/relationships/tags" Target="../tags/tag12.xml"/><Relationship Id="rId149" Type="http://schemas.openxmlformats.org/officeDocument/2006/relationships/tags" Target="../tags/tag146.xml"/><Relationship Id="rId148" Type="http://schemas.openxmlformats.org/officeDocument/2006/relationships/tags" Target="../tags/tag145.xml"/><Relationship Id="rId147" Type="http://schemas.openxmlformats.org/officeDocument/2006/relationships/tags" Target="../tags/tag144.xml"/><Relationship Id="rId146" Type="http://schemas.openxmlformats.org/officeDocument/2006/relationships/tags" Target="../tags/tag143.xml"/><Relationship Id="rId145" Type="http://schemas.openxmlformats.org/officeDocument/2006/relationships/tags" Target="../tags/tag142.xml"/><Relationship Id="rId144" Type="http://schemas.openxmlformats.org/officeDocument/2006/relationships/tags" Target="../tags/tag141.xml"/><Relationship Id="rId143" Type="http://schemas.openxmlformats.org/officeDocument/2006/relationships/tags" Target="../tags/tag140.xml"/><Relationship Id="rId142" Type="http://schemas.openxmlformats.org/officeDocument/2006/relationships/tags" Target="../tags/tag139.xml"/><Relationship Id="rId141" Type="http://schemas.openxmlformats.org/officeDocument/2006/relationships/tags" Target="../tags/tag138.xml"/><Relationship Id="rId140" Type="http://schemas.openxmlformats.org/officeDocument/2006/relationships/tags" Target="../tags/tag137.xml"/><Relationship Id="rId14" Type="http://schemas.openxmlformats.org/officeDocument/2006/relationships/tags" Target="../tags/tag11.xml"/><Relationship Id="rId139" Type="http://schemas.openxmlformats.org/officeDocument/2006/relationships/tags" Target="../tags/tag136.xml"/><Relationship Id="rId138" Type="http://schemas.openxmlformats.org/officeDocument/2006/relationships/tags" Target="../tags/tag135.xml"/><Relationship Id="rId137" Type="http://schemas.openxmlformats.org/officeDocument/2006/relationships/tags" Target="../tags/tag134.xml"/><Relationship Id="rId136" Type="http://schemas.openxmlformats.org/officeDocument/2006/relationships/tags" Target="../tags/tag133.xml"/><Relationship Id="rId135" Type="http://schemas.openxmlformats.org/officeDocument/2006/relationships/tags" Target="../tags/tag132.xml"/><Relationship Id="rId134" Type="http://schemas.openxmlformats.org/officeDocument/2006/relationships/tags" Target="../tags/tag131.xml"/><Relationship Id="rId133" Type="http://schemas.openxmlformats.org/officeDocument/2006/relationships/tags" Target="../tags/tag130.xml"/><Relationship Id="rId132" Type="http://schemas.openxmlformats.org/officeDocument/2006/relationships/tags" Target="../tags/tag129.xml"/><Relationship Id="rId131" Type="http://schemas.openxmlformats.org/officeDocument/2006/relationships/tags" Target="../tags/tag128.xml"/><Relationship Id="rId130" Type="http://schemas.openxmlformats.org/officeDocument/2006/relationships/tags" Target="../tags/tag127.xml"/><Relationship Id="rId13" Type="http://schemas.openxmlformats.org/officeDocument/2006/relationships/tags" Target="../tags/tag10.xml"/><Relationship Id="rId129" Type="http://schemas.openxmlformats.org/officeDocument/2006/relationships/tags" Target="../tags/tag126.xml"/><Relationship Id="rId128" Type="http://schemas.openxmlformats.org/officeDocument/2006/relationships/tags" Target="../tags/tag125.xml"/><Relationship Id="rId127" Type="http://schemas.openxmlformats.org/officeDocument/2006/relationships/tags" Target="../tags/tag124.xml"/><Relationship Id="rId126" Type="http://schemas.openxmlformats.org/officeDocument/2006/relationships/tags" Target="../tags/tag123.xml"/><Relationship Id="rId125" Type="http://schemas.openxmlformats.org/officeDocument/2006/relationships/tags" Target="../tags/tag122.xml"/><Relationship Id="rId124" Type="http://schemas.openxmlformats.org/officeDocument/2006/relationships/tags" Target="../tags/tag121.xml"/><Relationship Id="rId123" Type="http://schemas.openxmlformats.org/officeDocument/2006/relationships/tags" Target="../tags/tag120.xml"/><Relationship Id="rId122" Type="http://schemas.openxmlformats.org/officeDocument/2006/relationships/tags" Target="../tags/tag119.xml"/><Relationship Id="rId121" Type="http://schemas.openxmlformats.org/officeDocument/2006/relationships/tags" Target="../tags/tag118.xml"/><Relationship Id="rId120" Type="http://schemas.openxmlformats.org/officeDocument/2006/relationships/tags" Target="../tags/tag117.xml"/><Relationship Id="rId12" Type="http://schemas.openxmlformats.org/officeDocument/2006/relationships/tags" Target="../tags/tag9.xml"/><Relationship Id="rId119" Type="http://schemas.openxmlformats.org/officeDocument/2006/relationships/tags" Target="../tags/tag116.xml"/><Relationship Id="rId118" Type="http://schemas.openxmlformats.org/officeDocument/2006/relationships/tags" Target="../tags/tag115.xml"/><Relationship Id="rId117" Type="http://schemas.openxmlformats.org/officeDocument/2006/relationships/tags" Target="../tags/tag114.xml"/><Relationship Id="rId116" Type="http://schemas.openxmlformats.org/officeDocument/2006/relationships/tags" Target="../tags/tag113.xml"/><Relationship Id="rId115" Type="http://schemas.openxmlformats.org/officeDocument/2006/relationships/tags" Target="../tags/tag112.xml"/><Relationship Id="rId114" Type="http://schemas.openxmlformats.org/officeDocument/2006/relationships/tags" Target="../tags/tag111.xml"/><Relationship Id="rId113" Type="http://schemas.openxmlformats.org/officeDocument/2006/relationships/tags" Target="../tags/tag110.xml"/><Relationship Id="rId112" Type="http://schemas.openxmlformats.org/officeDocument/2006/relationships/tags" Target="../tags/tag109.xml"/><Relationship Id="rId111" Type="http://schemas.openxmlformats.org/officeDocument/2006/relationships/tags" Target="../tags/tag108.xml"/><Relationship Id="rId110" Type="http://schemas.openxmlformats.org/officeDocument/2006/relationships/tags" Target="../tags/tag107.xml"/><Relationship Id="rId11" Type="http://schemas.openxmlformats.org/officeDocument/2006/relationships/tags" Target="../tags/tag8.xml"/><Relationship Id="rId109" Type="http://schemas.openxmlformats.org/officeDocument/2006/relationships/tags" Target="../tags/tag106.xml"/><Relationship Id="rId108" Type="http://schemas.openxmlformats.org/officeDocument/2006/relationships/tags" Target="../tags/tag105.xml"/><Relationship Id="rId107" Type="http://schemas.openxmlformats.org/officeDocument/2006/relationships/tags" Target="../tags/tag104.xml"/><Relationship Id="rId106" Type="http://schemas.openxmlformats.org/officeDocument/2006/relationships/tags" Target="../tags/tag103.xml"/><Relationship Id="rId105" Type="http://schemas.openxmlformats.org/officeDocument/2006/relationships/tags" Target="../tags/tag102.xml"/><Relationship Id="rId104" Type="http://schemas.openxmlformats.org/officeDocument/2006/relationships/tags" Target="../tags/tag101.xml"/><Relationship Id="rId103" Type="http://schemas.openxmlformats.org/officeDocument/2006/relationships/tags" Target="../tags/tag100.xml"/><Relationship Id="rId102" Type="http://schemas.openxmlformats.org/officeDocument/2006/relationships/tags" Target="../tags/tag99.xml"/><Relationship Id="rId101" Type="http://schemas.openxmlformats.org/officeDocument/2006/relationships/tags" Target="../tags/tag98.xml"/><Relationship Id="rId100" Type="http://schemas.openxmlformats.org/officeDocument/2006/relationships/tags" Target="../tags/tag97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862.xml"/><Relationship Id="rId4" Type="http://schemas.openxmlformats.org/officeDocument/2006/relationships/tags" Target="../tags/tag861.xml"/><Relationship Id="rId3" Type="http://schemas.openxmlformats.org/officeDocument/2006/relationships/tags" Target="../tags/tag860.xml"/><Relationship Id="rId2" Type="http://schemas.openxmlformats.org/officeDocument/2006/relationships/tags" Target="../tags/tag8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9" Type="http://schemas.openxmlformats.org/officeDocument/2006/relationships/tags" Target="../tags/tag960.xml"/><Relationship Id="rId98" Type="http://schemas.openxmlformats.org/officeDocument/2006/relationships/tags" Target="../tags/tag959.xml"/><Relationship Id="rId97" Type="http://schemas.openxmlformats.org/officeDocument/2006/relationships/tags" Target="../tags/tag958.xml"/><Relationship Id="rId96" Type="http://schemas.openxmlformats.org/officeDocument/2006/relationships/tags" Target="../tags/tag957.xml"/><Relationship Id="rId95" Type="http://schemas.openxmlformats.org/officeDocument/2006/relationships/tags" Target="../tags/tag956.xml"/><Relationship Id="rId94" Type="http://schemas.openxmlformats.org/officeDocument/2006/relationships/tags" Target="../tags/tag955.xml"/><Relationship Id="rId93" Type="http://schemas.openxmlformats.org/officeDocument/2006/relationships/tags" Target="../tags/tag954.xml"/><Relationship Id="rId92" Type="http://schemas.openxmlformats.org/officeDocument/2006/relationships/tags" Target="../tags/tag953.xml"/><Relationship Id="rId91" Type="http://schemas.openxmlformats.org/officeDocument/2006/relationships/tags" Target="../tags/tag952.xml"/><Relationship Id="rId90" Type="http://schemas.openxmlformats.org/officeDocument/2006/relationships/tags" Target="../tags/tag951.xml"/><Relationship Id="rId9" Type="http://schemas.openxmlformats.org/officeDocument/2006/relationships/tags" Target="../tags/tag870.xml"/><Relationship Id="rId89" Type="http://schemas.openxmlformats.org/officeDocument/2006/relationships/tags" Target="../tags/tag950.xml"/><Relationship Id="rId88" Type="http://schemas.openxmlformats.org/officeDocument/2006/relationships/tags" Target="../tags/tag949.xml"/><Relationship Id="rId87" Type="http://schemas.openxmlformats.org/officeDocument/2006/relationships/tags" Target="../tags/tag948.xml"/><Relationship Id="rId86" Type="http://schemas.openxmlformats.org/officeDocument/2006/relationships/tags" Target="../tags/tag947.xml"/><Relationship Id="rId85" Type="http://schemas.openxmlformats.org/officeDocument/2006/relationships/tags" Target="../tags/tag946.xml"/><Relationship Id="rId84" Type="http://schemas.openxmlformats.org/officeDocument/2006/relationships/tags" Target="../tags/tag945.xml"/><Relationship Id="rId83" Type="http://schemas.openxmlformats.org/officeDocument/2006/relationships/tags" Target="../tags/tag944.xml"/><Relationship Id="rId82" Type="http://schemas.openxmlformats.org/officeDocument/2006/relationships/tags" Target="../tags/tag943.xml"/><Relationship Id="rId81" Type="http://schemas.openxmlformats.org/officeDocument/2006/relationships/tags" Target="../tags/tag942.xml"/><Relationship Id="rId80" Type="http://schemas.openxmlformats.org/officeDocument/2006/relationships/tags" Target="../tags/tag941.xml"/><Relationship Id="rId8" Type="http://schemas.openxmlformats.org/officeDocument/2006/relationships/tags" Target="../tags/tag869.xml"/><Relationship Id="rId79" Type="http://schemas.openxmlformats.org/officeDocument/2006/relationships/tags" Target="../tags/tag940.xml"/><Relationship Id="rId78" Type="http://schemas.openxmlformats.org/officeDocument/2006/relationships/tags" Target="../tags/tag939.xml"/><Relationship Id="rId77" Type="http://schemas.openxmlformats.org/officeDocument/2006/relationships/tags" Target="../tags/tag938.xml"/><Relationship Id="rId76" Type="http://schemas.openxmlformats.org/officeDocument/2006/relationships/tags" Target="../tags/tag937.xml"/><Relationship Id="rId75" Type="http://schemas.openxmlformats.org/officeDocument/2006/relationships/tags" Target="../tags/tag936.xml"/><Relationship Id="rId74" Type="http://schemas.openxmlformats.org/officeDocument/2006/relationships/tags" Target="../tags/tag935.xml"/><Relationship Id="rId73" Type="http://schemas.openxmlformats.org/officeDocument/2006/relationships/tags" Target="../tags/tag934.xml"/><Relationship Id="rId72" Type="http://schemas.openxmlformats.org/officeDocument/2006/relationships/tags" Target="../tags/tag933.xml"/><Relationship Id="rId71" Type="http://schemas.openxmlformats.org/officeDocument/2006/relationships/tags" Target="../tags/tag932.xml"/><Relationship Id="rId70" Type="http://schemas.openxmlformats.org/officeDocument/2006/relationships/tags" Target="../tags/tag931.xml"/><Relationship Id="rId7" Type="http://schemas.openxmlformats.org/officeDocument/2006/relationships/tags" Target="../tags/tag868.xml"/><Relationship Id="rId69" Type="http://schemas.openxmlformats.org/officeDocument/2006/relationships/tags" Target="../tags/tag930.xml"/><Relationship Id="rId68" Type="http://schemas.openxmlformats.org/officeDocument/2006/relationships/tags" Target="../tags/tag929.xml"/><Relationship Id="rId67" Type="http://schemas.openxmlformats.org/officeDocument/2006/relationships/tags" Target="../tags/tag928.xml"/><Relationship Id="rId66" Type="http://schemas.openxmlformats.org/officeDocument/2006/relationships/tags" Target="../tags/tag927.xml"/><Relationship Id="rId65" Type="http://schemas.openxmlformats.org/officeDocument/2006/relationships/tags" Target="../tags/tag926.xml"/><Relationship Id="rId64" Type="http://schemas.openxmlformats.org/officeDocument/2006/relationships/tags" Target="../tags/tag925.xml"/><Relationship Id="rId63" Type="http://schemas.openxmlformats.org/officeDocument/2006/relationships/tags" Target="../tags/tag924.xml"/><Relationship Id="rId62" Type="http://schemas.openxmlformats.org/officeDocument/2006/relationships/tags" Target="../tags/tag923.xml"/><Relationship Id="rId61" Type="http://schemas.openxmlformats.org/officeDocument/2006/relationships/tags" Target="../tags/tag922.xml"/><Relationship Id="rId60" Type="http://schemas.openxmlformats.org/officeDocument/2006/relationships/tags" Target="../tags/tag921.xml"/><Relationship Id="rId6" Type="http://schemas.openxmlformats.org/officeDocument/2006/relationships/tags" Target="../tags/tag867.xml"/><Relationship Id="rId59" Type="http://schemas.openxmlformats.org/officeDocument/2006/relationships/tags" Target="../tags/tag920.xml"/><Relationship Id="rId58" Type="http://schemas.openxmlformats.org/officeDocument/2006/relationships/tags" Target="../tags/tag919.xml"/><Relationship Id="rId57" Type="http://schemas.openxmlformats.org/officeDocument/2006/relationships/tags" Target="../tags/tag918.xml"/><Relationship Id="rId56" Type="http://schemas.openxmlformats.org/officeDocument/2006/relationships/tags" Target="../tags/tag917.xml"/><Relationship Id="rId55" Type="http://schemas.openxmlformats.org/officeDocument/2006/relationships/tags" Target="../tags/tag916.xml"/><Relationship Id="rId54" Type="http://schemas.openxmlformats.org/officeDocument/2006/relationships/tags" Target="../tags/tag915.xml"/><Relationship Id="rId53" Type="http://schemas.openxmlformats.org/officeDocument/2006/relationships/tags" Target="../tags/tag914.xml"/><Relationship Id="rId52" Type="http://schemas.openxmlformats.org/officeDocument/2006/relationships/tags" Target="../tags/tag913.xml"/><Relationship Id="rId51" Type="http://schemas.openxmlformats.org/officeDocument/2006/relationships/tags" Target="../tags/tag912.xml"/><Relationship Id="rId50" Type="http://schemas.openxmlformats.org/officeDocument/2006/relationships/tags" Target="../tags/tag911.xml"/><Relationship Id="rId5" Type="http://schemas.openxmlformats.org/officeDocument/2006/relationships/tags" Target="../tags/tag866.xml"/><Relationship Id="rId49" Type="http://schemas.openxmlformats.org/officeDocument/2006/relationships/tags" Target="../tags/tag910.xml"/><Relationship Id="rId48" Type="http://schemas.openxmlformats.org/officeDocument/2006/relationships/tags" Target="../tags/tag909.xml"/><Relationship Id="rId47" Type="http://schemas.openxmlformats.org/officeDocument/2006/relationships/tags" Target="../tags/tag908.xml"/><Relationship Id="rId46" Type="http://schemas.openxmlformats.org/officeDocument/2006/relationships/tags" Target="../tags/tag907.xml"/><Relationship Id="rId45" Type="http://schemas.openxmlformats.org/officeDocument/2006/relationships/tags" Target="../tags/tag906.xml"/><Relationship Id="rId44" Type="http://schemas.openxmlformats.org/officeDocument/2006/relationships/tags" Target="../tags/tag905.xml"/><Relationship Id="rId43" Type="http://schemas.openxmlformats.org/officeDocument/2006/relationships/tags" Target="../tags/tag904.xml"/><Relationship Id="rId42" Type="http://schemas.openxmlformats.org/officeDocument/2006/relationships/tags" Target="../tags/tag903.xml"/><Relationship Id="rId41" Type="http://schemas.openxmlformats.org/officeDocument/2006/relationships/tags" Target="../tags/tag902.xml"/><Relationship Id="rId40" Type="http://schemas.openxmlformats.org/officeDocument/2006/relationships/tags" Target="../tags/tag901.xml"/><Relationship Id="rId4" Type="http://schemas.openxmlformats.org/officeDocument/2006/relationships/tags" Target="../tags/tag865.xml"/><Relationship Id="rId39" Type="http://schemas.openxmlformats.org/officeDocument/2006/relationships/tags" Target="../tags/tag900.xml"/><Relationship Id="rId38" Type="http://schemas.openxmlformats.org/officeDocument/2006/relationships/tags" Target="../tags/tag899.xml"/><Relationship Id="rId37" Type="http://schemas.openxmlformats.org/officeDocument/2006/relationships/tags" Target="../tags/tag898.xml"/><Relationship Id="rId36" Type="http://schemas.openxmlformats.org/officeDocument/2006/relationships/tags" Target="../tags/tag897.xml"/><Relationship Id="rId35" Type="http://schemas.openxmlformats.org/officeDocument/2006/relationships/tags" Target="../tags/tag896.xml"/><Relationship Id="rId34" Type="http://schemas.openxmlformats.org/officeDocument/2006/relationships/tags" Target="../tags/tag895.xml"/><Relationship Id="rId33" Type="http://schemas.openxmlformats.org/officeDocument/2006/relationships/tags" Target="../tags/tag894.xml"/><Relationship Id="rId32" Type="http://schemas.openxmlformats.org/officeDocument/2006/relationships/tags" Target="../tags/tag893.xml"/><Relationship Id="rId31" Type="http://schemas.openxmlformats.org/officeDocument/2006/relationships/tags" Target="../tags/tag892.xml"/><Relationship Id="rId30" Type="http://schemas.openxmlformats.org/officeDocument/2006/relationships/tags" Target="../tags/tag891.xml"/><Relationship Id="rId3" Type="http://schemas.openxmlformats.org/officeDocument/2006/relationships/tags" Target="../tags/tag864.xml"/><Relationship Id="rId29" Type="http://schemas.openxmlformats.org/officeDocument/2006/relationships/tags" Target="../tags/tag890.xml"/><Relationship Id="rId28" Type="http://schemas.openxmlformats.org/officeDocument/2006/relationships/tags" Target="../tags/tag889.xml"/><Relationship Id="rId272" Type="http://schemas.openxmlformats.org/officeDocument/2006/relationships/tags" Target="../tags/tag1133.xml"/><Relationship Id="rId271" Type="http://schemas.openxmlformats.org/officeDocument/2006/relationships/tags" Target="../tags/tag1132.xml"/><Relationship Id="rId270" Type="http://schemas.openxmlformats.org/officeDocument/2006/relationships/tags" Target="../tags/tag1131.xml"/><Relationship Id="rId27" Type="http://schemas.openxmlformats.org/officeDocument/2006/relationships/tags" Target="../tags/tag888.xml"/><Relationship Id="rId269" Type="http://schemas.openxmlformats.org/officeDocument/2006/relationships/tags" Target="../tags/tag1130.xml"/><Relationship Id="rId268" Type="http://schemas.openxmlformats.org/officeDocument/2006/relationships/tags" Target="../tags/tag1129.xml"/><Relationship Id="rId267" Type="http://schemas.openxmlformats.org/officeDocument/2006/relationships/tags" Target="../tags/tag1128.xml"/><Relationship Id="rId266" Type="http://schemas.openxmlformats.org/officeDocument/2006/relationships/tags" Target="../tags/tag1127.xml"/><Relationship Id="rId265" Type="http://schemas.openxmlformats.org/officeDocument/2006/relationships/tags" Target="../tags/tag1126.xml"/><Relationship Id="rId264" Type="http://schemas.openxmlformats.org/officeDocument/2006/relationships/tags" Target="../tags/tag1125.xml"/><Relationship Id="rId263" Type="http://schemas.openxmlformats.org/officeDocument/2006/relationships/tags" Target="../tags/tag1124.xml"/><Relationship Id="rId262" Type="http://schemas.openxmlformats.org/officeDocument/2006/relationships/tags" Target="../tags/tag1123.xml"/><Relationship Id="rId261" Type="http://schemas.openxmlformats.org/officeDocument/2006/relationships/tags" Target="../tags/tag1122.xml"/><Relationship Id="rId260" Type="http://schemas.openxmlformats.org/officeDocument/2006/relationships/tags" Target="../tags/tag1121.xml"/><Relationship Id="rId26" Type="http://schemas.openxmlformats.org/officeDocument/2006/relationships/tags" Target="../tags/tag887.xml"/><Relationship Id="rId259" Type="http://schemas.openxmlformats.org/officeDocument/2006/relationships/tags" Target="../tags/tag1120.xml"/><Relationship Id="rId258" Type="http://schemas.openxmlformats.org/officeDocument/2006/relationships/tags" Target="../tags/tag1119.xml"/><Relationship Id="rId257" Type="http://schemas.openxmlformats.org/officeDocument/2006/relationships/tags" Target="../tags/tag1118.xml"/><Relationship Id="rId256" Type="http://schemas.openxmlformats.org/officeDocument/2006/relationships/tags" Target="../tags/tag1117.xml"/><Relationship Id="rId255" Type="http://schemas.openxmlformats.org/officeDocument/2006/relationships/tags" Target="../tags/tag1116.xml"/><Relationship Id="rId254" Type="http://schemas.openxmlformats.org/officeDocument/2006/relationships/tags" Target="../tags/tag1115.xml"/><Relationship Id="rId253" Type="http://schemas.openxmlformats.org/officeDocument/2006/relationships/tags" Target="../tags/tag1114.xml"/><Relationship Id="rId252" Type="http://schemas.openxmlformats.org/officeDocument/2006/relationships/tags" Target="../tags/tag1113.xml"/><Relationship Id="rId251" Type="http://schemas.openxmlformats.org/officeDocument/2006/relationships/tags" Target="../tags/tag1112.xml"/><Relationship Id="rId250" Type="http://schemas.openxmlformats.org/officeDocument/2006/relationships/tags" Target="../tags/tag1111.xml"/><Relationship Id="rId25" Type="http://schemas.openxmlformats.org/officeDocument/2006/relationships/tags" Target="../tags/tag886.xml"/><Relationship Id="rId249" Type="http://schemas.openxmlformats.org/officeDocument/2006/relationships/tags" Target="../tags/tag1110.xml"/><Relationship Id="rId248" Type="http://schemas.openxmlformats.org/officeDocument/2006/relationships/tags" Target="../tags/tag1109.xml"/><Relationship Id="rId247" Type="http://schemas.openxmlformats.org/officeDocument/2006/relationships/tags" Target="../tags/tag1108.xml"/><Relationship Id="rId246" Type="http://schemas.openxmlformats.org/officeDocument/2006/relationships/tags" Target="../tags/tag1107.xml"/><Relationship Id="rId245" Type="http://schemas.openxmlformats.org/officeDocument/2006/relationships/tags" Target="../tags/tag1106.xml"/><Relationship Id="rId244" Type="http://schemas.openxmlformats.org/officeDocument/2006/relationships/tags" Target="../tags/tag1105.xml"/><Relationship Id="rId243" Type="http://schemas.openxmlformats.org/officeDocument/2006/relationships/tags" Target="../tags/tag1104.xml"/><Relationship Id="rId242" Type="http://schemas.openxmlformats.org/officeDocument/2006/relationships/tags" Target="../tags/tag1103.xml"/><Relationship Id="rId241" Type="http://schemas.openxmlformats.org/officeDocument/2006/relationships/tags" Target="../tags/tag1102.xml"/><Relationship Id="rId240" Type="http://schemas.openxmlformats.org/officeDocument/2006/relationships/tags" Target="../tags/tag1101.xml"/><Relationship Id="rId24" Type="http://schemas.openxmlformats.org/officeDocument/2006/relationships/tags" Target="../tags/tag885.xml"/><Relationship Id="rId239" Type="http://schemas.openxmlformats.org/officeDocument/2006/relationships/tags" Target="../tags/tag1100.xml"/><Relationship Id="rId238" Type="http://schemas.openxmlformats.org/officeDocument/2006/relationships/tags" Target="../tags/tag1099.xml"/><Relationship Id="rId237" Type="http://schemas.openxmlformats.org/officeDocument/2006/relationships/tags" Target="../tags/tag1098.xml"/><Relationship Id="rId236" Type="http://schemas.openxmlformats.org/officeDocument/2006/relationships/tags" Target="../tags/tag1097.xml"/><Relationship Id="rId235" Type="http://schemas.openxmlformats.org/officeDocument/2006/relationships/tags" Target="../tags/tag1096.xml"/><Relationship Id="rId234" Type="http://schemas.openxmlformats.org/officeDocument/2006/relationships/tags" Target="../tags/tag1095.xml"/><Relationship Id="rId233" Type="http://schemas.openxmlformats.org/officeDocument/2006/relationships/tags" Target="../tags/tag1094.xml"/><Relationship Id="rId232" Type="http://schemas.openxmlformats.org/officeDocument/2006/relationships/tags" Target="../tags/tag1093.xml"/><Relationship Id="rId231" Type="http://schemas.openxmlformats.org/officeDocument/2006/relationships/tags" Target="../tags/tag1092.xml"/><Relationship Id="rId230" Type="http://schemas.openxmlformats.org/officeDocument/2006/relationships/tags" Target="../tags/tag1091.xml"/><Relationship Id="rId23" Type="http://schemas.openxmlformats.org/officeDocument/2006/relationships/tags" Target="../tags/tag884.xml"/><Relationship Id="rId229" Type="http://schemas.openxmlformats.org/officeDocument/2006/relationships/tags" Target="../tags/tag1090.xml"/><Relationship Id="rId228" Type="http://schemas.openxmlformats.org/officeDocument/2006/relationships/tags" Target="../tags/tag1089.xml"/><Relationship Id="rId227" Type="http://schemas.openxmlformats.org/officeDocument/2006/relationships/tags" Target="../tags/tag1088.xml"/><Relationship Id="rId226" Type="http://schemas.openxmlformats.org/officeDocument/2006/relationships/tags" Target="../tags/tag1087.xml"/><Relationship Id="rId225" Type="http://schemas.openxmlformats.org/officeDocument/2006/relationships/tags" Target="../tags/tag1086.xml"/><Relationship Id="rId224" Type="http://schemas.openxmlformats.org/officeDocument/2006/relationships/tags" Target="../tags/tag1085.xml"/><Relationship Id="rId223" Type="http://schemas.openxmlformats.org/officeDocument/2006/relationships/tags" Target="../tags/tag1084.xml"/><Relationship Id="rId222" Type="http://schemas.openxmlformats.org/officeDocument/2006/relationships/tags" Target="../tags/tag1083.xml"/><Relationship Id="rId221" Type="http://schemas.openxmlformats.org/officeDocument/2006/relationships/tags" Target="../tags/tag1082.xml"/><Relationship Id="rId220" Type="http://schemas.openxmlformats.org/officeDocument/2006/relationships/tags" Target="../tags/tag1081.xml"/><Relationship Id="rId22" Type="http://schemas.openxmlformats.org/officeDocument/2006/relationships/tags" Target="../tags/tag883.xml"/><Relationship Id="rId219" Type="http://schemas.openxmlformats.org/officeDocument/2006/relationships/tags" Target="../tags/tag1080.xml"/><Relationship Id="rId218" Type="http://schemas.openxmlformats.org/officeDocument/2006/relationships/tags" Target="../tags/tag1079.xml"/><Relationship Id="rId217" Type="http://schemas.openxmlformats.org/officeDocument/2006/relationships/tags" Target="../tags/tag1078.xml"/><Relationship Id="rId216" Type="http://schemas.openxmlformats.org/officeDocument/2006/relationships/tags" Target="../tags/tag1077.xml"/><Relationship Id="rId215" Type="http://schemas.openxmlformats.org/officeDocument/2006/relationships/tags" Target="../tags/tag1076.xml"/><Relationship Id="rId214" Type="http://schemas.openxmlformats.org/officeDocument/2006/relationships/tags" Target="../tags/tag1075.xml"/><Relationship Id="rId213" Type="http://schemas.openxmlformats.org/officeDocument/2006/relationships/tags" Target="../tags/tag1074.xml"/><Relationship Id="rId212" Type="http://schemas.openxmlformats.org/officeDocument/2006/relationships/tags" Target="../tags/tag1073.xml"/><Relationship Id="rId211" Type="http://schemas.openxmlformats.org/officeDocument/2006/relationships/tags" Target="../tags/tag1072.xml"/><Relationship Id="rId210" Type="http://schemas.openxmlformats.org/officeDocument/2006/relationships/tags" Target="../tags/tag1071.xml"/><Relationship Id="rId21" Type="http://schemas.openxmlformats.org/officeDocument/2006/relationships/tags" Target="../tags/tag882.xml"/><Relationship Id="rId209" Type="http://schemas.openxmlformats.org/officeDocument/2006/relationships/tags" Target="../tags/tag1070.xml"/><Relationship Id="rId208" Type="http://schemas.openxmlformats.org/officeDocument/2006/relationships/tags" Target="../tags/tag1069.xml"/><Relationship Id="rId207" Type="http://schemas.openxmlformats.org/officeDocument/2006/relationships/tags" Target="../tags/tag1068.xml"/><Relationship Id="rId206" Type="http://schemas.openxmlformats.org/officeDocument/2006/relationships/tags" Target="../tags/tag1067.xml"/><Relationship Id="rId205" Type="http://schemas.openxmlformats.org/officeDocument/2006/relationships/tags" Target="../tags/tag1066.xml"/><Relationship Id="rId204" Type="http://schemas.openxmlformats.org/officeDocument/2006/relationships/tags" Target="../tags/tag1065.xml"/><Relationship Id="rId203" Type="http://schemas.openxmlformats.org/officeDocument/2006/relationships/tags" Target="../tags/tag1064.xml"/><Relationship Id="rId202" Type="http://schemas.openxmlformats.org/officeDocument/2006/relationships/tags" Target="../tags/tag1063.xml"/><Relationship Id="rId201" Type="http://schemas.openxmlformats.org/officeDocument/2006/relationships/tags" Target="../tags/tag1062.xml"/><Relationship Id="rId200" Type="http://schemas.openxmlformats.org/officeDocument/2006/relationships/tags" Target="../tags/tag1061.xml"/><Relationship Id="rId20" Type="http://schemas.openxmlformats.org/officeDocument/2006/relationships/tags" Target="../tags/tag881.xml"/><Relationship Id="rId2" Type="http://schemas.openxmlformats.org/officeDocument/2006/relationships/tags" Target="../tags/tag863.xml"/><Relationship Id="rId199" Type="http://schemas.openxmlformats.org/officeDocument/2006/relationships/tags" Target="../tags/tag1060.xml"/><Relationship Id="rId198" Type="http://schemas.openxmlformats.org/officeDocument/2006/relationships/tags" Target="../tags/tag1059.xml"/><Relationship Id="rId197" Type="http://schemas.openxmlformats.org/officeDocument/2006/relationships/tags" Target="../tags/tag1058.xml"/><Relationship Id="rId196" Type="http://schemas.openxmlformats.org/officeDocument/2006/relationships/tags" Target="../tags/tag1057.xml"/><Relationship Id="rId195" Type="http://schemas.openxmlformats.org/officeDocument/2006/relationships/tags" Target="../tags/tag1056.xml"/><Relationship Id="rId194" Type="http://schemas.openxmlformats.org/officeDocument/2006/relationships/tags" Target="../tags/tag1055.xml"/><Relationship Id="rId193" Type="http://schemas.openxmlformats.org/officeDocument/2006/relationships/tags" Target="../tags/tag1054.xml"/><Relationship Id="rId192" Type="http://schemas.openxmlformats.org/officeDocument/2006/relationships/tags" Target="../tags/tag1053.xml"/><Relationship Id="rId191" Type="http://schemas.openxmlformats.org/officeDocument/2006/relationships/tags" Target="../tags/tag1052.xml"/><Relationship Id="rId190" Type="http://schemas.openxmlformats.org/officeDocument/2006/relationships/tags" Target="../tags/tag1051.xml"/><Relationship Id="rId19" Type="http://schemas.openxmlformats.org/officeDocument/2006/relationships/tags" Target="../tags/tag880.xml"/><Relationship Id="rId189" Type="http://schemas.openxmlformats.org/officeDocument/2006/relationships/tags" Target="../tags/tag1050.xml"/><Relationship Id="rId188" Type="http://schemas.openxmlformats.org/officeDocument/2006/relationships/tags" Target="../tags/tag1049.xml"/><Relationship Id="rId187" Type="http://schemas.openxmlformats.org/officeDocument/2006/relationships/tags" Target="../tags/tag1048.xml"/><Relationship Id="rId186" Type="http://schemas.openxmlformats.org/officeDocument/2006/relationships/tags" Target="../tags/tag1047.xml"/><Relationship Id="rId185" Type="http://schemas.openxmlformats.org/officeDocument/2006/relationships/tags" Target="../tags/tag1046.xml"/><Relationship Id="rId184" Type="http://schemas.openxmlformats.org/officeDocument/2006/relationships/tags" Target="../tags/tag1045.xml"/><Relationship Id="rId183" Type="http://schemas.openxmlformats.org/officeDocument/2006/relationships/tags" Target="../tags/tag1044.xml"/><Relationship Id="rId182" Type="http://schemas.openxmlformats.org/officeDocument/2006/relationships/tags" Target="../tags/tag1043.xml"/><Relationship Id="rId181" Type="http://schemas.openxmlformats.org/officeDocument/2006/relationships/tags" Target="../tags/tag1042.xml"/><Relationship Id="rId180" Type="http://schemas.openxmlformats.org/officeDocument/2006/relationships/tags" Target="../tags/tag1041.xml"/><Relationship Id="rId18" Type="http://schemas.openxmlformats.org/officeDocument/2006/relationships/tags" Target="../tags/tag879.xml"/><Relationship Id="rId179" Type="http://schemas.openxmlformats.org/officeDocument/2006/relationships/tags" Target="../tags/tag1040.xml"/><Relationship Id="rId178" Type="http://schemas.openxmlformats.org/officeDocument/2006/relationships/tags" Target="../tags/tag1039.xml"/><Relationship Id="rId177" Type="http://schemas.openxmlformats.org/officeDocument/2006/relationships/tags" Target="../tags/tag1038.xml"/><Relationship Id="rId176" Type="http://schemas.openxmlformats.org/officeDocument/2006/relationships/tags" Target="../tags/tag1037.xml"/><Relationship Id="rId175" Type="http://schemas.openxmlformats.org/officeDocument/2006/relationships/tags" Target="../tags/tag1036.xml"/><Relationship Id="rId174" Type="http://schemas.openxmlformats.org/officeDocument/2006/relationships/tags" Target="../tags/tag1035.xml"/><Relationship Id="rId173" Type="http://schemas.openxmlformats.org/officeDocument/2006/relationships/tags" Target="../tags/tag1034.xml"/><Relationship Id="rId172" Type="http://schemas.openxmlformats.org/officeDocument/2006/relationships/tags" Target="../tags/tag1033.xml"/><Relationship Id="rId171" Type="http://schemas.openxmlformats.org/officeDocument/2006/relationships/tags" Target="../tags/tag1032.xml"/><Relationship Id="rId170" Type="http://schemas.openxmlformats.org/officeDocument/2006/relationships/tags" Target="../tags/tag1031.xml"/><Relationship Id="rId17" Type="http://schemas.openxmlformats.org/officeDocument/2006/relationships/tags" Target="../tags/tag878.xml"/><Relationship Id="rId169" Type="http://schemas.openxmlformats.org/officeDocument/2006/relationships/tags" Target="../tags/tag1030.xml"/><Relationship Id="rId168" Type="http://schemas.openxmlformats.org/officeDocument/2006/relationships/tags" Target="../tags/tag1029.xml"/><Relationship Id="rId167" Type="http://schemas.openxmlformats.org/officeDocument/2006/relationships/tags" Target="../tags/tag1028.xml"/><Relationship Id="rId166" Type="http://schemas.openxmlformats.org/officeDocument/2006/relationships/tags" Target="../tags/tag1027.xml"/><Relationship Id="rId165" Type="http://schemas.openxmlformats.org/officeDocument/2006/relationships/tags" Target="../tags/tag1026.xml"/><Relationship Id="rId164" Type="http://schemas.openxmlformats.org/officeDocument/2006/relationships/tags" Target="../tags/tag1025.xml"/><Relationship Id="rId163" Type="http://schemas.openxmlformats.org/officeDocument/2006/relationships/tags" Target="../tags/tag1024.xml"/><Relationship Id="rId162" Type="http://schemas.openxmlformats.org/officeDocument/2006/relationships/tags" Target="../tags/tag1023.xml"/><Relationship Id="rId161" Type="http://schemas.openxmlformats.org/officeDocument/2006/relationships/tags" Target="../tags/tag1022.xml"/><Relationship Id="rId160" Type="http://schemas.openxmlformats.org/officeDocument/2006/relationships/tags" Target="../tags/tag1021.xml"/><Relationship Id="rId16" Type="http://schemas.openxmlformats.org/officeDocument/2006/relationships/tags" Target="../tags/tag877.xml"/><Relationship Id="rId159" Type="http://schemas.openxmlformats.org/officeDocument/2006/relationships/tags" Target="../tags/tag1020.xml"/><Relationship Id="rId158" Type="http://schemas.openxmlformats.org/officeDocument/2006/relationships/tags" Target="../tags/tag1019.xml"/><Relationship Id="rId157" Type="http://schemas.openxmlformats.org/officeDocument/2006/relationships/tags" Target="../tags/tag1018.xml"/><Relationship Id="rId156" Type="http://schemas.openxmlformats.org/officeDocument/2006/relationships/tags" Target="../tags/tag1017.xml"/><Relationship Id="rId155" Type="http://schemas.openxmlformats.org/officeDocument/2006/relationships/tags" Target="../tags/tag1016.xml"/><Relationship Id="rId154" Type="http://schemas.openxmlformats.org/officeDocument/2006/relationships/tags" Target="../tags/tag1015.xml"/><Relationship Id="rId153" Type="http://schemas.openxmlformats.org/officeDocument/2006/relationships/tags" Target="../tags/tag1014.xml"/><Relationship Id="rId152" Type="http://schemas.openxmlformats.org/officeDocument/2006/relationships/tags" Target="../tags/tag1013.xml"/><Relationship Id="rId151" Type="http://schemas.openxmlformats.org/officeDocument/2006/relationships/tags" Target="../tags/tag1012.xml"/><Relationship Id="rId150" Type="http://schemas.openxmlformats.org/officeDocument/2006/relationships/tags" Target="../tags/tag1011.xml"/><Relationship Id="rId15" Type="http://schemas.openxmlformats.org/officeDocument/2006/relationships/tags" Target="../tags/tag876.xml"/><Relationship Id="rId149" Type="http://schemas.openxmlformats.org/officeDocument/2006/relationships/tags" Target="../tags/tag1010.xml"/><Relationship Id="rId148" Type="http://schemas.openxmlformats.org/officeDocument/2006/relationships/tags" Target="../tags/tag1009.xml"/><Relationship Id="rId147" Type="http://schemas.openxmlformats.org/officeDocument/2006/relationships/tags" Target="../tags/tag1008.xml"/><Relationship Id="rId146" Type="http://schemas.openxmlformats.org/officeDocument/2006/relationships/tags" Target="../tags/tag1007.xml"/><Relationship Id="rId145" Type="http://schemas.openxmlformats.org/officeDocument/2006/relationships/tags" Target="../tags/tag1006.xml"/><Relationship Id="rId144" Type="http://schemas.openxmlformats.org/officeDocument/2006/relationships/tags" Target="../tags/tag1005.xml"/><Relationship Id="rId143" Type="http://schemas.openxmlformats.org/officeDocument/2006/relationships/tags" Target="../tags/tag1004.xml"/><Relationship Id="rId142" Type="http://schemas.openxmlformats.org/officeDocument/2006/relationships/tags" Target="../tags/tag1003.xml"/><Relationship Id="rId141" Type="http://schemas.openxmlformats.org/officeDocument/2006/relationships/tags" Target="../tags/tag1002.xml"/><Relationship Id="rId140" Type="http://schemas.openxmlformats.org/officeDocument/2006/relationships/tags" Target="../tags/tag1001.xml"/><Relationship Id="rId14" Type="http://schemas.openxmlformats.org/officeDocument/2006/relationships/tags" Target="../tags/tag875.xml"/><Relationship Id="rId139" Type="http://schemas.openxmlformats.org/officeDocument/2006/relationships/tags" Target="../tags/tag1000.xml"/><Relationship Id="rId138" Type="http://schemas.openxmlformats.org/officeDocument/2006/relationships/tags" Target="../tags/tag999.xml"/><Relationship Id="rId137" Type="http://schemas.openxmlformats.org/officeDocument/2006/relationships/tags" Target="../tags/tag998.xml"/><Relationship Id="rId136" Type="http://schemas.openxmlformats.org/officeDocument/2006/relationships/tags" Target="../tags/tag997.xml"/><Relationship Id="rId135" Type="http://schemas.openxmlformats.org/officeDocument/2006/relationships/tags" Target="../tags/tag996.xml"/><Relationship Id="rId134" Type="http://schemas.openxmlformats.org/officeDocument/2006/relationships/tags" Target="../tags/tag995.xml"/><Relationship Id="rId133" Type="http://schemas.openxmlformats.org/officeDocument/2006/relationships/tags" Target="../tags/tag994.xml"/><Relationship Id="rId132" Type="http://schemas.openxmlformats.org/officeDocument/2006/relationships/tags" Target="../tags/tag993.xml"/><Relationship Id="rId131" Type="http://schemas.openxmlformats.org/officeDocument/2006/relationships/tags" Target="../tags/tag992.xml"/><Relationship Id="rId130" Type="http://schemas.openxmlformats.org/officeDocument/2006/relationships/tags" Target="../tags/tag991.xml"/><Relationship Id="rId13" Type="http://schemas.openxmlformats.org/officeDocument/2006/relationships/tags" Target="../tags/tag874.xml"/><Relationship Id="rId129" Type="http://schemas.openxmlformats.org/officeDocument/2006/relationships/tags" Target="../tags/tag990.xml"/><Relationship Id="rId128" Type="http://schemas.openxmlformats.org/officeDocument/2006/relationships/tags" Target="../tags/tag989.xml"/><Relationship Id="rId127" Type="http://schemas.openxmlformats.org/officeDocument/2006/relationships/tags" Target="../tags/tag988.xml"/><Relationship Id="rId126" Type="http://schemas.openxmlformats.org/officeDocument/2006/relationships/tags" Target="../tags/tag987.xml"/><Relationship Id="rId125" Type="http://schemas.openxmlformats.org/officeDocument/2006/relationships/tags" Target="../tags/tag986.xml"/><Relationship Id="rId124" Type="http://schemas.openxmlformats.org/officeDocument/2006/relationships/tags" Target="../tags/tag985.xml"/><Relationship Id="rId123" Type="http://schemas.openxmlformats.org/officeDocument/2006/relationships/tags" Target="../tags/tag984.xml"/><Relationship Id="rId122" Type="http://schemas.openxmlformats.org/officeDocument/2006/relationships/tags" Target="../tags/tag983.xml"/><Relationship Id="rId121" Type="http://schemas.openxmlformats.org/officeDocument/2006/relationships/tags" Target="../tags/tag982.xml"/><Relationship Id="rId120" Type="http://schemas.openxmlformats.org/officeDocument/2006/relationships/tags" Target="../tags/tag981.xml"/><Relationship Id="rId12" Type="http://schemas.openxmlformats.org/officeDocument/2006/relationships/tags" Target="../tags/tag873.xml"/><Relationship Id="rId119" Type="http://schemas.openxmlformats.org/officeDocument/2006/relationships/tags" Target="../tags/tag980.xml"/><Relationship Id="rId118" Type="http://schemas.openxmlformats.org/officeDocument/2006/relationships/tags" Target="../tags/tag979.xml"/><Relationship Id="rId117" Type="http://schemas.openxmlformats.org/officeDocument/2006/relationships/tags" Target="../tags/tag978.xml"/><Relationship Id="rId116" Type="http://schemas.openxmlformats.org/officeDocument/2006/relationships/tags" Target="../tags/tag977.xml"/><Relationship Id="rId115" Type="http://schemas.openxmlformats.org/officeDocument/2006/relationships/tags" Target="../tags/tag976.xml"/><Relationship Id="rId114" Type="http://schemas.openxmlformats.org/officeDocument/2006/relationships/tags" Target="../tags/tag975.xml"/><Relationship Id="rId113" Type="http://schemas.openxmlformats.org/officeDocument/2006/relationships/tags" Target="../tags/tag974.xml"/><Relationship Id="rId112" Type="http://schemas.openxmlformats.org/officeDocument/2006/relationships/tags" Target="../tags/tag973.xml"/><Relationship Id="rId111" Type="http://schemas.openxmlformats.org/officeDocument/2006/relationships/tags" Target="../tags/tag972.xml"/><Relationship Id="rId110" Type="http://schemas.openxmlformats.org/officeDocument/2006/relationships/tags" Target="../tags/tag971.xml"/><Relationship Id="rId11" Type="http://schemas.openxmlformats.org/officeDocument/2006/relationships/tags" Target="../tags/tag872.xml"/><Relationship Id="rId109" Type="http://schemas.openxmlformats.org/officeDocument/2006/relationships/tags" Target="../tags/tag970.xml"/><Relationship Id="rId108" Type="http://schemas.openxmlformats.org/officeDocument/2006/relationships/tags" Target="../tags/tag969.xml"/><Relationship Id="rId107" Type="http://schemas.openxmlformats.org/officeDocument/2006/relationships/tags" Target="../tags/tag968.xml"/><Relationship Id="rId106" Type="http://schemas.openxmlformats.org/officeDocument/2006/relationships/tags" Target="../tags/tag967.xml"/><Relationship Id="rId105" Type="http://schemas.openxmlformats.org/officeDocument/2006/relationships/tags" Target="../tags/tag966.xml"/><Relationship Id="rId104" Type="http://schemas.openxmlformats.org/officeDocument/2006/relationships/tags" Target="../tags/tag965.xml"/><Relationship Id="rId103" Type="http://schemas.openxmlformats.org/officeDocument/2006/relationships/tags" Target="../tags/tag964.xml"/><Relationship Id="rId102" Type="http://schemas.openxmlformats.org/officeDocument/2006/relationships/tags" Target="../tags/tag963.xml"/><Relationship Id="rId101" Type="http://schemas.openxmlformats.org/officeDocument/2006/relationships/tags" Target="../tags/tag962.xml"/><Relationship Id="rId100" Type="http://schemas.openxmlformats.org/officeDocument/2006/relationships/tags" Target="../tags/tag961.xml"/><Relationship Id="rId10" Type="http://schemas.openxmlformats.org/officeDocument/2006/relationships/tags" Target="../tags/tag87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9" Type="http://schemas.openxmlformats.org/officeDocument/2006/relationships/tags" Target="../tags/tag371.xml"/><Relationship Id="rId98" Type="http://schemas.openxmlformats.org/officeDocument/2006/relationships/tags" Target="../tags/tag370.xml"/><Relationship Id="rId97" Type="http://schemas.openxmlformats.org/officeDocument/2006/relationships/tags" Target="../tags/tag369.xml"/><Relationship Id="rId96" Type="http://schemas.openxmlformats.org/officeDocument/2006/relationships/tags" Target="../tags/tag368.xml"/><Relationship Id="rId95" Type="http://schemas.openxmlformats.org/officeDocument/2006/relationships/tags" Target="../tags/tag367.xml"/><Relationship Id="rId94" Type="http://schemas.openxmlformats.org/officeDocument/2006/relationships/tags" Target="../tags/tag366.xml"/><Relationship Id="rId93" Type="http://schemas.openxmlformats.org/officeDocument/2006/relationships/tags" Target="../tags/tag365.xml"/><Relationship Id="rId92" Type="http://schemas.openxmlformats.org/officeDocument/2006/relationships/tags" Target="../tags/tag364.xml"/><Relationship Id="rId91" Type="http://schemas.openxmlformats.org/officeDocument/2006/relationships/tags" Target="../tags/tag363.xml"/><Relationship Id="rId90" Type="http://schemas.openxmlformats.org/officeDocument/2006/relationships/tags" Target="../tags/tag362.xml"/><Relationship Id="rId9" Type="http://schemas.openxmlformats.org/officeDocument/2006/relationships/image" Target="../media/image3.png"/><Relationship Id="rId89" Type="http://schemas.openxmlformats.org/officeDocument/2006/relationships/tags" Target="../tags/tag361.xml"/><Relationship Id="rId88" Type="http://schemas.openxmlformats.org/officeDocument/2006/relationships/tags" Target="../tags/tag360.xml"/><Relationship Id="rId87" Type="http://schemas.openxmlformats.org/officeDocument/2006/relationships/tags" Target="../tags/tag359.xml"/><Relationship Id="rId86" Type="http://schemas.openxmlformats.org/officeDocument/2006/relationships/tags" Target="../tags/tag358.xml"/><Relationship Id="rId85" Type="http://schemas.openxmlformats.org/officeDocument/2006/relationships/tags" Target="../tags/tag357.xml"/><Relationship Id="rId84" Type="http://schemas.openxmlformats.org/officeDocument/2006/relationships/tags" Target="../tags/tag356.xml"/><Relationship Id="rId83" Type="http://schemas.openxmlformats.org/officeDocument/2006/relationships/tags" Target="../tags/tag355.xml"/><Relationship Id="rId82" Type="http://schemas.openxmlformats.org/officeDocument/2006/relationships/tags" Target="../tags/tag354.xml"/><Relationship Id="rId81" Type="http://schemas.openxmlformats.org/officeDocument/2006/relationships/tags" Target="../tags/tag353.xml"/><Relationship Id="rId80" Type="http://schemas.openxmlformats.org/officeDocument/2006/relationships/tags" Target="../tags/tag352.xml"/><Relationship Id="rId8" Type="http://schemas.openxmlformats.org/officeDocument/2006/relationships/tags" Target="../tags/tag282.xml"/><Relationship Id="rId79" Type="http://schemas.openxmlformats.org/officeDocument/2006/relationships/tags" Target="../tags/tag351.xml"/><Relationship Id="rId78" Type="http://schemas.openxmlformats.org/officeDocument/2006/relationships/tags" Target="../tags/tag350.xml"/><Relationship Id="rId77" Type="http://schemas.openxmlformats.org/officeDocument/2006/relationships/tags" Target="../tags/tag349.xml"/><Relationship Id="rId76" Type="http://schemas.openxmlformats.org/officeDocument/2006/relationships/tags" Target="../tags/tag348.xml"/><Relationship Id="rId75" Type="http://schemas.openxmlformats.org/officeDocument/2006/relationships/tags" Target="../tags/tag347.xml"/><Relationship Id="rId74" Type="http://schemas.openxmlformats.org/officeDocument/2006/relationships/tags" Target="../tags/tag346.xml"/><Relationship Id="rId73" Type="http://schemas.openxmlformats.org/officeDocument/2006/relationships/tags" Target="../tags/tag345.xml"/><Relationship Id="rId72" Type="http://schemas.openxmlformats.org/officeDocument/2006/relationships/tags" Target="../tags/tag344.xml"/><Relationship Id="rId71" Type="http://schemas.openxmlformats.org/officeDocument/2006/relationships/tags" Target="../tags/tag343.xml"/><Relationship Id="rId70" Type="http://schemas.openxmlformats.org/officeDocument/2006/relationships/tags" Target="../tags/tag342.xml"/><Relationship Id="rId7" Type="http://schemas.openxmlformats.org/officeDocument/2006/relationships/tags" Target="../tags/tag281.xml"/><Relationship Id="rId69" Type="http://schemas.openxmlformats.org/officeDocument/2006/relationships/tags" Target="../tags/tag341.xml"/><Relationship Id="rId68" Type="http://schemas.openxmlformats.org/officeDocument/2006/relationships/tags" Target="../tags/tag340.xml"/><Relationship Id="rId67" Type="http://schemas.openxmlformats.org/officeDocument/2006/relationships/tags" Target="../tags/tag339.xml"/><Relationship Id="rId66" Type="http://schemas.openxmlformats.org/officeDocument/2006/relationships/tags" Target="../tags/tag338.xml"/><Relationship Id="rId65" Type="http://schemas.openxmlformats.org/officeDocument/2006/relationships/tags" Target="../tags/tag337.xml"/><Relationship Id="rId64" Type="http://schemas.openxmlformats.org/officeDocument/2006/relationships/tags" Target="../tags/tag336.xml"/><Relationship Id="rId63" Type="http://schemas.openxmlformats.org/officeDocument/2006/relationships/tags" Target="../tags/tag335.xml"/><Relationship Id="rId62" Type="http://schemas.openxmlformats.org/officeDocument/2006/relationships/tags" Target="../tags/tag334.xml"/><Relationship Id="rId61" Type="http://schemas.openxmlformats.org/officeDocument/2006/relationships/tags" Target="../tags/tag333.xml"/><Relationship Id="rId60" Type="http://schemas.openxmlformats.org/officeDocument/2006/relationships/tags" Target="../tags/tag332.xml"/><Relationship Id="rId6" Type="http://schemas.openxmlformats.org/officeDocument/2006/relationships/tags" Target="../tags/tag280.xml"/><Relationship Id="rId59" Type="http://schemas.openxmlformats.org/officeDocument/2006/relationships/tags" Target="../tags/tag331.xml"/><Relationship Id="rId58" Type="http://schemas.openxmlformats.org/officeDocument/2006/relationships/tags" Target="../tags/tag330.xml"/><Relationship Id="rId57" Type="http://schemas.openxmlformats.org/officeDocument/2006/relationships/tags" Target="../tags/tag329.xml"/><Relationship Id="rId56" Type="http://schemas.openxmlformats.org/officeDocument/2006/relationships/tags" Target="../tags/tag328.xml"/><Relationship Id="rId55" Type="http://schemas.openxmlformats.org/officeDocument/2006/relationships/tags" Target="../tags/tag327.xml"/><Relationship Id="rId54" Type="http://schemas.openxmlformats.org/officeDocument/2006/relationships/tags" Target="../tags/tag326.xml"/><Relationship Id="rId53" Type="http://schemas.openxmlformats.org/officeDocument/2006/relationships/tags" Target="../tags/tag325.xml"/><Relationship Id="rId52" Type="http://schemas.openxmlformats.org/officeDocument/2006/relationships/tags" Target="../tags/tag324.xml"/><Relationship Id="rId51" Type="http://schemas.openxmlformats.org/officeDocument/2006/relationships/tags" Target="../tags/tag323.xml"/><Relationship Id="rId50" Type="http://schemas.openxmlformats.org/officeDocument/2006/relationships/tags" Target="../tags/tag322.xml"/><Relationship Id="rId5" Type="http://schemas.openxmlformats.org/officeDocument/2006/relationships/tags" Target="../tags/tag279.xml"/><Relationship Id="rId49" Type="http://schemas.openxmlformats.org/officeDocument/2006/relationships/tags" Target="../tags/tag321.xml"/><Relationship Id="rId48" Type="http://schemas.openxmlformats.org/officeDocument/2006/relationships/tags" Target="../tags/tag320.xml"/><Relationship Id="rId47" Type="http://schemas.openxmlformats.org/officeDocument/2006/relationships/tags" Target="../tags/tag319.xml"/><Relationship Id="rId46" Type="http://schemas.openxmlformats.org/officeDocument/2006/relationships/tags" Target="../tags/tag318.xml"/><Relationship Id="rId45" Type="http://schemas.openxmlformats.org/officeDocument/2006/relationships/tags" Target="../tags/tag317.xml"/><Relationship Id="rId44" Type="http://schemas.openxmlformats.org/officeDocument/2006/relationships/tags" Target="../tags/tag316.xml"/><Relationship Id="rId43" Type="http://schemas.openxmlformats.org/officeDocument/2006/relationships/tags" Target="../tags/tag315.xml"/><Relationship Id="rId42" Type="http://schemas.openxmlformats.org/officeDocument/2006/relationships/tags" Target="../tags/tag314.xml"/><Relationship Id="rId41" Type="http://schemas.openxmlformats.org/officeDocument/2006/relationships/tags" Target="../tags/tag313.xml"/><Relationship Id="rId40" Type="http://schemas.openxmlformats.org/officeDocument/2006/relationships/tags" Target="../tags/tag312.xml"/><Relationship Id="rId4" Type="http://schemas.openxmlformats.org/officeDocument/2006/relationships/tags" Target="../tags/tag278.xml"/><Relationship Id="rId39" Type="http://schemas.openxmlformats.org/officeDocument/2006/relationships/tags" Target="../tags/tag311.xml"/><Relationship Id="rId38" Type="http://schemas.openxmlformats.org/officeDocument/2006/relationships/tags" Target="../tags/tag310.xml"/><Relationship Id="rId37" Type="http://schemas.openxmlformats.org/officeDocument/2006/relationships/tags" Target="../tags/tag309.xml"/><Relationship Id="rId36" Type="http://schemas.openxmlformats.org/officeDocument/2006/relationships/tags" Target="../tags/tag308.xml"/><Relationship Id="rId35" Type="http://schemas.openxmlformats.org/officeDocument/2006/relationships/tags" Target="../tags/tag307.xml"/><Relationship Id="rId34" Type="http://schemas.openxmlformats.org/officeDocument/2006/relationships/tags" Target="../tags/tag306.xml"/><Relationship Id="rId33" Type="http://schemas.openxmlformats.org/officeDocument/2006/relationships/tags" Target="../tags/tag305.xml"/><Relationship Id="rId32" Type="http://schemas.openxmlformats.org/officeDocument/2006/relationships/tags" Target="../tags/tag304.xml"/><Relationship Id="rId31" Type="http://schemas.openxmlformats.org/officeDocument/2006/relationships/tags" Target="../tags/tag303.xml"/><Relationship Id="rId30" Type="http://schemas.openxmlformats.org/officeDocument/2006/relationships/tags" Target="../tags/tag302.xml"/><Relationship Id="rId3" Type="http://schemas.openxmlformats.org/officeDocument/2006/relationships/tags" Target="../tags/tag277.xml"/><Relationship Id="rId29" Type="http://schemas.openxmlformats.org/officeDocument/2006/relationships/tags" Target="../tags/tag301.xml"/><Relationship Id="rId282" Type="http://schemas.openxmlformats.org/officeDocument/2006/relationships/tags" Target="../tags/tag554.xml"/><Relationship Id="rId281" Type="http://schemas.openxmlformats.org/officeDocument/2006/relationships/tags" Target="../tags/tag553.xml"/><Relationship Id="rId280" Type="http://schemas.openxmlformats.org/officeDocument/2006/relationships/tags" Target="../tags/tag552.xml"/><Relationship Id="rId28" Type="http://schemas.openxmlformats.org/officeDocument/2006/relationships/tags" Target="../tags/tag300.xml"/><Relationship Id="rId279" Type="http://schemas.openxmlformats.org/officeDocument/2006/relationships/tags" Target="../tags/tag551.xml"/><Relationship Id="rId278" Type="http://schemas.openxmlformats.org/officeDocument/2006/relationships/tags" Target="../tags/tag550.xml"/><Relationship Id="rId277" Type="http://schemas.openxmlformats.org/officeDocument/2006/relationships/tags" Target="../tags/tag549.xml"/><Relationship Id="rId276" Type="http://schemas.openxmlformats.org/officeDocument/2006/relationships/tags" Target="../tags/tag548.xml"/><Relationship Id="rId275" Type="http://schemas.openxmlformats.org/officeDocument/2006/relationships/tags" Target="../tags/tag547.xml"/><Relationship Id="rId274" Type="http://schemas.openxmlformats.org/officeDocument/2006/relationships/tags" Target="../tags/tag546.xml"/><Relationship Id="rId273" Type="http://schemas.openxmlformats.org/officeDocument/2006/relationships/tags" Target="../tags/tag545.xml"/><Relationship Id="rId272" Type="http://schemas.openxmlformats.org/officeDocument/2006/relationships/tags" Target="../tags/tag544.xml"/><Relationship Id="rId271" Type="http://schemas.openxmlformats.org/officeDocument/2006/relationships/tags" Target="../tags/tag543.xml"/><Relationship Id="rId270" Type="http://schemas.openxmlformats.org/officeDocument/2006/relationships/tags" Target="../tags/tag542.xml"/><Relationship Id="rId27" Type="http://schemas.openxmlformats.org/officeDocument/2006/relationships/tags" Target="../tags/tag299.xml"/><Relationship Id="rId269" Type="http://schemas.openxmlformats.org/officeDocument/2006/relationships/tags" Target="../tags/tag541.xml"/><Relationship Id="rId268" Type="http://schemas.openxmlformats.org/officeDocument/2006/relationships/tags" Target="../tags/tag540.xml"/><Relationship Id="rId267" Type="http://schemas.openxmlformats.org/officeDocument/2006/relationships/tags" Target="../tags/tag539.xml"/><Relationship Id="rId266" Type="http://schemas.openxmlformats.org/officeDocument/2006/relationships/tags" Target="../tags/tag538.xml"/><Relationship Id="rId265" Type="http://schemas.openxmlformats.org/officeDocument/2006/relationships/tags" Target="../tags/tag537.xml"/><Relationship Id="rId264" Type="http://schemas.openxmlformats.org/officeDocument/2006/relationships/tags" Target="../tags/tag536.xml"/><Relationship Id="rId263" Type="http://schemas.openxmlformats.org/officeDocument/2006/relationships/tags" Target="../tags/tag535.xml"/><Relationship Id="rId262" Type="http://schemas.openxmlformats.org/officeDocument/2006/relationships/tags" Target="../tags/tag534.xml"/><Relationship Id="rId261" Type="http://schemas.openxmlformats.org/officeDocument/2006/relationships/tags" Target="../tags/tag533.xml"/><Relationship Id="rId260" Type="http://schemas.openxmlformats.org/officeDocument/2006/relationships/tags" Target="../tags/tag532.xml"/><Relationship Id="rId26" Type="http://schemas.openxmlformats.org/officeDocument/2006/relationships/tags" Target="../tags/tag298.xml"/><Relationship Id="rId259" Type="http://schemas.openxmlformats.org/officeDocument/2006/relationships/tags" Target="../tags/tag531.xml"/><Relationship Id="rId258" Type="http://schemas.openxmlformats.org/officeDocument/2006/relationships/tags" Target="../tags/tag530.xml"/><Relationship Id="rId257" Type="http://schemas.openxmlformats.org/officeDocument/2006/relationships/tags" Target="../tags/tag529.xml"/><Relationship Id="rId256" Type="http://schemas.openxmlformats.org/officeDocument/2006/relationships/tags" Target="../tags/tag528.xml"/><Relationship Id="rId255" Type="http://schemas.openxmlformats.org/officeDocument/2006/relationships/tags" Target="../tags/tag527.xml"/><Relationship Id="rId254" Type="http://schemas.openxmlformats.org/officeDocument/2006/relationships/tags" Target="../tags/tag526.xml"/><Relationship Id="rId253" Type="http://schemas.openxmlformats.org/officeDocument/2006/relationships/tags" Target="../tags/tag525.xml"/><Relationship Id="rId252" Type="http://schemas.openxmlformats.org/officeDocument/2006/relationships/tags" Target="../tags/tag524.xml"/><Relationship Id="rId251" Type="http://schemas.openxmlformats.org/officeDocument/2006/relationships/tags" Target="../tags/tag523.xml"/><Relationship Id="rId250" Type="http://schemas.openxmlformats.org/officeDocument/2006/relationships/tags" Target="../tags/tag522.xml"/><Relationship Id="rId25" Type="http://schemas.openxmlformats.org/officeDocument/2006/relationships/tags" Target="../tags/tag297.xml"/><Relationship Id="rId249" Type="http://schemas.openxmlformats.org/officeDocument/2006/relationships/tags" Target="../tags/tag521.xml"/><Relationship Id="rId248" Type="http://schemas.openxmlformats.org/officeDocument/2006/relationships/tags" Target="../tags/tag520.xml"/><Relationship Id="rId247" Type="http://schemas.openxmlformats.org/officeDocument/2006/relationships/tags" Target="../tags/tag519.xml"/><Relationship Id="rId246" Type="http://schemas.openxmlformats.org/officeDocument/2006/relationships/tags" Target="../tags/tag518.xml"/><Relationship Id="rId245" Type="http://schemas.openxmlformats.org/officeDocument/2006/relationships/tags" Target="../tags/tag517.xml"/><Relationship Id="rId244" Type="http://schemas.openxmlformats.org/officeDocument/2006/relationships/tags" Target="../tags/tag516.xml"/><Relationship Id="rId243" Type="http://schemas.openxmlformats.org/officeDocument/2006/relationships/tags" Target="../tags/tag515.xml"/><Relationship Id="rId242" Type="http://schemas.openxmlformats.org/officeDocument/2006/relationships/tags" Target="../tags/tag514.xml"/><Relationship Id="rId241" Type="http://schemas.openxmlformats.org/officeDocument/2006/relationships/tags" Target="../tags/tag513.xml"/><Relationship Id="rId240" Type="http://schemas.openxmlformats.org/officeDocument/2006/relationships/tags" Target="../tags/tag512.xml"/><Relationship Id="rId24" Type="http://schemas.openxmlformats.org/officeDocument/2006/relationships/tags" Target="../tags/tag296.xml"/><Relationship Id="rId239" Type="http://schemas.openxmlformats.org/officeDocument/2006/relationships/tags" Target="../tags/tag511.xml"/><Relationship Id="rId238" Type="http://schemas.openxmlformats.org/officeDocument/2006/relationships/tags" Target="../tags/tag510.xml"/><Relationship Id="rId237" Type="http://schemas.openxmlformats.org/officeDocument/2006/relationships/tags" Target="../tags/tag509.xml"/><Relationship Id="rId236" Type="http://schemas.openxmlformats.org/officeDocument/2006/relationships/tags" Target="../tags/tag508.xml"/><Relationship Id="rId235" Type="http://schemas.openxmlformats.org/officeDocument/2006/relationships/tags" Target="../tags/tag507.xml"/><Relationship Id="rId234" Type="http://schemas.openxmlformats.org/officeDocument/2006/relationships/tags" Target="../tags/tag506.xml"/><Relationship Id="rId233" Type="http://schemas.openxmlformats.org/officeDocument/2006/relationships/tags" Target="../tags/tag505.xml"/><Relationship Id="rId232" Type="http://schemas.openxmlformats.org/officeDocument/2006/relationships/tags" Target="../tags/tag504.xml"/><Relationship Id="rId231" Type="http://schemas.openxmlformats.org/officeDocument/2006/relationships/tags" Target="../tags/tag503.xml"/><Relationship Id="rId230" Type="http://schemas.openxmlformats.org/officeDocument/2006/relationships/tags" Target="../tags/tag502.xml"/><Relationship Id="rId23" Type="http://schemas.openxmlformats.org/officeDocument/2006/relationships/tags" Target="../tags/tag295.xml"/><Relationship Id="rId229" Type="http://schemas.openxmlformats.org/officeDocument/2006/relationships/tags" Target="../tags/tag501.xml"/><Relationship Id="rId228" Type="http://schemas.openxmlformats.org/officeDocument/2006/relationships/tags" Target="../tags/tag500.xml"/><Relationship Id="rId227" Type="http://schemas.openxmlformats.org/officeDocument/2006/relationships/tags" Target="../tags/tag499.xml"/><Relationship Id="rId226" Type="http://schemas.openxmlformats.org/officeDocument/2006/relationships/tags" Target="../tags/tag498.xml"/><Relationship Id="rId225" Type="http://schemas.openxmlformats.org/officeDocument/2006/relationships/tags" Target="../tags/tag497.xml"/><Relationship Id="rId224" Type="http://schemas.openxmlformats.org/officeDocument/2006/relationships/tags" Target="../tags/tag496.xml"/><Relationship Id="rId223" Type="http://schemas.openxmlformats.org/officeDocument/2006/relationships/tags" Target="../tags/tag495.xml"/><Relationship Id="rId222" Type="http://schemas.openxmlformats.org/officeDocument/2006/relationships/tags" Target="../tags/tag494.xml"/><Relationship Id="rId221" Type="http://schemas.openxmlformats.org/officeDocument/2006/relationships/tags" Target="../tags/tag493.xml"/><Relationship Id="rId220" Type="http://schemas.openxmlformats.org/officeDocument/2006/relationships/tags" Target="../tags/tag492.xml"/><Relationship Id="rId22" Type="http://schemas.openxmlformats.org/officeDocument/2006/relationships/tags" Target="../tags/tag294.xml"/><Relationship Id="rId219" Type="http://schemas.openxmlformats.org/officeDocument/2006/relationships/tags" Target="../tags/tag491.xml"/><Relationship Id="rId218" Type="http://schemas.openxmlformats.org/officeDocument/2006/relationships/tags" Target="../tags/tag490.xml"/><Relationship Id="rId217" Type="http://schemas.openxmlformats.org/officeDocument/2006/relationships/tags" Target="../tags/tag489.xml"/><Relationship Id="rId216" Type="http://schemas.openxmlformats.org/officeDocument/2006/relationships/tags" Target="../tags/tag488.xml"/><Relationship Id="rId215" Type="http://schemas.openxmlformats.org/officeDocument/2006/relationships/tags" Target="../tags/tag487.xml"/><Relationship Id="rId214" Type="http://schemas.openxmlformats.org/officeDocument/2006/relationships/tags" Target="../tags/tag486.xml"/><Relationship Id="rId213" Type="http://schemas.openxmlformats.org/officeDocument/2006/relationships/tags" Target="../tags/tag485.xml"/><Relationship Id="rId212" Type="http://schemas.openxmlformats.org/officeDocument/2006/relationships/tags" Target="../tags/tag484.xml"/><Relationship Id="rId211" Type="http://schemas.openxmlformats.org/officeDocument/2006/relationships/tags" Target="../tags/tag483.xml"/><Relationship Id="rId210" Type="http://schemas.openxmlformats.org/officeDocument/2006/relationships/tags" Target="../tags/tag482.xml"/><Relationship Id="rId21" Type="http://schemas.openxmlformats.org/officeDocument/2006/relationships/tags" Target="../tags/tag293.xml"/><Relationship Id="rId209" Type="http://schemas.openxmlformats.org/officeDocument/2006/relationships/tags" Target="../tags/tag481.xml"/><Relationship Id="rId208" Type="http://schemas.openxmlformats.org/officeDocument/2006/relationships/tags" Target="../tags/tag480.xml"/><Relationship Id="rId207" Type="http://schemas.openxmlformats.org/officeDocument/2006/relationships/tags" Target="../tags/tag479.xml"/><Relationship Id="rId206" Type="http://schemas.openxmlformats.org/officeDocument/2006/relationships/tags" Target="../tags/tag478.xml"/><Relationship Id="rId205" Type="http://schemas.openxmlformats.org/officeDocument/2006/relationships/tags" Target="../tags/tag477.xml"/><Relationship Id="rId204" Type="http://schemas.openxmlformats.org/officeDocument/2006/relationships/tags" Target="../tags/tag476.xml"/><Relationship Id="rId203" Type="http://schemas.openxmlformats.org/officeDocument/2006/relationships/tags" Target="../tags/tag475.xml"/><Relationship Id="rId202" Type="http://schemas.openxmlformats.org/officeDocument/2006/relationships/tags" Target="../tags/tag474.xml"/><Relationship Id="rId201" Type="http://schemas.openxmlformats.org/officeDocument/2006/relationships/tags" Target="../tags/tag473.xml"/><Relationship Id="rId200" Type="http://schemas.openxmlformats.org/officeDocument/2006/relationships/tags" Target="../tags/tag472.xml"/><Relationship Id="rId20" Type="http://schemas.openxmlformats.org/officeDocument/2006/relationships/tags" Target="../tags/tag292.xml"/><Relationship Id="rId2" Type="http://schemas.openxmlformats.org/officeDocument/2006/relationships/tags" Target="../tags/tag276.xml"/><Relationship Id="rId199" Type="http://schemas.openxmlformats.org/officeDocument/2006/relationships/tags" Target="../tags/tag471.xml"/><Relationship Id="rId198" Type="http://schemas.openxmlformats.org/officeDocument/2006/relationships/tags" Target="../tags/tag470.xml"/><Relationship Id="rId197" Type="http://schemas.openxmlformats.org/officeDocument/2006/relationships/tags" Target="../tags/tag469.xml"/><Relationship Id="rId196" Type="http://schemas.openxmlformats.org/officeDocument/2006/relationships/tags" Target="../tags/tag468.xml"/><Relationship Id="rId195" Type="http://schemas.openxmlformats.org/officeDocument/2006/relationships/tags" Target="../tags/tag467.xml"/><Relationship Id="rId194" Type="http://schemas.openxmlformats.org/officeDocument/2006/relationships/tags" Target="../tags/tag466.xml"/><Relationship Id="rId193" Type="http://schemas.openxmlformats.org/officeDocument/2006/relationships/tags" Target="../tags/tag465.xml"/><Relationship Id="rId192" Type="http://schemas.openxmlformats.org/officeDocument/2006/relationships/tags" Target="../tags/tag464.xml"/><Relationship Id="rId191" Type="http://schemas.openxmlformats.org/officeDocument/2006/relationships/tags" Target="../tags/tag463.xml"/><Relationship Id="rId190" Type="http://schemas.openxmlformats.org/officeDocument/2006/relationships/tags" Target="../tags/tag462.xml"/><Relationship Id="rId19" Type="http://schemas.openxmlformats.org/officeDocument/2006/relationships/tags" Target="../tags/tag291.xml"/><Relationship Id="rId189" Type="http://schemas.openxmlformats.org/officeDocument/2006/relationships/tags" Target="../tags/tag461.xml"/><Relationship Id="rId188" Type="http://schemas.openxmlformats.org/officeDocument/2006/relationships/tags" Target="../tags/tag460.xml"/><Relationship Id="rId187" Type="http://schemas.openxmlformats.org/officeDocument/2006/relationships/tags" Target="../tags/tag459.xml"/><Relationship Id="rId186" Type="http://schemas.openxmlformats.org/officeDocument/2006/relationships/tags" Target="../tags/tag458.xml"/><Relationship Id="rId185" Type="http://schemas.openxmlformats.org/officeDocument/2006/relationships/tags" Target="../tags/tag457.xml"/><Relationship Id="rId184" Type="http://schemas.openxmlformats.org/officeDocument/2006/relationships/tags" Target="../tags/tag456.xml"/><Relationship Id="rId183" Type="http://schemas.openxmlformats.org/officeDocument/2006/relationships/tags" Target="../tags/tag455.xml"/><Relationship Id="rId182" Type="http://schemas.openxmlformats.org/officeDocument/2006/relationships/tags" Target="../tags/tag454.xml"/><Relationship Id="rId181" Type="http://schemas.openxmlformats.org/officeDocument/2006/relationships/tags" Target="../tags/tag453.xml"/><Relationship Id="rId180" Type="http://schemas.openxmlformats.org/officeDocument/2006/relationships/tags" Target="../tags/tag452.xml"/><Relationship Id="rId18" Type="http://schemas.openxmlformats.org/officeDocument/2006/relationships/tags" Target="../tags/tag290.xml"/><Relationship Id="rId179" Type="http://schemas.openxmlformats.org/officeDocument/2006/relationships/tags" Target="../tags/tag451.xml"/><Relationship Id="rId178" Type="http://schemas.openxmlformats.org/officeDocument/2006/relationships/tags" Target="../tags/tag450.xml"/><Relationship Id="rId177" Type="http://schemas.openxmlformats.org/officeDocument/2006/relationships/tags" Target="../tags/tag449.xml"/><Relationship Id="rId176" Type="http://schemas.openxmlformats.org/officeDocument/2006/relationships/tags" Target="../tags/tag448.xml"/><Relationship Id="rId175" Type="http://schemas.openxmlformats.org/officeDocument/2006/relationships/tags" Target="../tags/tag447.xml"/><Relationship Id="rId174" Type="http://schemas.openxmlformats.org/officeDocument/2006/relationships/tags" Target="../tags/tag446.xml"/><Relationship Id="rId173" Type="http://schemas.openxmlformats.org/officeDocument/2006/relationships/tags" Target="../tags/tag445.xml"/><Relationship Id="rId172" Type="http://schemas.openxmlformats.org/officeDocument/2006/relationships/tags" Target="../tags/tag444.xml"/><Relationship Id="rId171" Type="http://schemas.openxmlformats.org/officeDocument/2006/relationships/tags" Target="../tags/tag443.xml"/><Relationship Id="rId170" Type="http://schemas.openxmlformats.org/officeDocument/2006/relationships/tags" Target="../tags/tag442.xml"/><Relationship Id="rId17" Type="http://schemas.openxmlformats.org/officeDocument/2006/relationships/tags" Target="../tags/tag289.xml"/><Relationship Id="rId169" Type="http://schemas.openxmlformats.org/officeDocument/2006/relationships/tags" Target="../tags/tag441.xml"/><Relationship Id="rId168" Type="http://schemas.openxmlformats.org/officeDocument/2006/relationships/tags" Target="../tags/tag440.xml"/><Relationship Id="rId167" Type="http://schemas.openxmlformats.org/officeDocument/2006/relationships/tags" Target="../tags/tag439.xml"/><Relationship Id="rId166" Type="http://schemas.openxmlformats.org/officeDocument/2006/relationships/tags" Target="../tags/tag438.xml"/><Relationship Id="rId165" Type="http://schemas.openxmlformats.org/officeDocument/2006/relationships/tags" Target="../tags/tag437.xml"/><Relationship Id="rId164" Type="http://schemas.openxmlformats.org/officeDocument/2006/relationships/tags" Target="../tags/tag436.xml"/><Relationship Id="rId163" Type="http://schemas.openxmlformats.org/officeDocument/2006/relationships/tags" Target="../tags/tag435.xml"/><Relationship Id="rId162" Type="http://schemas.openxmlformats.org/officeDocument/2006/relationships/tags" Target="../tags/tag434.xml"/><Relationship Id="rId161" Type="http://schemas.openxmlformats.org/officeDocument/2006/relationships/tags" Target="../tags/tag433.xml"/><Relationship Id="rId160" Type="http://schemas.openxmlformats.org/officeDocument/2006/relationships/tags" Target="../tags/tag432.xml"/><Relationship Id="rId16" Type="http://schemas.openxmlformats.org/officeDocument/2006/relationships/tags" Target="../tags/tag288.xml"/><Relationship Id="rId159" Type="http://schemas.openxmlformats.org/officeDocument/2006/relationships/tags" Target="../tags/tag431.xml"/><Relationship Id="rId158" Type="http://schemas.openxmlformats.org/officeDocument/2006/relationships/tags" Target="../tags/tag430.xml"/><Relationship Id="rId157" Type="http://schemas.openxmlformats.org/officeDocument/2006/relationships/tags" Target="../tags/tag429.xml"/><Relationship Id="rId156" Type="http://schemas.openxmlformats.org/officeDocument/2006/relationships/tags" Target="../tags/tag428.xml"/><Relationship Id="rId155" Type="http://schemas.openxmlformats.org/officeDocument/2006/relationships/tags" Target="../tags/tag427.xml"/><Relationship Id="rId154" Type="http://schemas.openxmlformats.org/officeDocument/2006/relationships/tags" Target="../tags/tag426.xml"/><Relationship Id="rId153" Type="http://schemas.openxmlformats.org/officeDocument/2006/relationships/tags" Target="../tags/tag425.xml"/><Relationship Id="rId152" Type="http://schemas.openxmlformats.org/officeDocument/2006/relationships/tags" Target="../tags/tag424.xml"/><Relationship Id="rId151" Type="http://schemas.openxmlformats.org/officeDocument/2006/relationships/tags" Target="../tags/tag423.xml"/><Relationship Id="rId150" Type="http://schemas.openxmlformats.org/officeDocument/2006/relationships/tags" Target="../tags/tag422.xml"/><Relationship Id="rId15" Type="http://schemas.openxmlformats.org/officeDocument/2006/relationships/tags" Target="../tags/tag287.xml"/><Relationship Id="rId149" Type="http://schemas.openxmlformats.org/officeDocument/2006/relationships/tags" Target="../tags/tag421.xml"/><Relationship Id="rId148" Type="http://schemas.openxmlformats.org/officeDocument/2006/relationships/tags" Target="../tags/tag420.xml"/><Relationship Id="rId147" Type="http://schemas.openxmlformats.org/officeDocument/2006/relationships/tags" Target="../tags/tag419.xml"/><Relationship Id="rId146" Type="http://schemas.openxmlformats.org/officeDocument/2006/relationships/tags" Target="../tags/tag418.xml"/><Relationship Id="rId145" Type="http://schemas.openxmlformats.org/officeDocument/2006/relationships/tags" Target="../tags/tag417.xml"/><Relationship Id="rId144" Type="http://schemas.openxmlformats.org/officeDocument/2006/relationships/tags" Target="../tags/tag416.xml"/><Relationship Id="rId143" Type="http://schemas.openxmlformats.org/officeDocument/2006/relationships/tags" Target="../tags/tag415.xml"/><Relationship Id="rId142" Type="http://schemas.openxmlformats.org/officeDocument/2006/relationships/tags" Target="../tags/tag414.xml"/><Relationship Id="rId141" Type="http://schemas.openxmlformats.org/officeDocument/2006/relationships/tags" Target="../tags/tag413.xml"/><Relationship Id="rId140" Type="http://schemas.openxmlformats.org/officeDocument/2006/relationships/tags" Target="../tags/tag412.xml"/><Relationship Id="rId14" Type="http://schemas.openxmlformats.org/officeDocument/2006/relationships/tags" Target="../tags/tag286.xml"/><Relationship Id="rId139" Type="http://schemas.openxmlformats.org/officeDocument/2006/relationships/tags" Target="../tags/tag411.xml"/><Relationship Id="rId138" Type="http://schemas.openxmlformats.org/officeDocument/2006/relationships/tags" Target="../tags/tag410.xml"/><Relationship Id="rId137" Type="http://schemas.openxmlformats.org/officeDocument/2006/relationships/tags" Target="../tags/tag409.xml"/><Relationship Id="rId136" Type="http://schemas.openxmlformats.org/officeDocument/2006/relationships/tags" Target="../tags/tag408.xml"/><Relationship Id="rId135" Type="http://schemas.openxmlformats.org/officeDocument/2006/relationships/tags" Target="../tags/tag407.xml"/><Relationship Id="rId134" Type="http://schemas.openxmlformats.org/officeDocument/2006/relationships/tags" Target="../tags/tag406.xml"/><Relationship Id="rId133" Type="http://schemas.openxmlformats.org/officeDocument/2006/relationships/tags" Target="../tags/tag405.xml"/><Relationship Id="rId132" Type="http://schemas.openxmlformats.org/officeDocument/2006/relationships/tags" Target="../tags/tag404.xml"/><Relationship Id="rId131" Type="http://schemas.openxmlformats.org/officeDocument/2006/relationships/tags" Target="../tags/tag403.xml"/><Relationship Id="rId130" Type="http://schemas.openxmlformats.org/officeDocument/2006/relationships/tags" Target="../tags/tag402.xml"/><Relationship Id="rId13" Type="http://schemas.openxmlformats.org/officeDocument/2006/relationships/image" Target="../media/image4.png"/><Relationship Id="rId129" Type="http://schemas.openxmlformats.org/officeDocument/2006/relationships/tags" Target="../tags/tag401.xml"/><Relationship Id="rId128" Type="http://schemas.openxmlformats.org/officeDocument/2006/relationships/tags" Target="../tags/tag400.xml"/><Relationship Id="rId127" Type="http://schemas.openxmlformats.org/officeDocument/2006/relationships/tags" Target="../tags/tag399.xml"/><Relationship Id="rId126" Type="http://schemas.openxmlformats.org/officeDocument/2006/relationships/tags" Target="../tags/tag398.xml"/><Relationship Id="rId125" Type="http://schemas.openxmlformats.org/officeDocument/2006/relationships/tags" Target="../tags/tag397.xml"/><Relationship Id="rId124" Type="http://schemas.openxmlformats.org/officeDocument/2006/relationships/tags" Target="../tags/tag396.xml"/><Relationship Id="rId123" Type="http://schemas.openxmlformats.org/officeDocument/2006/relationships/tags" Target="../tags/tag395.xml"/><Relationship Id="rId122" Type="http://schemas.openxmlformats.org/officeDocument/2006/relationships/tags" Target="../tags/tag394.xml"/><Relationship Id="rId121" Type="http://schemas.openxmlformats.org/officeDocument/2006/relationships/tags" Target="../tags/tag393.xml"/><Relationship Id="rId120" Type="http://schemas.openxmlformats.org/officeDocument/2006/relationships/tags" Target="../tags/tag392.xml"/><Relationship Id="rId12" Type="http://schemas.openxmlformats.org/officeDocument/2006/relationships/tags" Target="../tags/tag285.xml"/><Relationship Id="rId119" Type="http://schemas.openxmlformats.org/officeDocument/2006/relationships/tags" Target="../tags/tag391.xml"/><Relationship Id="rId118" Type="http://schemas.openxmlformats.org/officeDocument/2006/relationships/tags" Target="../tags/tag390.xml"/><Relationship Id="rId117" Type="http://schemas.openxmlformats.org/officeDocument/2006/relationships/tags" Target="../tags/tag389.xml"/><Relationship Id="rId116" Type="http://schemas.openxmlformats.org/officeDocument/2006/relationships/tags" Target="../tags/tag388.xml"/><Relationship Id="rId115" Type="http://schemas.openxmlformats.org/officeDocument/2006/relationships/tags" Target="../tags/tag387.xml"/><Relationship Id="rId114" Type="http://schemas.openxmlformats.org/officeDocument/2006/relationships/tags" Target="../tags/tag386.xml"/><Relationship Id="rId113" Type="http://schemas.openxmlformats.org/officeDocument/2006/relationships/tags" Target="../tags/tag385.xml"/><Relationship Id="rId112" Type="http://schemas.openxmlformats.org/officeDocument/2006/relationships/tags" Target="../tags/tag384.xml"/><Relationship Id="rId111" Type="http://schemas.openxmlformats.org/officeDocument/2006/relationships/tags" Target="../tags/tag383.xml"/><Relationship Id="rId110" Type="http://schemas.openxmlformats.org/officeDocument/2006/relationships/tags" Target="../tags/tag382.xml"/><Relationship Id="rId11" Type="http://schemas.openxmlformats.org/officeDocument/2006/relationships/tags" Target="../tags/tag284.xml"/><Relationship Id="rId109" Type="http://schemas.openxmlformats.org/officeDocument/2006/relationships/tags" Target="../tags/tag381.xml"/><Relationship Id="rId108" Type="http://schemas.openxmlformats.org/officeDocument/2006/relationships/tags" Target="../tags/tag380.xml"/><Relationship Id="rId107" Type="http://schemas.openxmlformats.org/officeDocument/2006/relationships/tags" Target="../tags/tag379.xml"/><Relationship Id="rId106" Type="http://schemas.openxmlformats.org/officeDocument/2006/relationships/tags" Target="../tags/tag378.xml"/><Relationship Id="rId105" Type="http://schemas.openxmlformats.org/officeDocument/2006/relationships/tags" Target="../tags/tag377.xml"/><Relationship Id="rId104" Type="http://schemas.openxmlformats.org/officeDocument/2006/relationships/tags" Target="../tags/tag376.xml"/><Relationship Id="rId103" Type="http://schemas.openxmlformats.org/officeDocument/2006/relationships/tags" Target="../tags/tag375.xml"/><Relationship Id="rId102" Type="http://schemas.openxmlformats.org/officeDocument/2006/relationships/tags" Target="../tags/tag374.xml"/><Relationship Id="rId101" Type="http://schemas.openxmlformats.org/officeDocument/2006/relationships/tags" Target="../tags/tag373.xml"/><Relationship Id="rId100" Type="http://schemas.openxmlformats.org/officeDocument/2006/relationships/tags" Target="../tags/tag372.xml"/><Relationship Id="rId10" Type="http://schemas.openxmlformats.org/officeDocument/2006/relationships/tags" Target="../tags/tag28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9" Type="http://schemas.openxmlformats.org/officeDocument/2006/relationships/tags" Target="../tags/tag652.xml"/><Relationship Id="rId98" Type="http://schemas.openxmlformats.org/officeDocument/2006/relationships/tags" Target="../tags/tag651.xml"/><Relationship Id="rId97" Type="http://schemas.openxmlformats.org/officeDocument/2006/relationships/tags" Target="../tags/tag650.xml"/><Relationship Id="rId96" Type="http://schemas.openxmlformats.org/officeDocument/2006/relationships/tags" Target="../tags/tag649.xml"/><Relationship Id="rId95" Type="http://schemas.openxmlformats.org/officeDocument/2006/relationships/tags" Target="../tags/tag648.xml"/><Relationship Id="rId94" Type="http://schemas.openxmlformats.org/officeDocument/2006/relationships/tags" Target="../tags/tag647.xml"/><Relationship Id="rId93" Type="http://schemas.openxmlformats.org/officeDocument/2006/relationships/tags" Target="../tags/tag646.xml"/><Relationship Id="rId92" Type="http://schemas.openxmlformats.org/officeDocument/2006/relationships/tags" Target="../tags/tag645.xml"/><Relationship Id="rId91" Type="http://schemas.openxmlformats.org/officeDocument/2006/relationships/tags" Target="../tags/tag644.xml"/><Relationship Id="rId90" Type="http://schemas.openxmlformats.org/officeDocument/2006/relationships/tags" Target="../tags/tag643.xml"/><Relationship Id="rId9" Type="http://schemas.openxmlformats.org/officeDocument/2006/relationships/tags" Target="../tags/tag562.xml"/><Relationship Id="rId89" Type="http://schemas.openxmlformats.org/officeDocument/2006/relationships/tags" Target="../tags/tag642.xml"/><Relationship Id="rId88" Type="http://schemas.openxmlformats.org/officeDocument/2006/relationships/tags" Target="../tags/tag641.xml"/><Relationship Id="rId87" Type="http://schemas.openxmlformats.org/officeDocument/2006/relationships/tags" Target="../tags/tag640.xml"/><Relationship Id="rId86" Type="http://schemas.openxmlformats.org/officeDocument/2006/relationships/tags" Target="../tags/tag639.xml"/><Relationship Id="rId85" Type="http://schemas.openxmlformats.org/officeDocument/2006/relationships/tags" Target="../tags/tag638.xml"/><Relationship Id="rId84" Type="http://schemas.openxmlformats.org/officeDocument/2006/relationships/tags" Target="../tags/tag637.xml"/><Relationship Id="rId83" Type="http://schemas.openxmlformats.org/officeDocument/2006/relationships/tags" Target="../tags/tag636.xml"/><Relationship Id="rId82" Type="http://schemas.openxmlformats.org/officeDocument/2006/relationships/tags" Target="../tags/tag635.xml"/><Relationship Id="rId81" Type="http://schemas.openxmlformats.org/officeDocument/2006/relationships/tags" Target="../tags/tag634.xml"/><Relationship Id="rId80" Type="http://schemas.openxmlformats.org/officeDocument/2006/relationships/tags" Target="../tags/tag633.xml"/><Relationship Id="rId8" Type="http://schemas.openxmlformats.org/officeDocument/2006/relationships/tags" Target="../tags/tag561.xml"/><Relationship Id="rId79" Type="http://schemas.openxmlformats.org/officeDocument/2006/relationships/tags" Target="../tags/tag632.xml"/><Relationship Id="rId78" Type="http://schemas.openxmlformats.org/officeDocument/2006/relationships/tags" Target="../tags/tag631.xml"/><Relationship Id="rId77" Type="http://schemas.openxmlformats.org/officeDocument/2006/relationships/tags" Target="../tags/tag630.xml"/><Relationship Id="rId76" Type="http://schemas.openxmlformats.org/officeDocument/2006/relationships/tags" Target="../tags/tag629.xml"/><Relationship Id="rId75" Type="http://schemas.openxmlformats.org/officeDocument/2006/relationships/tags" Target="../tags/tag628.xml"/><Relationship Id="rId74" Type="http://schemas.openxmlformats.org/officeDocument/2006/relationships/tags" Target="../tags/tag627.xml"/><Relationship Id="rId73" Type="http://schemas.openxmlformats.org/officeDocument/2006/relationships/tags" Target="../tags/tag626.xml"/><Relationship Id="rId72" Type="http://schemas.openxmlformats.org/officeDocument/2006/relationships/tags" Target="../tags/tag625.xml"/><Relationship Id="rId71" Type="http://schemas.openxmlformats.org/officeDocument/2006/relationships/tags" Target="../tags/tag624.xml"/><Relationship Id="rId70" Type="http://schemas.openxmlformats.org/officeDocument/2006/relationships/tags" Target="../tags/tag623.xml"/><Relationship Id="rId7" Type="http://schemas.openxmlformats.org/officeDocument/2006/relationships/tags" Target="../tags/tag560.xml"/><Relationship Id="rId69" Type="http://schemas.openxmlformats.org/officeDocument/2006/relationships/tags" Target="../tags/tag622.xml"/><Relationship Id="rId68" Type="http://schemas.openxmlformats.org/officeDocument/2006/relationships/tags" Target="../tags/tag621.xml"/><Relationship Id="rId67" Type="http://schemas.openxmlformats.org/officeDocument/2006/relationships/tags" Target="../tags/tag620.xml"/><Relationship Id="rId66" Type="http://schemas.openxmlformats.org/officeDocument/2006/relationships/tags" Target="../tags/tag619.xml"/><Relationship Id="rId65" Type="http://schemas.openxmlformats.org/officeDocument/2006/relationships/tags" Target="../tags/tag618.xml"/><Relationship Id="rId64" Type="http://schemas.openxmlformats.org/officeDocument/2006/relationships/tags" Target="../tags/tag617.xml"/><Relationship Id="rId63" Type="http://schemas.openxmlformats.org/officeDocument/2006/relationships/tags" Target="../tags/tag616.xml"/><Relationship Id="rId62" Type="http://schemas.openxmlformats.org/officeDocument/2006/relationships/tags" Target="../tags/tag615.xml"/><Relationship Id="rId61" Type="http://schemas.openxmlformats.org/officeDocument/2006/relationships/tags" Target="../tags/tag614.xml"/><Relationship Id="rId60" Type="http://schemas.openxmlformats.org/officeDocument/2006/relationships/tags" Target="../tags/tag613.xml"/><Relationship Id="rId6" Type="http://schemas.openxmlformats.org/officeDocument/2006/relationships/tags" Target="../tags/tag559.xml"/><Relationship Id="rId59" Type="http://schemas.openxmlformats.org/officeDocument/2006/relationships/tags" Target="../tags/tag612.xml"/><Relationship Id="rId58" Type="http://schemas.openxmlformats.org/officeDocument/2006/relationships/tags" Target="../tags/tag611.xml"/><Relationship Id="rId57" Type="http://schemas.openxmlformats.org/officeDocument/2006/relationships/tags" Target="../tags/tag610.xml"/><Relationship Id="rId56" Type="http://schemas.openxmlformats.org/officeDocument/2006/relationships/tags" Target="../tags/tag609.xml"/><Relationship Id="rId55" Type="http://schemas.openxmlformats.org/officeDocument/2006/relationships/tags" Target="../tags/tag608.xml"/><Relationship Id="rId54" Type="http://schemas.openxmlformats.org/officeDocument/2006/relationships/tags" Target="../tags/tag607.xml"/><Relationship Id="rId53" Type="http://schemas.openxmlformats.org/officeDocument/2006/relationships/tags" Target="../tags/tag606.xml"/><Relationship Id="rId52" Type="http://schemas.openxmlformats.org/officeDocument/2006/relationships/tags" Target="../tags/tag605.xml"/><Relationship Id="rId51" Type="http://schemas.openxmlformats.org/officeDocument/2006/relationships/tags" Target="../tags/tag604.xml"/><Relationship Id="rId50" Type="http://schemas.openxmlformats.org/officeDocument/2006/relationships/tags" Target="../tags/tag603.xml"/><Relationship Id="rId5" Type="http://schemas.openxmlformats.org/officeDocument/2006/relationships/tags" Target="../tags/tag558.xml"/><Relationship Id="rId49" Type="http://schemas.openxmlformats.org/officeDocument/2006/relationships/tags" Target="../tags/tag602.xml"/><Relationship Id="rId48" Type="http://schemas.openxmlformats.org/officeDocument/2006/relationships/tags" Target="../tags/tag601.xml"/><Relationship Id="rId47" Type="http://schemas.openxmlformats.org/officeDocument/2006/relationships/tags" Target="../tags/tag600.xml"/><Relationship Id="rId46" Type="http://schemas.openxmlformats.org/officeDocument/2006/relationships/tags" Target="../tags/tag599.xml"/><Relationship Id="rId45" Type="http://schemas.openxmlformats.org/officeDocument/2006/relationships/tags" Target="../tags/tag598.xml"/><Relationship Id="rId44" Type="http://schemas.openxmlformats.org/officeDocument/2006/relationships/tags" Target="../tags/tag597.xml"/><Relationship Id="rId43" Type="http://schemas.openxmlformats.org/officeDocument/2006/relationships/tags" Target="../tags/tag596.xml"/><Relationship Id="rId42" Type="http://schemas.openxmlformats.org/officeDocument/2006/relationships/tags" Target="../tags/tag595.xml"/><Relationship Id="rId41" Type="http://schemas.openxmlformats.org/officeDocument/2006/relationships/tags" Target="../tags/tag594.xml"/><Relationship Id="rId40" Type="http://schemas.openxmlformats.org/officeDocument/2006/relationships/tags" Target="../tags/tag593.xml"/><Relationship Id="rId4" Type="http://schemas.openxmlformats.org/officeDocument/2006/relationships/tags" Target="../tags/tag557.xml"/><Relationship Id="rId39" Type="http://schemas.openxmlformats.org/officeDocument/2006/relationships/tags" Target="../tags/tag592.xml"/><Relationship Id="rId38" Type="http://schemas.openxmlformats.org/officeDocument/2006/relationships/tags" Target="../tags/tag591.xml"/><Relationship Id="rId37" Type="http://schemas.openxmlformats.org/officeDocument/2006/relationships/tags" Target="../tags/tag590.xml"/><Relationship Id="rId36" Type="http://schemas.openxmlformats.org/officeDocument/2006/relationships/tags" Target="../tags/tag589.xml"/><Relationship Id="rId35" Type="http://schemas.openxmlformats.org/officeDocument/2006/relationships/tags" Target="../tags/tag588.xml"/><Relationship Id="rId34" Type="http://schemas.openxmlformats.org/officeDocument/2006/relationships/tags" Target="../tags/tag587.xml"/><Relationship Id="rId33" Type="http://schemas.openxmlformats.org/officeDocument/2006/relationships/tags" Target="../tags/tag586.xml"/><Relationship Id="rId32" Type="http://schemas.openxmlformats.org/officeDocument/2006/relationships/tags" Target="../tags/tag585.xml"/><Relationship Id="rId31" Type="http://schemas.openxmlformats.org/officeDocument/2006/relationships/tags" Target="../tags/tag584.xml"/><Relationship Id="rId30" Type="http://schemas.openxmlformats.org/officeDocument/2006/relationships/tags" Target="../tags/tag583.xml"/><Relationship Id="rId3" Type="http://schemas.openxmlformats.org/officeDocument/2006/relationships/tags" Target="../tags/tag556.xml"/><Relationship Id="rId29" Type="http://schemas.openxmlformats.org/officeDocument/2006/relationships/tags" Target="../tags/tag582.xml"/><Relationship Id="rId28" Type="http://schemas.openxmlformats.org/officeDocument/2006/relationships/tags" Target="../tags/tag581.xml"/><Relationship Id="rId273" Type="http://schemas.openxmlformats.org/officeDocument/2006/relationships/tags" Target="../tags/tag826.xml"/><Relationship Id="rId272" Type="http://schemas.openxmlformats.org/officeDocument/2006/relationships/tags" Target="../tags/tag825.xml"/><Relationship Id="rId271" Type="http://schemas.openxmlformats.org/officeDocument/2006/relationships/tags" Target="../tags/tag824.xml"/><Relationship Id="rId270" Type="http://schemas.openxmlformats.org/officeDocument/2006/relationships/tags" Target="../tags/tag823.xml"/><Relationship Id="rId27" Type="http://schemas.openxmlformats.org/officeDocument/2006/relationships/tags" Target="../tags/tag580.xml"/><Relationship Id="rId269" Type="http://schemas.openxmlformats.org/officeDocument/2006/relationships/tags" Target="../tags/tag822.xml"/><Relationship Id="rId268" Type="http://schemas.openxmlformats.org/officeDocument/2006/relationships/tags" Target="../tags/tag821.xml"/><Relationship Id="rId267" Type="http://schemas.openxmlformats.org/officeDocument/2006/relationships/tags" Target="../tags/tag820.xml"/><Relationship Id="rId266" Type="http://schemas.openxmlformats.org/officeDocument/2006/relationships/tags" Target="../tags/tag819.xml"/><Relationship Id="rId265" Type="http://schemas.openxmlformats.org/officeDocument/2006/relationships/tags" Target="../tags/tag818.xml"/><Relationship Id="rId264" Type="http://schemas.openxmlformats.org/officeDocument/2006/relationships/tags" Target="../tags/tag817.xml"/><Relationship Id="rId263" Type="http://schemas.openxmlformats.org/officeDocument/2006/relationships/tags" Target="../tags/tag816.xml"/><Relationship Id="rId262" Type="http://schemas.openxmlformats.org/officeDocument/2006/relationships/tags" Target="../tags/tag815.xml"/><Relationship Id="rId261" Type="http://schemas.openxmlformats.org/officeDocument/2006/relationships/tags" Target="../tags/tag814.xml"/><Relationship Id="rId260" Type="http://schemas.openxmlformats.org/officeDocument/2006/relationships/tags" Target="../tags/tag813.xml"/><Relationship Id="rId26" Type="http://schemas.openxmlformats.org/officeDocument/2006/relationships/tags" Target="../tags/tag579.xml"/><Relationship Id="rId259" Type="http://schemas.openxmlformats.org/officeDocument/2006/relationships/tags" Target="../tags/tag812.xml"/><Relationship Id="rId258" Type="http://schemas.openxmlformats.org/officeDocument/2006/relationships/tags" Target="../tags/tag811.xml"/><Relationship Id="rId257" Type="http://schemas.openxmlformats.org/officeDocument/2006/relationships/tags" Target="../tags/tag810.xml"/><Relationship Id="rId256" Type="http://schemas.openxmlformats.org/officeDocument/2006/relationships/tags" Target="../tags/tag809.xml"/><Relationship Id="rId255" Type="http://schemas.openxmlformats.org/officeDocument/2006/relationships/tags" Target="../tags/tag808.xml"/><Relationship Id="rId254" Type="http://schemas.openxmlformats.org/officeDocument/2006/relationships/tags" Target="../tags/tag807.xml"/><Relationship Id="rId253" Type="http://schemas.openxmlformats.org/officeDocument/2006/relationships/tags" Target="../tags/tag806.xml"/><Relationship Id="rId252" Type="http://schemas.openxmlformats.org/officeDocument/2006/relationships/tags" Target="../tags/tag805.xml"/><Relationship Id="rId251" Type="http://schemas.openxmlformats.org/officeDocument/2006/relationships/tags" Target="../tags/tag804.xml"/><Relationship Id="rId250" Type="http://schemas.openxmlformats.org/officeDocument/2006/relationships/tags" Target="../tags/tag803.xml"/><Relationship Id="rId25" Type="http://schemas.openxmlformats.org/officeDocument/2006/relationships/tags" Target="../tags/tag578.xml"/><Relationship Id="rId249" Type="http://schemas.openxmlformats.org/officeDocument/2006/relationships/tags" Target="../tags/tag802.xml"/><Relationship Id="rId248" Type="http://schemas.openxmlformats.org/officeDocument/2006/relationships/tags" Target="../tags/tag801.xml"/><Relationship Id="rId247" Type="http://schemas.openxmlformats.org/officeDocument/2006/relationships/tags" Target="../tags/tag800.xml"/><Relationship Id="rId246" Type="http://schemas.openxmlformats.org/officeDocument/2006/relationships/tags" Target="../tags/tag799.xml"/><Relationship Id="rId245" Type="http://schemas.openxmlformats.org/officeDocument/2006/relationships/tags" Target="../tags/tag798.xml"/><Relationship Id="rId244" Type="http://schemas.openxmlformats.org/officeDocument/2006/relationships/tags" Target="../tags/tag797.xml"/><Relationship Id="rId243" Type="http://schemas.openxmlformats.org/officeDocument/2006/relationships/tags" Target="../tags/tag796.xml"/><Relationship Id="rId242" Type="http://schemas.openxmlformats.org/officeDocument/2006/relationships/tags" Target="../tags/tag795.xml"/><Relationship Id="rId241" Type="http://schemas.openxmlformats.org/officeDocument/2006/relationships/tags" Target="../tags/tag794.xml"/><Relationship Id="rId240" Type="http://schemas.openxmlformats.org/officeDocument/2006/relationships/tags" Target="../tags/tag793.xml"/><Relationship Id="rId24" Type="http://schemas.openxmlformats.org/officeDocument/2006/relationships/tags" Target="../tags/tag577.xml"/><Relationship Id="rId239" Type="http://schemas.openxmlformats.org/officeDocument/2006/relationships/tags" Target="../tags/tag792.xml"/><Relationship Id="rId238" Type="http://schemas.openxmlformats.org/officeDocument/2006/relationships/tags" Target="../tags/tag791.xml"/><Relationship Id="rId237" Type="http://schemas.openxmlformats.org/officeDocument/2006/relationships/tags" Target="../tags/tag790.xml"/><Relationship Id="rId236" Type="http://schemas.openxmlformats.org/officeDocument/2006/relationships/tags" Target="../tags/tag789.xml"/><Relationship Id="rId235" Type="http://schemas.openxmlformats.org/officeDocument/2006/relationships/tags" Target="../tags/tag788.xml"/><Relationship Id="rId234" Type="http://schemas.openxmlformats.org/officeDocument/2006/relationships/tags" Target="../tags/tag787.xml"/><Relationship Id="rId233" Type="http://schemas.openxmlformats.org/officeDocument/2006/relationships/tags" Target="../tags/tag786.xml"/><Relationship Id="rId232" Type="http://schemas.openxmlformats.org/officeDocument/2006/relationships/tags" Target="../tags/tag785.xml"/><Relationship Id="rId231" Type="http://schemas.openxmlformats.org/officeDocument/2006/relationships/tags" Target="../tags/tag784.xml"/><Relationship Id="rId230" Type="http://schemas.openxmlformats.org/officeDocument/2006/relationships/tags" Target="../tags/tag783.xml"/><Relationship Id="rId23" Type="http://schemas.openxmlformats.org/officeDocument/2006/relationships/tags" Target="../tags/tag576.xml"/><Relationship Id="rId229" Type="http://schemas.openxmlformats.org/officeDocument/2006/relationships/tags" Target="../tags/tag782.xml"/><Relationship Id="rId228" Type="http://schemas.openxmlformats.org/officeDocument/2006/relationships/tags" Target="../tags/tag781.xml"/><Relationship Id="rId227" Type="http://schemas.openxmlformats.org/officeDocument/2006/relationships/tags" Target="../tags/tag780.xml"/><Relationship Id="rId226" Type="http://schemas.openxmlformats.org/officeDocument/2006/relationships/tags" Target="../tags/tag779.xml"/><Relationship Id="rId225" Type="http://schemas.openxmlformats.org/officeDocument/2006/relationships/tags" Target="../tags/tag778.xml"/><Relationship Id="rId224" Type="http://schemas.openxmlformats.org/officeDocument/2006/relationships/tags" Target="../tags/tag777.xml"/><Relationship Id="rId223" Type="http://schemas.openxmlformats.org/officeDocument/2006/relationships/tags" Target="../tags/tag776.xml"/><Relationship Id="rId222" Type="http://schemas.openxmlformats.org/officeDocument/2006/relationships/tags" Target="../tags/tag775.xml"/><Relationship Id="rId221" Type="http://schemas.openxmlformats.org/officeDocument/2006/relationships/tags" Target="../tags/tag774.xml"/><Relationship Id="rId220" Type="http://schemas.openxmlformats.org/officeDocument/2006/relationships/tags" Target="../tags/tag773.xml"/><Relationship Id="rId22" Type="http://schemas.openxmlformats.org/officeDocument/2006/relationships/tags" Target="../tags/tag575.xml"/><Relationship Id="rId219" Type="http://schemas.openxmlformats.org/officeDocument/2006/relationships/tags" Target="../tags/tag772.xml"/><Relationship Id="rId218" Type="http://schemas.openxmlformats.org/officeDocument/2006/relationships/tags" Target="../tags/tag771.xml"/><Relationship Id="rId217" Type="http://schemas.openxmlformats.org/officeDocument/2006/relationships/tags" Target="../tags/tag770.xml"/><Relationship Id="rId216" Type="http://schemas.openxmlformats.org/officeDocument/2006/relationships/tags" Target="../tags/tag769.xml"/><Relationship Id="rId215" Type="http://schemas.openxmlformats.org/officeDocument/2006/relationships/tags" Target="../tags/tag768.xml"/><Relationship Id="rId214" Type="http://schemas.openxmlformats.org/officeDocument/2006/relationships/tags" Target="../tags/tag767.xml"/><Relationship Id="rId213" Type="http://schemas.openxmlformats.org/officeDocument/2006/relationships/tags" Target="../tags/tag766.xml"/><Relationship Id="rId212" Type="http://schemas.openxmlformats.org/officeDocument/2006/relationships/tags" Target="../tags/tag765.xml"/><Relationship Id="rId211" Type="http://schemas.openxmlformats.org/officeDocument/2006/relationships/tags" Target="../tags/tag764.xml"/><Relationship Id="rId210" Type="http://schemas.openxmlformats.org/officeDocument/2006/relationships/tags" Target="../tags/tag763.xml"/><Relationship Id="rId21" Type="http://schemas.openxmlformats.org/officeDocument/2006/relationships/tags" Target="../tags/tag574.xml"/><Relationship Id="rId209" Type="http://schemas.openxmlformats.org/officeDocument/2006/relationships/tags" Target="../tags/tag762.xml"/><Relationship Id="rId208" Type="http://schemas.openxmlformats.org/officeDocument/2006/relationships/tags" Target="../tags/tag761.xml"/><Relationship Id="rId207" Type="http://schemas.openxmlformats.org/officeDocument/2006/relationships/tags" Target="../tags/tag760.xml"/><Relationship Id="rId206" Type="http://schemas.openxmlformats.org/officeDocument/2006/relationships/tags" Target="../tags/tag759.xml"/><Relationship Id="rId205" Type="http://schemas.openxmlformats.org/officeDocument/2006/relationships/tags" Target="../tags/tag758.xml"/><Relationship Id="rId204" Type="http://schemas.openxmlformats.org/officeDocument/2006/relationships/tags" Target="../tags/tag757.xml"/><Relationship Id="rId203" Type="http://schemas.openxmlformats.org/officeDocument/2006/relationships/tags" Target="../tags/tag756.xml"/><Relationship Id="rId202" Type="http://schemas.openxmlformats.org/officeDocument/2006/relationships/tags" Target="../tags/tag755.xml"/><Relationship Id="rId201" Type="http://schemas.openxmlformats.org/officeDocument/2006/relationships/tags" Target="../tags/tag754.xml"/><Relationship Id="rId200" Type="http://schemas.openxmlformats.org/officeDocument/2006/relationships/tags" Target="../tags/tag753.xml"/><Relationship Id="rId20" Type="http://schemas.openxmlformats.org/officeDocument/2006/relationships/tags" Target="../tags/tag573.xml"/><Relationship Id="rId2" Type="http://schemas.openxmlformats.org/officeDocument/2006/relationships/tags" Target="../tags/tag555.xml"/><Relationship Id="rId199" Type="http://schemas.openxmlformats.org/officeDocument/2006/relationships/tags" Target="../tags/tag752.xml"/><Relationship Id="rId198" Type="http://schemas.openxmlformats.org/officeDocument/2006/relationships/tags" Target="../tags/tag751.xml"/><Relationship Id="rId197" Type="http://schemas.openxmlformats.org/officeDocument/2006/relationships/tags" Target="../tags/tag750.xml"/><Relationship Id="rId196" Type="http://schemas.openxmlformats.org/officeDocument/2006/relationships/tags" Target="../tags/tag749.xml"/><Relationship Id="rId195" Type="http://schemas.openxmlformats.org/officeDocument/2006/relationships/tags" Target="../tags/tag748.xml"/><Relationship Id="rId194" Type="http://schemas.openxmlformats.org/officeDocument/2006/relationships/tags" Target="../tags/tag747.xml"/><Relationship Id="rId193" Type="http://schemas.openxmlformats.org/officeDocument/2006/relationships/tags" Target="../tags/tag746.xml"/><Relationship Id="rId192" Type="http://schemas.openxmlformats.org/officeDocument/2006/relationships/tags" Target="../tags/tag745.xml"/><Relationship Id="rId191" Type="http://schemas.openxmlformats.org/officeDocument/2006/relationships/tags" Target="../tags/tag744.xml"/><Relationship Id="rId190" Type="http://schemas.openxmlformats.org/officeDocument/2006/relationships/tags" Target="../tags/tag743.xml"/><Relationship Id="rId19" Type="http://schemas.openxmlformats.org/officeDocument/2006/relationships/tags" Target="../tags/tag572.xml"/><Relationship Id="rId189" Type="http://schemas.openxmlformats.org/officeDocument/2006/relationships/tags" Target="../tags/tag742.xml"/><Relationship Id="rId188" Type="http://schemas.openxmlformats.org/officeDocument/2006/relationships/tags" Target="../tags/tag741.xml"/><Relationship Id="rId187" Type="http://schemas.openxmlformats.org/officeDocument/2006/relationships/tags" Target="../tags/tag740.xml"/><Relationship Id="rId186" Type="http://schemas.openxmlformats.org/officeDocument/2006/relationships/tags" Target="../tags/tag739.xml"/><Relationship Id="rId185" Type="http://schemas.openxmlformats.org/officeDocument/2006/relationships/tags" Target="../tags/tag738.xml"/><Relationship Id="rId184" Type="http://schemas.openxmlformats.org/officeDocument/2006/relationships/tags" Target="../tags/tag737.xml"/><Relationship Id="rId183" Type="http://schemas.openxmlformats.org/officeDocument/2006/relationships/tags" Target="../tags/tag736.xml"/><Relationship Id="rId182" Type="http://schemas.openxmlformats.org/officeDocument/2006/relationships/tags" Target="../tags/tag735.xml"/><Relationship Id="rId181" Type="http://schemas.openxmlformats.org/officeDocument/2006/relationships/tags" Target="../tags/tag734.xml"/><Relationship Id="rId180" Type="http://schemas.openxmlformats.org/officeDocument/2006/relationships/tags" Target="../tags/tag733.xml"/><Relationship Id="rId18" Type="http://schemas.openxmlformats.org/officeDocument/2006/relationships/tags" Target="../tags/tag571.xml"/><Relationship Id="rId179" Type="http://schemas.openxmlformats.org/officeDocument/2006/relationships/tags" Target="../tags/tag732.xml"/><Relationship Id="rId178" Type="http://schemas.openxmlformats.org/officeDocument/2006/relationships/tags" Target="../tags/tag731.xml"/><Relationship Id="rId177" Type="http://schemas.openxmlformats.org/officeDocument/2006/relationships/tags" Target="../tags/tag730.xml"/><Relationship Id="rId176" Type="http://schemas.openxmlformats.org/officeDocument/2006/relationships/tags" Target="../tags/tag729.xml"/><Relationship Id="rId175" Type="http://schemas.openxmlformats.org/officeDocument/2006/relationships/tags" Target="../tags/tag728.xml"/><Relationship Id="rId174" Type="http://schemas.openxmlformats.org/officeDocument/2006/relationships/tags" Target="../tags/tag727.xml"/><Relationship Id="rId173" Type="http://schemas.openxmlformats.org/officeDocument/2006/relationships/tags" Target="../tags/tag726.xml"/><Relationship Id="rId172" Type="http://schemas.openxmlformats.org/officeDocument/2006/relationships/tags" Target="../tags/tag725.xml"/><Relationship Id="rId171" Type="http://schemas.openxmlformats.org/officeDocument/2006/relationships/tags" Target="../tags/tag724.xml"/><Relationship Id="rId170" Type="http://schemas.openxmlformats.org/officeDocument/2006/relationships/tags" Target="../tags/tag723.xml"/><Relationship Id="rId17" Type="http://schemas.openxmlformats.org/officeDocument/2006/relationships/tags" Target="../tags/tag570.xml"/><Relationship Id="rId169" Type="http://schemas.openxmlformats.org/officeDocument/2006/relationships/tags" Target="../tags/tag722.xml"/><Relationship Id="rId168" Type="http://schemas.openxmlformats.org/officeDocument/2006/relationships/tags" Target="../tags/tag721.xml"/><Relationship Id="rId167" Type="http://schemas.openxmlformats.org/officeDocument/2006/relationships/tags" Target="../tags/tag720.xml"/><Relationship Id="rId166" Type="http://schemas.openxmlformats.org/officeDocument/2006/relationships/tags" Target="../tags/tag719.xml"/><Relationship Id="rId165" Type="http://schemas.openxmlformats.org/officeDocument/2006/relationships/tags" Target="../tags/tag718.xml"/><Relationship Id="rId164" Type="http://schemas.openxmlformats.org/officeDocument/2006/relationships/tags" Target="../tags/tag717.xml"/><Relationship Id="rId163" Type="http://schemas.openxmlformats.org/officeDocument/2006/relationships/tags" Target="../tags/tag716.xml"/><Relationship Id="rId162" Type="http://schemas.openxmlformats.org/officeDocument/2006/relationships/tags" Target="../tags/tag715.xml"/><Relationship Id="rId161" Type="http://schemas.openxmlformats.org/officeDocument/2006/relationships/tags" Target="../tags/tag714.xml"/><Relationship Id="rId160" Type="http://schemas.openxmlformats.org/officeDocument/2006/relationships/tags" Target="../tags/tag713.xml"/><Relationship Id="rId16" Type="http://schemas.openxmlformats.org/officeDocument/2006/relationships/tags" Target="../tags/tag569.xml"/><Relationship Id="rId159" Type="http://schemas.openxmlformats.org/officeDocument/2006/relationships/tags" Target="../tags/tag712.xml"/><Relationship Id="rId158" Type="http://schemas.openxmlformats.org/officeDocument/2006/relationships/tags" Target="../tags/tag711.xml"/><Relationship Id="rId157" Type="http://schemas.openxmlformats.org/officeDocument/2006/relationships/tags" Target="../tags/tag710.xml"/><Relationship Id="rId156" Type="http://schemas.openxmlformats.org/officeDocument/2006/relationships/tags" Target="../tags/tag709.xml"/><Relationship Id="rId155" Type="http://schemas.openxmlformats.org/officeDocument/2006/relationships/tags" Target="../tags/tag708.xml"/><Relationship Id="rId154" Type="http://schemas.openxmlformats.org/officeDocument/2006/relationships/tags" Target="../tags/tag707.xml"/><Relationship Id="rId153" Type="http://schemas.openxmlformats.org/officeDocument/2006/relationships/tags" Target="../tags/tag706.xml"/><Relationship Id="rId152" Type="http://schemas.openxmlformats.org/officeDocument/2006/relationships/tags" Target="../tags/tag705.xml"/><Relationship Id="rId151" Type="http://schemas.openxmlformats.org/officeDocument/2006/relationships/tags" Target="../tags/tag704.xml"/><Relationship Id="rId150" Type="http://schemas.openxmlformats.org/officeDocument/2006/relationships/tags" Target="../tags/tag703.xml"/><Relationship Id="rId15" Type="http://schemas.openxmlformats.org/officeDocument/2006/relationships/tags" Target="../tags/tag568.xml"/><Relationship Id="rId149" Type="http://schemas.openxmlformats.org/officeDocument/2006/relationships/tags" Target="../tags/tag702.xml"/><Relationship Id="rId148" Type="http://schemas.openxmlformats.org/officeDocument/2006/relationships/tags" Target="../tags/tag701.xml"/><Relationship Id="rId147" Type="http://schemas.openxmlformats.org/officeDocument/2006/relationships/tags" Target="../tags/tag700.xml"/><Relationship Id="rId146" Type="http://schemas.openxmlformats.org/officeDocument/2006/relationships/tags" Target="../tags/tag699.xml"/><Relationship Id="rId145" Type="http://schemas.openxmlformats.org/officeDocument/2006/relationships/tags" Target="../tags/tag698.xml"/><Relationship Id="rId144" Type="http://schemas.openxmlformats.org/officeDocument/2006/relationships/tags" Target="../tags/tag697.xml"/><Relationship Id="rId143" Type="http://schemas.openxmlformats.org/officeDocument/2006/relationships/tags" Target="../tags/tag696.xml"/><Relationship Id="rId142" Type="http://schemas.openxmlformats.org/officeDocument/2006/relationships/tags" Target="../tags/tag695.xml"/><Relationship Id="rId141" Type="http://schemas.openxmlformats.org/officeDocument/2006/relationships/tags" Target="../tags/tag694.xml"/><Relationship Id="rId140" Type="http://schemas.openxmlformats.org/officeDocument/2006/relationships/tags" Target="../tags/tag693.xml"/><Relationship Id="rId14" Type="http://schemas.openxmlformats.org/officeDocument/2006/relationships/tags" Target="../tags/tag567.xml"/><Relationship Id="rId139" Type="http://schemas.openxmlformats.org/officeDocument/2006/relationships/tags" Target="../tags/tag692.xml"/><Relationship Id="rId138" Type="http://schemas.openxmlformats.org/officeDocument/2006/relationships/tags" Target="../tags/tag691.xml"/><Relationship Id="rId137" Type="http://schemas.openxmlformats.org/officeDocument/2006/relationships/tags" Target="../tags/tag690.xml"/><Relationship Id="rId136" Type="http://schemas.openxmlformats.org/officeDocument/2006/relationships/tags" Target="../tags/tag689.xml"/><Relationship Id="rId135" Type="http://schemas.openxmlformats.org/officeDocument/2006/relationships/tags" Target="../tags/tag688.xml"/><Relationship Id="rId134" Type="http://schemas.openxmlformats.org/officeDocument/2006/relationships/tags" Target="../tags/tag687.xml"/><Relationship Id="rId133" Type="http://schemas.openxmlformats.org/officeDocument/2006/relationships/tags" Target="../tags/tag686.xml"/><Relationship Id="rId132" Type="http://schemas.openxmlformats.org/officeDocument/2006/relationships/tags" Target="../tags/tag685.xml"/><Relationship Id="rId131" Type="http://schemas.openxmlformats.org/officeDocument/2006/relationships/tags" Target="../tags/tag684.xml"/><Relationship Id="rId130" Type="http://schemas.openxmlformats.org/officeDocument/2006/relationships/tags" Target="../tags/tag683.xml"/><Relationship Id="rId13" Type="http://schemas.openxmlformats.org/officeDocument/2006/relationships/tags" Target="../tags/tag566.xml"/><Relationship Id="rId129" Type="http://schemas.openxmlformats.org/officeDocument/2006/relationships/tags" Target="../tags/tag682.xml"/><Relationship Id="rId128" Type="http://schemas.openxmlformats.org/officeDocument/2006/relationships/tags" Target="../tags/tag681.xml"/><Relationship Id="rId127" Type="http://schemas.openxmlformats.org/officeDocument/2006/relationships/tags" Target="../tags/tag680.xml"/><Relationship Id="rId126" Type="http://schemas.openxmlformats.org/officeDocument/2006/relationships/tags" Target="../tags/tag679.xml"/><Relationship Id="rId125" Type="http://schemas.openxmlformats.org/officeDocument/2006/relationships/tags" Target="../tags/tag678.xml"/><Relationship Id="rId124" Type="http://schemas.openxmlformats.org/officeDocument/2006/relationships/tags" Target="../tags/tag677.xml"/><Relationship Id="rId123" Type="http://schemas.openxmlformats.org/officeDocument/2006/relationships/tags" Target="../tags/tag676.xml"/><Relationship Id="rId122" Type="http://schemas.openxmlformats.org/officeDocument/2006/relationships/tags" Target="../tags/tag675.xml"/><Relationship Id="rId121" Type="http://schemas.openxmlformats.org/officeDocument/2006/relationships/tags" Target="../tags/tag674.xml"/><Relationship Id="rId120" Type="http://schemas.openxmlformats.org/officeDocument/2006/relationships/tags" Target="../tags/tag673.xml"/><Relationship Id="rId12" Type="http://schemas.openxmlformats.org/officeDocument/2006/relationships/tags" Target="../tags/tag565.xml"/><Relationship Id="rId119" Type="http://schemas.openxmlformats.org/officeDocument/2006/relationships/tags" Target="../tags/tag672.xml"/><Relationship Id="rId118" Type="http://schemas.openxmlformats.org/officeDocument/2006/relationships/tags" Target="../tags/tag671.xml"/><Relationship Id="rId117" Type="http://schemas.openxmlformats.org/officeDocument/2006/relationships/tags" Target="../tags/tag670.xml"/><Relationship Id="rId116" Type="http://schemas.openxmlformats.org/officeDocument/2006/relationships/tags" Target="../tags/tag669.xml"/><Relationship Id="rId115" Type="http://schemas.openxmlformats.org/officeDocument/2006/relationships/tags" Target="../tags/tag668.xml"/><Relationship Id="rId114" Type="http://schemas.openxmlformats.org/officeDocument/2006/relationships/tags" Target="../tags/tag667.xml"/><Relationship Id="rId113" Type="http://schemas.openxmlformats.org/officeDocument/2006/relationships/tags" Target="../tags/tag666.xml"/><Relationship Id="rId112" Type="http://schemas.openxmlformats.org/officeDocument/2006/relationships/tags" Target="../tags/tag665.xml"/><Relationship Id="rId111" Type="http://schemas.openxmlformats.org/officeDocument/2006/relationships/tags" Target="../tags/tag664.xml"/><Relationship Id="rId110" Type="http://schemas.openxmlformats.org/officeDocument/2006/relationships/tags" Target="../tags/tag663.xml"/><Relationship Id="rId11" Type="http://schemas.openxmlformats.org/officeDocument/2006/relationships/tags" Target="../tags/tag564.xml"/><Relationship Id="rId109" Type="http://schemas.openxmlformats.org/officeDocument/2006/relationships/tags" Target="../tags/tag662.xml"/><Relationship Id="rId108" Type="http://schemas.openxmlformats.org/officeDocument/2006/relationships/tags" Target="../tags/tag661.xml"/><Relationship Id="rId107" Type="http://schemas.openxmlformats.org/officeDocument/2006/relationships/tags" Target="../tags/tag660.xml"/><Relationship Id="rId106" Type="http://schemas.openxmlformats.org/officeDocument/2006/relationships/tags" Target="../tags/tag659.xml"/><Relationship Id="rId105" Type="http://schemas.openxmlformats.org/officeDocument/2006/relationships/tags" Target="../tags/tag658.xml"/><Relationship Id="rId104" Type="http://schemas.openxmlformats.org/officeDocument/2006/relationships/tags" Target="../tags/tag657.xml"/><Relationship Id="rId103" Type="http://schemas.openxmlformats.org/officeDocument/2006/relationships/tags" Target="../tags/tag656.xml"/><Relationship Id="rId102" Type="http://schemas.openxmlformats.org/officeDocument/2006/relationships/tags" Target="../tags/tag655.xml"/><Relationship Id="rId101" Type="http://schemas.openxmlformats.org/officeDocument/2006/relationships/tags" Target="../tags/tag654.xml"/><Relationship Id="rId100" Type="http://schemas.openxmlformats.org/officeDocument/2006/relationships/tags" Target="../tags/tag653.xml"/><Relationship Id="rId10" Type="http://schemas.openxmlformats.org/officeDocument/2006/relationships/tags" Target="../tags/tag56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832.xml"/><Relationship Id="rId6" Type="http://schemas.openxmlformats.org/officeDocument/2006/relationships/tags" Target="../tags/tag831.xml"/><Relationship Id="rId5" Type="http://schemas.openxmlformats.org/officeDocument/2006/relationships/tags" Target="../tags/tag830.xml"/><Relationship Id="rId4" Type="http://schemas.openxmlformats.org/officeDocument/2006/relationships/tags" Target="../tags/tag829.xml"/><Relationship Id="rId3" Type="http://schemas.openxmlformats.org/officeDocument/2006/relationships/tags" Target="../tags/tag828.xml"/><Relationship Id="rId2" Type="http://schemas.openxmlformats.org/officeDocument/2006/relationships/tags" Target="../tags/tag8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840.xml"/><Relationship Id="rId8" Type="http://schemas.openxmlformats.org/officeDocument/2006/relationships/tags" Target="../tags/tag839.xml"/><Relationship Id="rId7" Type="http://schemas.openxmlformats.org/officeDocument/2006/relationships/tags" Target="../tags/tag838.xml"/><Relationship Id="rId6" Type="http://schemas.openxmlformats.org/officeDocument/2006/relationships/tags" Target="../tags/tag837.xml"/><Relationship Id="rId5" Type="http://schemas.openxmlformats.org/officeDocument/2006/relationships/tags" Target="../tags/tag836.xml"/><Relationship Id="rId4" Type="http://schemas.openxmlformats.org/officeDocument/2006/relationships/tags" Target="../tags/tag835.xml"/><Relationship Id="rId3" Type="http://schemas.openxmlformats.org/officeDocument/2006/relationships/tags" Target="../tags/tag834.xml"/><Relationship Id="rId2" Type="http://schemas.openxmlformats.org/officeDocument/2006/relationships/tags" Target="../tags/tag8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844.xml"/><Relationship Id="rId4" Type="http://schemas.openxmlformats.org/officeDocument/2006/relationships/tags" Target="../tags/tag843.xml"/><Relationship Id="rId3" Type="http://schemas.openxmlformats.org/officeDocument/2006/relationships/tags" Target="../tags/tag842.xml"/><Relationship Id="rId2" Type="http://schemas.openxmlformats.org/officeDocument/2006/relationships/tags" Target="../tags/tag8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847.xml"/><Relationship Id="rId3" Type="http://schemas.openxmlformats.org/officeDocument/2006/relationships/tags" Target="../tags/tag846.xml"/><Relationship Id="rId2" Type="http://schemas.openxmlformats.org/officeDocument/2006/relationships/tags" Target="../tags/tag8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853.xml"/><Relationship Id="rId6" Type="http://schemas.openxmlformats.org/officeDocument/2006/relationships/tags" Target="../tags/tag852.xml"/><Relationship Id="rId5" Type="http://schemas.openxmlformats.org/officeDocument/2006/relationships/tags" Target="../tags/tag851.xml"/><Relationship Id="rId4" Type="http://schemas.openxmlformats.org/officeDocument/2006/relationships/tags" Target="../tags/tag850.xml"/><Relationship Id="rId3" Type="http://schemas.openxmlformats.org/officeDocument/2006/relationships/tags" Target="../tags/tag849.xml"/><Relationship Id="rId2" Type="http://schemas.openxmlformats.org/officeDocument/2006/relationships/tags" Target="../tags/tag8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858.xml"/><Relationship Id="rId5" Type="http://schemas.openxmlformats.org/officeDocument/2006/relationships/tags" Target="../tags/tag857.xml"/><Relationship Id="rId4" Type="http://schemas.openxmlformats.org/officeDocument/2006/relationships/tags" Target="../tags/tag856.xml"/><Relationship Id="rId3" Type="http://schemas.openxmlformats.org/officeDocument/2006/relationships/tags" Target="../tags/tag855.xml"/><Relationship Id="rId2" Type="http://schemas.openxmlformats.org/officeDocument/2006/relationships/tags" Target="../tags/tag8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63" name="组合 10862"/>
          <p:cNvGrpSpPr/>
          <p:nvPr>
            <p:custDataLst>
              <p:tags r:id="rId2"/>
            </p:custDataLst>
          </p:nvPr>
        </p:nvGrpSpPr>
        <p:grpSpPr>
          <a:xfrm>
            <a:off x="5014913" y="1393825"/>
            <a:ext cx="6994525" cy="5461001"/>
            <a:chOff x="5014913" y="1393825"/>
            <a:chExt cx="6994525" cy="5461001"/>
          </a:xfrm>
        </p:grpSpPr>
        <p:pic>
          <p:nvPicPr>
            <p:cNvPr id="1898" name="Picture 874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6425" y="4524376"/>
              <a:ext cx="3132138" cy="2330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95" name="Freeform 875"/>
            <p:cNvSpPr/>
            <p:nvPr>
              <p:custDataLst>
                <p:tags r:id="rId5"/>
              </p:custDataLst>
            </p:nvPr>
          </p:nvSpPr>
          <p:spPr bwMode="auto">
            <a:xfrm>
              <a:off x="5699125" y="2735263"/>
              <a:ext cx="6208713" cy="3590926"/>
            </a:xfrm>
            <a:custGeom>
              <a:avLst/>
              <a:gdLst>
                <a:gd name="T0" fmla="*/ 0 w 3911"/>
                <a:gd name="T1" fmla="*/ 1130 h 2262"/>
                <a:gd name="T2" fmla="*/ 1948 w 3911"/>
                <a:gd name="T3" fmla="*/ 0 h 2262"/>
                <a:gd name="T4" fmla="*/ 3911 w 3911"/>
                <a:gd name="T5" fmla="*/ 1132 h 2262"/>
                <a:gd name="T6" fmla="*/ 1964 w 3911"/>
                <a:gd name="T7" fmla="*/ 2262 h 2262"/>
                <a:gd name="T8" fmla="*/ 0 w 3911"/>
                <a:gd name="T9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1" h="2262">
                  <a:moveTo>
                    <a:pt x="0" y="1130"/>
                  </a:moveTo>
                  <a:lnTo>
                    <a:pt x="1948" y="0"/>
                  </a:lnTo>
                  <a:lnTo>
                    <a:pt x="3911" y="1132"/>
                  </a:lnTo>
                  <a:lnTo>
                    <a:pt x="1964" y="2262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96" name="Freeform 876"/>
            <p:cNvSpPr/>
            <p:nvPr>
              <p:custDataLst>
                <p:tags r:id="rId6"/>
              </p:custDataLst>
            </p:nvPr>
          </p:nvSpPr>
          <p:spPr bwMode="auto">
            <a:xfrm>
              <a:off x="5699125" y="2735263"/>
              <a:ext cx="6208713" cy="3590926"/>
            </a:xfrm>
            <a:custGeom>
              <a:avLst/>
              <a:gdLst>
                <a:gd name="T0" fmla="*/ 0 w 3911"/>
                <a:gd name="T1" fmla="*/ 1130 h 2262"/>
                <a:gd name="T2" fmla="*/ 1948 w 3911"/>
                <a:gd name="T3" fmla="*/ 0 h 2262"/>
                <a:gd name="T4" fmla="*/ 3911 w 3911"/>
                <a:gd name="T5" fmla="*/ 1132 h 2262"/>
                <a:gd name="T6" fmla="*/ 1964 w 3911"/>
                <a:gd name="T7" fmla="*/ 2262 h 2262"/>
                <a:gd name="T8" fmla="*/ 0 w 3911"/>
                <a:gd name="T9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1" h="2262">
                  <a:moveTo>
                    <a:pt x="0" y="1130"/>
                  </a:moveTo>
                  <a:lnTo>
                    <a:pt x="1948" y="0"/>
                  </a:lnTo>
                  <a:lnTo>
                    <a:pt x="3911" y="1132"/>
                  </a:lnTo>
                  <a:lnTo>
                    <a:pt x="1964" y="2262"/>
                  </a:lnTo>
                  <a:lnTo>
                    <a:pt x="0" y="11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pic>
          <p:nvPicPr>
            <p:cNvPr id="1901" name="Picture 877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7450" y="4524376"/>
              <a:ext cx="3105150" cy="2325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97" name="Freeform 878"/>
            <p:cNvSpPr/>
            <p:nvPr>
              <p:custDataLst>
                <p:tags r:id="rId9"/>
              </p:custDataLst>
            </p:nvPr>
          </p:nvSpPr>
          <p:spPr bwMode="auto">
            <a:xfrm>
              <a:off x="5014913" y="2767013"/>
              <a:ext cx="1724025" cy="998538"/>
            </a:xfrm>
            <a:custGeom>
              <a:avLst/>
              <a:gdLst>
                <a:gd name="T0" fmla="*/ 0 w 1086"/>
                <a:gd name="T1" fmla="*/ 315 h 629"/>
                <a:gd name="T2" fmla="*/ 541 w 1086"/>
                <a:gd name="T3" fmla="*/ 0 h 629"/>
                <a:gd name="T4" fmla="*/ 1086 w 1086"/>
                <a:gd name="T5" fmla="*/ 315 h 629"/>
                <a:gd name="T6" fmla="*/ 545 w 1086"/>
                <a:gd name="T7" fmla="*/ 629 h 629"/>
                <a:gd name="T8" fmla="*/ 0 w 1086"/>
                <a:gd name="T9" fmla="*/ 31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629">
                  <a:moveTo>
                    <a:pt x="0" y="315"/>
                  </a:moveTo>
                  <a:lnTo>
                    <a:pt x="541" y="0"/>
                  </a:lnTo>
                  <a:lnTo>
                    <a:pt x="1086" y="315"/>
                  </a:lnTo>
                  <a:lnTo>
                    <a:pt x="545" y="629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98" name="Freeform 879"/>
            <p:cNvSpPr/>
            <p:nvPr>
              <p:custDataLst>
                <p:tags r:id="rId10"/>
              </p:custDataLst>
            </p:nvPr>
          </p:nvSpPr>
          <p:spPr bwMode="auto">
            <a:xfrm>
              <a:off x="11225213" y="2989263"/>
              <a:ext cx="784225" cy="454025"/>
            </a:xfrm>
            <a:custGeom>
              <a:avLst/>
              <a:gdLst>
                <a:gd name="T0" fmla="*/ 0 w 494"/>
                <a:gd name="T1" fmla="*/ 143 h 286"/>
                <a:gd name="T2" fmla="*/ 246 w 494"/>
                <a:gd name="T3" fmla="*/ 0 h 286"/>
                <a:gd name="T4" fmla="*/ 494 w 494"/>
                <a:gd name="T5" fmla="*/ 143 h 286"/>
                <a:gd name="T6" fmla="*/ 248 w 494"/>
                <a:gd name="T7" fmla="*/ 286 h 286"/>
                <a:gd name="T8" fmla="*/ 0 w 494"/>
                <a:gd name="T9" fmla="*/ 14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4" h="286">
                  <a:moveTo>
                    <a:pt x="0" y="143"/>
                  </a:moveTo>
                  <a:lnTo>
                    <a:pt x="246" y="0"/>
                  </a:lnTo>
                  <a:lnTo>
                    <a:pt x="494" y="143"/>
                  </a:lnTo>
                  <a:lnTo>
                    <a:pt x="248" y="286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99" name="Freeform 880"/>
            <p:cNvSpPr/>
            <p:nvPr>
              <p:custDataLst>
                <p:tags r:id="rId11"/>
              </p:custDataLst>
            </p:nvPr>
          </p:nvSpPr>
          <p:spPr bwMode="auto">
            <a:xfrm>
              <a:off x="6373813" y="2100263"/>
              <a:ext cx="742950" cy="430213"/>
            </a:xfrm>
            <a:custGeom>
              <a:avLst/>
              <a:gdLst>
                <a:gd name="T0" fmla="*/ 0 w 468"/>
                <a:gd name="T1" fmla="*/ 135 h 271"/>
                <a:gd name="T2" fmla="*/ 233 w 468"/>
                <a:gd name="T3" fmla="*/ 0 h 271"/>
                <a:gd name="T4" fmla="*/ 468 w 468"/>
                <a:gd name="T5" fmla="*/ 135 h 271"/>
                <a:gd name="T6" fmla="*/ 235 w 468"/>
                <a:gd name="T7" fmla="*/ 271 h 271"/>
                <a:gd name="T8" fmla="*/ 0 w 468"/>
                <a:gd name="T9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271">
                  <a:moveTo>
                    <a:pt x="0" y="135"/>
                  </a:moveTo>
                  <a:lnTo>
                    <a:pt x="233" y="0"/>
                  </a:lnTo>
                  <a:lnTo>
                    <a:pt x="468" y="135"/>
                  </a:lnTo>
                  <a:lnTo>
                    <a:pt x="235" y="271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0" name="Freeform 881"/>
            <p:cNvSpPr/>
            <p:nvPr>
              <p:custDataLst>
                <p:tags r:id="rId12"/>
              </p:custDataLst>
            </p:nvPr>
          </p:nvSpPr>
          <p:spPr bwMode="auto">
            <a:xfrm>
              <a:off x="10609263" y="2268538"/>
              <a:ext cx="563563" cy="325438"/>
            </a:xfrm>
            <a:custGeom>
              <a:avLst/>
              <a:gdLst>
                <a:gd name="T0" fmla="*/ 0 w 355"/>
                <a:gd name="T1" fmla="*/ 103 h 205"/>
                <a:gd name="T2" fmla="*/ 177 w 355"/>
                <a:gd name="T3" fmla="*/ 0 h 205"/>
                <a:gd name="T4" fmla="*/ 355 w 355"/>
                <a:gd name="T5" fmla="*/ 103 h 205"/>
                <a:gd name="T6" fmla="*/ 178 w 355"/>
                <a:gd name="T7" fmla="*/ 205 h 205"/>
                <a:gd name="T8" fmla="*/ 0 w 355"/>
                <a:gd name="T9" fmla="*/ 10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205">
                  <a:moveTo>
                    <a:pt x="0" y="103"/>
                  </a:moveTo>
                  <a:lnTo>
                    <a:pt x="177" y="0"/>
                  </a:lnTo>
                  <a:lnTo>
                    <a:pt x="355" y="103"/>
                  </a:lnTo>
                  <a:lnTo>
                    <a:pt x="178" y="205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1" name="Freeform 882"/>
            <p:cNvSpPr/>
            <p:nvPr>
              <p:custDataLst>
                <p:tags r:id="rId13"/>
              </p:custDataLst>
            </p:nvPr>
          </p:nvSpPr>
          <p:spPr bwMode="auto">
            <a:xfrm>
              <a:off x="6989763" y="4221163"/>
              <a:ext cx="39688" cy="36513"/>
            </a:xfrm>
            <a:custGeom>
              <a:avLst/>
              <a:gdLst>
                <a:gd name="T0" fmla="*/ 5 w 25"/>
                <a:gd name="T1" fmla="*/ 0 h 23"/>
                <a:gd name="T2" fmla="*/ 7 w 25"/>
                <a:gd name="T3" fmla="*/ 0 h 23"/>
                <a:gd name="T4" fmla="*/ 25 w 25"/>
                <a:gd name="T5" fmla="*/ 10 h 23"/>
                <a:gd name="T6" fmla="*/ 24 w 25"/>
                <a:gd name="T7" fmla="*/ 23 h 23"/>
                <a:gd name="T8" fmla="*/ 19 w 25"/>
                <a:gd name="T9" fmla="*/ 21 h 23"/>
                <a:gd name="T10" fmla="*/ 19 w 25"/>
                <a:gd name="T11" fmla="*/ 14 h 23"/>
                <a:gd name="T12" fmla="*/ 1 w 25"/>
                <a:gd name="T13" fmla="*/ 3 h 23"/>
                <a:gd name="T14" fmla="*/ 0 w 25"/>
                <a:gd name="T15" fmla="*/ 3 h 23"/>
                <a:gd name="T16" fmla="*/ 5 w 25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3">
                  <a:moveTo>
                    <a:pt x="5" y="0"/>
                  </a:moveTo>
                  <a:cubicBezTo>
                    <a:pt x="6" y="0"/>
                    <a:pt x="6" y="0"/>
                    <a:pt x="7" y="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94C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2" name="Freeform 883"/>
            <p:cNvSpPr/>
            <p:nvPr>
              <p:custDataLst>
                <p:tags r:id="rId14"/>
              </p:custDataLst>
            </p:nvPr>
          </p:nvSpPr>
          <p:spPr bwMode="auto">
            <a:xfrm>
              <a:off x="7010400" y="4217988"/>
              <a:ext cx="44450" cy="39688"/>
            </a:xfrm>
            <a:custGeom>
              <a:avLst/>
              <a:gdLst>
                <a:gd name="T0" fmla="*/ 22 w 28"/>
                <a:gd name="T1" fmla="*/ 0 h 25"/>
                <a:gd name="T2" fmla="*/ 21 w 28"/>
                <a:gd name="T3" fmla="*/ 1 h 25"/>
                <a:gd name="T4" fmla="*/ 0 w 28"/>
                <a:gd name="T5" fmla="*/ 12 h 25"/>
                <a:gd name="T6" fmla="*/ 0 w 28"/>
                <a:gd name="T7" fmla="*/ 25 h 25"/>
                <a:gd name="T8" fmla="*/ 6 w 28"/>
                <a:gd name="T9" fmla="*/ 23 h 25"/>
                <a:gd name="T10" fmla="*/ 6 w 28"/>
                <a:gd name="T11" fmla="*/ 16 h 25"/>
                <a:gd name="T12" fmla="*/ 26 w 28"/>
                <a:gd name="T13" fmla="*/ 4 h 25"/>
                <a:gd name="T14" fmla="*/ 28 w 28"/>
                <a:gd name="T15" fmla="*/ 4 h 25"/>
                <a:gd name="T16" fmla="*/ 22 w 28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5">
                  <a:moveTo>
                    <a:pt x="22" y="0"/>
                  </a:moveTo>
                  <a:cubicBezTo>
                    <a:pt x="22" y="0"/>
                    <a:pt x="21" y="0"/>
                    <a:pt x="21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3"/>
                    <a:pt x="27" y="3"/>
                    <a:pt x="28" y="4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7C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3" name="Freeform 884"/>
            <p:cNvSpPr/>
            <p:nvPr>
              <p:custDataLst>
                <p:tags r:id="rId15"/>
              </p:custDataLst>
            </p:nvPr>
          </p:nvSpPr>
          <p:spPr bwMode="auto">
            <a:xfrm>
              <a:off x="6988175" y="4222751"/>
              <a:ext cx="66675" cy="38100"/>
            </a:xfrm>
            <a:custGeom>
              <a:avLst/>
              <a:gdLst>
                <a:gd name="T0" fmla="*/ 0 w 42"/>
                <a:gd name="T1" fmla="*/ 4 h 24"/>
                <a:gd name="T2" fmla="*/ 2 w 42"/>
                <a:gd name="T3" fmla="*/ 2 h 24"/>
                <a:gd name="T4" fmla="*/ 20 w 42"/>
                <a:gd name="T5" fmla="*/ 13 h 24"/>
                <a:gd name="T6" fmla="*/ 40 w 42"/>
                <a:gd name="T7" fmla="*/ 1 h 24"/>
                <a:gd name="T8" fmla="*/ 42 w 42"/>
                <a:gd name="T9" fmla="*/ 2 h 24"/>
                <a:gd name="T10" fmla="*/ 42 w 42"/>
                <a:gd name="T11" fmla="*/ 10 h 24"/>
                <a:gd name="T12" fmla="*/ 40 w 42"/>
                <a:gd name="T13" fmla="*/ 14 h 24"/>
                <a:gd name="T14" fmla="*/ 24 w 42"/>
                <a:gd name="T15" fmla="*/ 23 h 24"/>
                <a:gd name="T16" fmla="*/ 16 w 42"/>
                <a:gd name="T17" fmla="*/ 23 h 24"/>
                <a:gd name="T18" fmla="*/ 2 w 42"/>
                <a:gd name="T19" fmla="*/ 15 h 24"/>
                <a:gd name="T20" fmla="*/ 0 w 42"/>
                <a:gd name="T21" fmla="*/ 12 h 24"/>
                <a:gd name="T22" fmla="*/ 0 w 42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4">
                  <a:moveTo>
                    <a:pt x="0" y="4"/>
                  </a:moveTo>
                  <a:cubicBezTo>
                    <a:pt x="0" y="2"/>
                    <a:pt x="1" y="2"/>
                    <a:pt x="2" y="2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2" y="1"/>
                    <a:pt x="42" y="2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3"/>
                    <a:pt x="40" y="1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2" y="24"/>
                    <a:pt x="18" y="24"/>
                    <a:pt x="16" y="23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3"/>
                    <a:pt x="0" y="12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4" name="Freeform 885"/>
            <p:cNvSpPr/>
            <p:nvPr>
              <p:custDataLst>
                <p:tags r:id="rId16"/>
              </p:custDataLst>
            </p:nvPr>
          </p:nvSpPr>
          <p:spPr bwMode="auto">
            <a:xfrm>
              <a:off x="6811963" y="4224338"/>
              <a:ext cx="130175" cy="174625"/>
            </a:xfrm>
            <a:custGeom>
              <a:avLst/>
              <a:gdLst>
                <a:gd name="T0" fmla="*/ 0 w 82"/>
                <a:gd name="T1" fmla="*/ 87 h 110"/>
                <a:gd name="T2" fmla="*/ 8 w 82"/>
                <a:gd name="T3" fmla="*/ 95 h 110"/>
                <a:gd name="T4" fmla="*/ 42 w 82"/>
                <a:gd name="T5" fmla="*/ 106 h 110"/>
                <a:gd name="T6" fmla="*/ 82 w 82"/>
                <a:gd name="T7" fmla="*/ 25 h 110"/>
                <a:gd name="T8" fmla="*/ 51 w 82"/>
                <a:gd name="T9" fmla="*/ 6 h 110"/>
                <a:gd name="T10" fmla="*/ 13 w 82"/>
                <a:gd name="T11" fmla="*/ 27 h 110"/>
                <a:gd name="T12" fmla="*/ 0 w 82"/>
                <a:gd name="T13" fmla="*/ 8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10">
                  <a:moveTo>
                    <a:pt x="0" y="87"/>
                  </a:moveTo>
                  <a:cubicBezTo>
                    <a:pt x="0" y="87"/>
                    <a:pt x="3" y="91"/>
                    <a:pt x="8" y="95"/>
                  </a:cubicBezTo>
                  <a:cubicBezTo>
                    <a:pt x="17" y="102"/>
                    <a:pt x="29" y="110"/>
                    <a:pt x="42" y="106"/>
                  </a:cubicBezTo>
                  <a:cubicBezTo>
                    <a:pt x="50" y="104"/>
                    <a:pt x="82" y="25"/>
                    <a:pt x="82" y="25"/>
                  </a:cubicBezTo>
                  <a:cubicBezTo>
                    <a:pt x="82" y="25"/>
                    <a:pt x="76" y="12"/>
                    <a:pt x="51" y="6"/>
                  </a:cubicBezTo>
                  <a:cubicBezTo>
                    <a:pt x="25" y="0"/>
                    <a:pt x="13" y="27"/>
                    <a:pt x="13" y="27"/>
                  </a:cubicBezTo>
                  <a:lnTo>
                    <a:pt x="0" y="87"/>
                  </a:lnTo>
                  <a:close/>
                </a:path>
              </a:pathLst>
            </a:custGeom>
            <a:solidFill>
              <a:srgbClr val="04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5" name="Freeform 886"/>
            <p:cNvSpPr/>
            <p:nvPr>
              <p:custDataLst>
                <p:tags r:id="rId17"/>
              </p:custDataLst>
            </p:nvPr>
          </p:nvSpPr>
          <p:spPr bwMode="auto">
            <a:xfrm>
              <a:off x="6838950" y="4241801"/>
              <a:ext cx="111125" cy="153988"/>
            </a:xfrm>
            <a:custGeom>
              <a:avLst/>
              <a:gdLst>
                <a:gd name="T0" fmla="*/ 35 w 70"/>
                <a:gd name="T1" fmla="*/ 11 h 97"/>
                <a:gd name="T2" fmla="*/ 70 w 70"/>
                <a:gd name="T3" fmla="*/ 31 h 97"/>
                <a:gd name="T4" fmla="*/ 35 w 70"/>
                <a:gd name="T5" fmla="*/ 91 h 97"/>
                <a:gd name="T6" fmla="*/ 16 w 70"/>
                <a:gd name="T7" fmla="*/ 96 h 97"/>
                <a:gd name="T8" fmla="*/ 0 w 70"/>
                <a:gd name="T9" fmla="*/ 71 h 97"/>
                <a:gd name="T10" fmla="*/ 35 w 70"/>
                <a:gd name="T11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97">
                  <a:moveTo>
                    <a:pt x="35" y="11"/>
                  </a:moveTo>
                  <a:cubicBezTo>
                    <a:pt x="54" y="0"/>
                    <a:pt x="70" y="9"/>
                    <a:pt x="70" y="31"/>
                  </a:cubicBezTo>
                  <a:cubicBezTo>
                    <a:pt x="70" y="53"/>
                    <a:pt x="54" y="80"/>
                    <a:pt x="35" y="91"/>
                  </a:cubicBezTo>
                  <a:cubicBezTo>
                    <a:pt x="28" y="96"/>
                    <a:pt x="21" y="97"/>
                    <a:pt x="16" y="96"/>
                  </a:cubicBezTo>
                  <a:cubicBezTo>
                    <a:pt x="6" y="94"/>
                    <a:pt x="0" y="85"/>
                    <a:pt x="0" y="71"/>
                  </a:cubicBezTo>
                  <a:cubicBezTo>
                    <a:pt x="0" y="49"/>
                    <a:pt x="16" y="22"/>
                    <a:pt x="35" y="11"/>
                  </a:cubicBezTo>
                  <a:close/>
                </a:path>
              </a:pathLst>
            </a:custGeom>
            <a:solidFill>
              <a:srgbClr val="39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6" name="Freeform 887"/>
            <p:cNvSpPr/>
            <p:nvPr>
              <p:custDataLst>
                <p:tags r:id="rId18"/>
              </p:custDataLst>
            </p:nvPr>
          </p:nvSpPr>
          <p:spPr bwMode="auto">
            <a:xfrm>
              <a:off x="6858000" y="4276726"/>
              <a:ext cx="76200" cy="95250"/>
            </a:xfrm>
            <a:custGeom>
              <a:avLst/>
              <a:gdLst>
                <a:gd name="T0" fmla="*/ 14 w 48"/>
                <a:gd name="T1" fmla="*/ 60 h 60"/>
                <a:gd name="T2" fmla="*/ 0 w 48"/>
                <a:gd name="T3" fmla="*/ 43 h 60"/>
                <a:gd name="T4" fmla="*/ 23 w 48"/>
                <a:gd name="T5" fmla="*/ 4 h 60"/>
                <a:gd name="T6" fmla="*/ 34 w 48"/>
                <a:gd name="T7" fmla="*/ 0 h 60"/>
                <a:gd name="T8" fmla="*/ 48 w 48"/>
                <a:gd name="T9" fmla="*/ 18 h 60"/>
                <a:gd name="T10" fmla="*/ 25 w 48"/>
                <a:gd name="T11" fmla="*/ 57 h 60"/>
                <a:gd name="T12" fmla="*/ 14 w 4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0">
                  <a:moveTo>
                    <a:pt x="14" y="60"/>
                  </a:moveTo>
                  <a:cubicBezTo>
                    <a:pt x="6" y="60"/>
                    <a:pt x="0" y="53"/>
                    <a:pt x="0" y="43"/>
                  </a:cubicBezTo>
                  <a:cubicBezTo>
                    <a:pt x="0" y="28"/>
                    <a:pt x="10" y="11"/>
                    <a:pt x="23" y="4"/>
                  </a:cubicBezTo>
                  <a:cubicBezTo>
                    <a:pt x="26" y="1"/>
                    <a:pt x="30" y="0"/>
                    <a:pt x="34" y="0"/>
                  </a:cubicBezTo>
                  <a:cubicBezTo>
                    <a:pt x="42" y="0"/>
                    <a:pt x="48" y="7"/>
                    <a:pt x="48" y="18"/>
                  </a:cubicBezTo>
                  <a:cubicBezTo>
                    <a:pt x="48" y="32"/>
                    <a:pt x="37" y="50"/>
                    <a:pt x="25" y="57"/>
                  </a:cubicBezTo>
                  <a:cubicBezTo>
                    <a:pt x="21" y="59"/>
                    <a:pt x="18" y="60"/>
                    <a:pt x="14" y="60"/>
                  </a:cubicBezTo>
                  <a:close/>
                </a:path>
              </a:pathLst>
            </a:custGeom>
            <a:solidFill>
              <a:srgbClr val="9A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7" name="Freeform 888"/>
            <p:cNvSpPr/>
            <p:nvPr>
              <p:custDataLst>
                <p:tags r:id="rId19"/>
              </p:custDataLst>
            </p:nvPr>
          </p:nvSpPr>
          <p:spPr bwMode="auto">
            <a:xfrm>
              <a:off x="6869113" y="4283076"/>
              <a:ext cx="61913" cy="87313"/>
            </a:xfrm>
            <a:custGeom>
              <a:avLst/>
              <a:gdLst>
                <a:gd name="T0" fmla="*/ 0 w 39"/>
                <a:gd name="T1" fmla="*/ 52 h 55"/>
                <a:gd name="T2" fmla="*/ 7 w 39"/>
                <a:gd name="T3" fmla="*/ 55 h 55"/>
                <a:gd name="T4" fmla="*/ 17 w 39"/>
                <a:gd name="T5" fmla="*/ 52 h 55"/>
                <a:gd name="T6" fmla="*/ 39 w 39"/>
                <a:gd name="T7" fmla="*/ 14 h 55"/>
                <a:gd name="T8" fmla="*/ 33 w 39"/>
                <a:gd name="T9" fmla="*/ 0 h 55"/>
                <a:gd name="T10" fmla="*/ 33 w 39"/>
                <a:gd name="T11" fmla="*/ 0 h 55"/>
                <a:gd name="T12" fmla="*/ 0 w 39"/>
                <a:gd name="T13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0" y="52"/>
                  </a:moveTo>
                  <a:cubicBezTo>
                    <a:pt x="2" y="54"/>
                    <a:pt x="4" y="55"/>
                    <a:pt x="7" y="55"/>
                  </a:cubicBezTo>
                  <a:cubicBezTo>
                    <a:pt x="10" y="55"/>
                    <a:pt x="14" y="54"/>
                    <a:pt x="17" y="52"/>
                  </a:cubicBezTo>
                  <a:cubicBezTo>
                    <a:pt x="29" y="45"/>
                    <a:pt x="39" y="28"/>
                    <a:pt x="39" y="14"/>
                  </a:cubicBezTo>
                  <a:cubicBezTo>
                    <a:pt x="39" y="7"/>
                    <a:pt x="37" y="2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5" y="33"/>
                    <a:pt x="0" y="52"/>
                  </a:cubicBezTo>
                  <a:close/>
                </a:path>
              </a:pathLst>
            </a:custGeom>
            <a:solidFill>
              <a:srgbClr val="85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8" name="Freeform 889"/>
            <p:cNvSpPr/>
            <p:nvPr>
              <p:custDataLst>
                <p:tags r:id="rId20"/>
              </p:custDataLst>
            </p:nvPr>
          </p:nvSpPr>
          <p:spPr bwMode="auto">
            <a:xfrm>
              <a:off x="6873875" y="4298951"/>
              <a:ext cx="44450" cy="57150"/>
            </a:xfrm>
            <a:custGeom>
              <a:avLst/>
              <a:gdLst>
                <a:gd name="T0" fmla="*/ 8 w 28"/>
                <a:gd name="T1" fmla="*/ 36 h 36"/>
                <a:gd name="T2" fmla="*/ 0 w 28"/>
                <a:gd name="T3" fmla="*/ 25 h 36"/>
                <a:gd name="T4" fmla="*/ 14 w 28"/>
                <a:gd name="T5" fmla="*/ 2 h 36"/>
                <a:gd name="T6" fmla="*/ 20 w 28"/>
                <a:gd name="T7" fmla="*/ 0 h 36"/>
                <a:gd name="T8" fmla="*/ 28 w 28"/>
                <a:gd name="T9" fmla="*/ 10 h 36"/>
                <a:gd name="T10" fmla="*/ 15 w 28"/>
                <a:gd name="T11" fmla="*/ 34 h 36"/>
                <a:gd name="T12" fmla="*/ 8 w 2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8" y="36"/>
                  </a:moveTo>
                  <a:cubicBezTo>
                    <a:pt x="3" y="36"/>
                    <a:pt x="0" y="32"/>
                    <a:pt x="0" y="25"/>
                  </a:cubicBezTo>
                  <a:cubicBezTo>
                    <a:pt x="0" y="17"/>
                    <a:pt x="6" y="6"/>
                    <a:pt x="14" y="2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5" y="0"/>
                    <a:pt x="28" y="4"/>
                    <a:pt x="28" y="10"/>
                  </a:cubicBezTo>
                  <a:cubicBezTo>
                    <a:pt x="28" y="19"/>
                    <a:pt x="22" y="29"/>
                    <a:pt x="15" y="34"/>
                  </a:cubicBezTo>
                  <a:cubicBezTo>
                    <a:pt x="12" y="35"/>
                    <a:pt x="10" y="36"/>
                    <a:pt x="8" y="36"/>
                  </a:cubicBezTo>
                  <a:close/>
                </a:path>
              </a:pathLst>
            </a:cu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9" name="Freeform 890"/>
            <p:cNvSpPr/>
            <p:nvPr>
              <p:custDataLst>
                <p:tags r:id="rId21"/>
              </p:custDataLst>
            </p:nvPr>
          </p:nvSpPr>
          <p:spPr bwMode="auto">
            <a:xfrm>
              <a:off x="6291263" y="4041776"/>
              <a:ext cx="752475" cy="458788"/>
            </a:xfrm>
            <a:custGeom>
              <a:avLst/>
              <a:gdLst>
                <a:gd name="T0" fmla="*/ 5 w 474"/>
                <a:gd name="T1" fmla="*/ 168 h 289"/>
                <a:gd name="T2" fmla="*/ 290 w 474"/>
                <a:gd name="T3" fmla="*/ 1 h 289"/>
                <a:gd name="T4" fmla="*/ 294 w 474"/>
                <a:gd name="T5" fmla="*/ 0 h 289"/>
                <a:gd name="T6" fmla="*/ 474 w 474"/>
                <a:gd name="T7" fmla="*/ 106 h 289"/>
                <a:gd name="T8" fmla="*/ 471 w 474"/>
                <a:gd name="T9" fmla="*/ 106 h 289"/>
                <a:gd name="T10" fmla="*/ 185 w 474"/>
                <a:gd name="T11" fmla="*/ 274 h 289"/>
                <a:gd name="T12" fmla="*/ 180 w 474"/>
                <a:gd name="T13" fmla="*/ 283 h 289"/>
                <a:gd name="T14" fmla="*/ 180 w 474"/>
                <a:gd name="T15" fmla="*/ 285 h 289"/>
                <a:gd name="T16" fmla="*/ 181 w 474"/>
                <a:gd name="T17" fmla="*/ 289 h 289"/>
                <a:gd name="T18" fmla="*/ 1 w 474"/>
                <a:gd name="T19" fmla="*/ 183 h 289"/>
                <a:gd name="T20" fmla="*/ 0 w 474"/>
                <a:gd name="T21" fmla="*/ 179 h 289"/>
                <a:gd name="T22" fmla="*/ 0 w 474"/>
                <a:gd name="T23" fmla="*/ 177 h 289"/>
                <a:gd name="T24" fmla="*/ 5 w 474"/>
                <a:gd name="T25" fmla="*/ 16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4" h="289">
                  <a:moveTo>
                    <a:pt x="5" y="168"/>
                  </a:moveTo>
                  <a:cubicBezTo>
                    <a:pt x="290" y="1"/>
                    <a:pt x="290" y="1"/>
                    <a:pt x="290" y="1"/>
                  </a:cubicBezTo>
                  <a:cubicBezTo>
                    <a:pt x="292" y="0"/>
                    <a:pt x="293" y="0"/>
                    <a:pt x="294" y="0"/>
                  </a:cubicBezTo>
                  <a:cubicBezTo>
                    <a:pt x="357" y="37"/>
                    <a:pt x="412" y="70"/>
                    <a:pt x="474" y="106"/>
                  </a:cubicBezTo>
                  <a:cubicBezTo>
                    <a:pt x="473" y="105"/>
                    <a:pt x="472" y="105"/>
                    <a:pt x="471" y="106"/>
                  </a:cubicBezTo>
                  <a:cubicBezTo>
                    <a:pt x="185" y="274"/>
                    <a:pt x="185" y="274"/>
                    <a:pt x="185" y="274"/>
                  </a:cubicBezTo>
                  <a:cubicBezTo>
                    <a:pt x="182" y="275"/>
                    <a:pt x="180" y="279"/>
                    <a:pt x="180" y="283"/>
                  </a:cubicBezTo>
                  <a:cubicBezTo>
                    <a:pt x="180" y="285"/>
                    <a:pt x="180" y="285"/>
                    <a:pt x="180" y="285"/>
                  </a:cubicBezTo>
                  <a:cubicBezTo>
                    <a:pt x="180" y="287"/>
                    <a:pt x="180" y="288"/>
                    <a:pt x="181" y="289"/>
                  </a:cubicBezTo>
                  <a:cubicBezTo>
                    <a:pt x="1" y="183"/>
                    <a:pt x="1" y="183"/>
                    <a:pt x="1" y="183"/>
                  </a:cubicBezTo>
                  <a:cubicBezTo>
                    <a:pt x="0" y="183"/>
                    <a:pt x="0" y="181"/>
                    <a:pt x="0" y="179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4"/>
                    <a:pt x="2" y="170"/>
                    <a:pt x="5" y="168"/>
                  </a:cubicBezTo>
                </a:path>
              </a:pathLst>
            </a:custGeom>
            <a:solidFill>
              <a:srgbClr val="AD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0" name="Freeform 891"/>
            <p:cNvSpPr/>
            <p:nvPr>
              <p:custDataLst>
                <p:tags r:id="rId22"/>
              </p:custDataLst>
            </p:nvPr>
          </p:nvSpPr>
          <p:spPr bwMode="auto">
            <a:xfrm>
              <a:off x="6577013" y="4208463"/>
              <a:ext cx="469900" cy="293688"/>
            </a:xfrm>
            <a:custGeom>
              <a:avLst/>
              <a:gdLst>
                <a:gd name="T0" fmla="*/ 5 w 296"/>
                <a:gd name="T1" fmla="*/ 169 h 185"/>
                <a:gd name="T2" fmla="*/ 0 w 296"/>
                <a:gd name="T3" fmla="*/ 178 h 185"/>
                <a:gd name="T4" fmla="*/ 0 w 296"/>
                <a:gd name="T5" fmla="*/ 180 h 185"/>
                <a:gd name="T6" fmla="*/ 5 w 296"/>
                <a:gd name="T7" fmla="*/ 183 h 185"/>
                <a:gd name="T8" fmla="*/ 291 w 296"/>
                <a:gd name="T9" fmla="*/ 16 h 185"/>
                <a:gd name="T10" fmla="*/ 296 w 296"/>
                <a:gd name="T11" fmla="*/ 7 h 185"/>
                <a:gd name="T12" fmla="*/ 296 w 296"/>
                <a:gd name="T13" fmla="*/ 4 h 185"/>
                <a:gd name="T14" fmla="*/ 291 w 296"/>
                <a:gd name="T15" fmla="*/ 1 h 185"/>
                <a:gd name="T16" fmla="*/ 5 w 296"/>
                <a:gd name="T17" fmla="*/ 16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85">
                  <a:moveTo>
                    <a:pt x="5" y="169"/>
                  </a:moveTo>
                  <a:cubicBezTo>
                    <a:pt x="2" y="170"/>
                    <a:pt x="0" y="174"/>
                    <a:pt x="0" y="178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4"/>
                    <a:pt x="2" y="185"/>
                    <a:pt x="5" y="183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4" y="14"/>
                    <a:pt x="296" y="10"/>
                    <a:pt x="296" y="7"/>
                  </a:cubicBezTo>
                  <a:cubicBezTo>
                    <a:pt x="296" y="4"/>
                    <a:pt x="296" y="4"/>
                    <a:pt x="296" y="4"/>
                  </a:cubicBezTo>
                  <a:cubicBezTo>
                    <a:pt x="296" y="1"/>
                    <a:pt x="293" y="0"/>
                    <a:pt x="291" y="1"/>
                  </a:cubicBezTo>
                  <a:lnTo>
                    <a:pt x="5" y="169"/>
                  </a:lnTo>
                  <a:close/>
                </a:path>
              </a:pathLst>
            </a:custGeom>
            <a:solidFill>
              <a:srgbClr val="DC2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1" name="Freeform 892"/>
            <p:cNvSpPr/>
            <p:nvPr>
              <p:custDataLst>
                <p:tags r:id="rId23"/>
              </p:custDataLst>
            </p:nvPr>
          </p:nvSpPr>
          <p:spPr bwMode="auto">
            <a:xfrm>
              <a:off x="6281738" y="3690938"/>
              <a:ext cx="773113" cy="785813"/>
            </a:xfrm>
            <a:custGeom>
              <a:avLst/>
              <a:gdLst>
                <a:gd name="T0" fmla="*/ 206 w 487"/>
                <a:gd name="T1" fmla="*/ 274 h 495"/>
                <a:gd name="T2" fmla="*/ 483 w 487"/>
                <a:gd name="T3" fmla="*/ 120 h 495"/>
                <a:gd name="T4" fmla="*/ 483 w 487"/>
                <a:gd name="T5" fmla="*/ 112 h 495"/>
                <a:gd name="T6" fmla="*/ 292 w 487"/>
                <a:gd name="T7" fmla="*/ 3 h 495"/>
                <a:gd name="T8" fmla="*/ 280 w 487"/>
                <a:gd name="T9" fmla="*/ 4 h 495"/>
                <a:gd name="T10" fmla="*/ 11 w 487"/>
                <a:gd name="T11" fmla="*/ 162 h 495"/>
                <a:gd name="T12" fmla="*/ 0 w 487"/>
                <a:gd name="T13" fmla="*/ 182 h 495"/>
                <a:gd name="T14" fmla="*/ 20 w 487"/>
                <a:gd name="T15" fmla="*/ 414 h 495"/>
                <a:gd name="T16" fmla="*/ 195 w 487"/>
                <a:gd name="T17" fmla="*/ 495 h 495"/>
                <a:gd name="T18" fmla="*/ 195 w 487"/>
                <a:gd name="T19" fmla="*/ 294 h 495"/>
                <a:gd name="T20" fmla="*/ 206 w 487"/>
                <a:gd name="T21" fmla="*/ 27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7" h="495">
                  <a:moveTo>
                    <a:pt x="206" y="274"/>
                  </a:moveTo>
                  <a:cubicBezTo>
                    <a:pt x="483" y="120"/>
                    <a:pt x="483" y="120"/>
                    <a:pt x="483" y="120"/>
                  </a:cubicBezTo>
                  <a:cubicBezTo>
                    <a:pt x="487" y="118"/>
                    <a:pt x="485" y="114"/>
                    <a:pt x="483" y="112"/>
                  </a:cubicBezTo>
                  <a:cubicBezTo>
                    <a:pt x="483" y="112"/>
                    <a:pt x="349" y="36"/>
                    <a:pt x="292" y="3"/>
                  </a:cubicBezTo>
                  <a:cubicBezTo>
                    <a:pt x="290" y="2"/>
                    <a:pt x="286" y="0"/>
                    <a:pt x="280" y="4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4" y="167"/>
                    <a:pt x="0" y="175"/>
                    <a:pt x="0" y="182"/>
                  </a:cubicBezTo>
                  <a:cubicBezTo>
                    <a:pt x="20" y="414"/>
                    <a:pt x="20" y="414"/>
                    <a:pt x="20" y="414"/>
                  </a:cubicBezTo>
                  <a:cubicBezTo>
                    <a:pt x="195" y="495"/>
                    <a:pt x="195" y="495"/>
                    <a:pt x="195" y="495"/>
                  </a:cubicBezTo>
                  <a:cubicBezTo>
                    <a:pt x="195" y="294"/>
                    <a:pt x="195" y="294"/>
                    <a:pt x="195" y="294"/>
                  </a:cubicBezTo>
                  <a:cubicBezTo>
                    <a:pt x="206" y="274"/>
                    <a:pt x="206" y="274"/>
                    <a:pt x="206" y="274"/>
                  </a:cubicBezTo>
                </a:path>
              </a:pathLst>
            </a:custGeom>
            <a:solidFill>
              <a:srgbClr val="FF7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2" name="Freeform 893"/>
            <p:cNvSpPr/>
            <p:nvPr>
              <p:custDataLst>
                <p:tags r:id="rId24"/>
              </p:custDataLst>
            </p:nvPr>
          </p:nvSpPr>
          <p:spPr bwMode="auto">
            <a:xfrm>
              <a:off x="6281738" y="3973513"/>
              <a:ext cx="331788" cy="503238"/>
            </a:xfrm>
            <a:custGeom>
              <a:avLst/>
              <a:gdLst>
                <a:gd name="T0" fmla="*/ 0 w 209"/>
                <a:gd name="T1" fmla="*/ 226 h 317"/>
                <a:gd name="T2" fmla="*/ 0 w 209"/>
                <a:gd name="T3" fmla="*/ 4 h 317"/>
                <a:gd name="T4" fmla="*/ 1 w 209"/>
                <a:gd name="T5" fmla="*/ 0 h 317"/>
                <a:gd name="T6" fmla="*/ 181 w 209"/>
                <a:gd name="T7" fmla="*/ 92 h 317"/>
                <a:gd name="T8" fmla="*/ 209 w 209"/>
                <a:gd name="T9" fmla="*/ 95 h 317"/>
                <a:gd name="T10" fmla="*/ 195 w 209"/>
                <a:gd name="T11" fmla="*/ 116 h 317"/>
                <a:gd name="T12" fmla="*/ 195 w 209"/>
                <a:gd name="T13" fmla="*/ 317 h 317"/>
                <a:gd name="T14" fmla="*/ 0 w 209"/>
                <a:gd name="T15" fmla="*/ 22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317">
                  <a:moveTo>
                    <a:pt x="0" y="226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1" y="0"/>
                  </a:cubicBezTo>
                  <a:cubicBezTo>
                    <a:pt x="181" y="92"/>
                    <a:pt x="181" y="92"/>
                    <a:pt x="181" y="92"/>
                  </a:cubicBezTo>
                  <a:cubicBezTo>
                    <a:pt x="181" y="92"/>
                    <a:pt x="197" y="101"/>
                    <a:pt x="209" y="95"/>
                  </a:cubicBezTo>
                  <a:cubicBezTo>
                    <a:pt x="209" y="95"/>
                    <a:pt x="195" y="111"/>
                    <a:pt x="195" y="116"/>
                  </a:cubicBezTo>
                  <a:cubicBezTo>
                    <a:pt x="195" y="317"/>
                    <a:pt x="195" y="317"/>
                    <a:pt x="195" y="317"/>
                  </a:cubicBezTo>
                  <a:cubicBezTo>
                    <a:pt x="0" y="226"/>
                    <a:pt x="0" y="226"/>
                    <a:pt x="0" y="226"/>
                  </a:cubicBezTo>
                </a:path>
              </a:pathLst>
            </a:custGeom>
            <a:solidFill>
              <a:srgbClr val="F43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3" name="Freeform 894"/>
            <p:cNvSpPr/>
            <p:nvPr>
              <p:custDataLst>
                <p:tags r:id="rId25"/>
              </p:custDataLst>
            </p:nvPr>
          </p:nvSpPr>
          <p:spPr bwMode="auto">
            <a:xfrm>
              <a:off x="6278563" y="3956051"/>
              <a:ext cx="34925" cy="395288"/>
            </a:xfrm>
            <a:custGeom>
              <a:avLst/>
              <a:gdLst>
                <a:gd name="T0" fmla="*/ 8 w 22"/>
                <a:gd name="T1" fmla="*/ 0 h 249"/>
                <a:gd name="T2" fmla="*/ 13 w 22"/>
                <a:gd name="T3" fmla="*/ 16 h 249"/>
                <a:gd name="T4" fmla="*/ 22 w 22"/>
                <a:gd name="T5" fmla="*/ 20 h 249"/>
                <a:gd name="T6" fmla="*/ 22 w 22"/>
                <a:gd name="T7" fmla="*/ 249 h 249"/>
                <a:gd name="T8" fmla="*/ 2 w 22"/>
                <a:gd name="T9" fmla="*/ 237 h 249"/>
                <a:gd name="T10" fmla="*/ 2 w 22"/>
                <a:gd name="T11" fmla="*/ 15 h 249"/>
                <a:gd name="T12" fmla="*/ 8 w 22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49">
                  <a:moveTo>
                    <a:pt x="8" y="0"/>
                  </a:moveTo>
                  <a:cubicBezTo>
                    <a:pt x="7" y="1"/>
                    <a:pt x="0" y="11"/>
                    <a:pt x="13" y="16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49"/>
                    <a:pt x="22" y="249"/>
                    <a:pt x="22" y="249"/>
                  </a:cubicBezTo>
                  <a:cubicBezTo>
                    <a:pt x="2" y="237"/>
                    <a:pt x="2" y="237"/>
                    <a:pt x="2" y="237"/>
                  </a:cubicBezTo>
                  <a:cubicBezTo>
                    <a:pt x="2" y="237"/>
                    <a:pt x="2" y="16"/>
                    <a:pt x="2" y="15"/>
                  </a:cubicBezTo>
                  <a:cubicBezTo>
                    <a:pt x="2" y="4"/>
                    <a:pt x="8" y="0"/>
                    <a:pt x="8" y="0"/>
                  </a:cubicBezTo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4" name="Freeform 895"/>
            <p:cNvSpPr/>
            <p:nvPr>
              <p:custDataLst>
                <p:tags r:id="rId26"/>
              </p:custDataLst>
            </p:nvPr>
          </p:nvSpPr>
          <p:spPr bwMode="auto">
            <a:xfrm>
              <a:off x="6591300" y="3868738"/>
              <a:ext cx="466725" cy="608013"/>
            </a:xfrm>
            <a:custGeom>
              <a:avLst/>
              <a:gdLst>
                <a:gd name="T0" fmla="*/ 0 w 294"/>
                <a:gd name="T1" fmla="*/ 163 h 383"/>
                <a:gd name="T2" fmla="*/ 14 w 294"/>
                <a:gd name="T3" fmla="*/ 160 h 383"/>
                <a:gd name="T4" fmla="*/ 286 w 294"/>
                <a:gd name="T5" fmla="*/ 8 h 383"/>
                <a:gd name="T6" fmla="*/ 288 w 294"/>
                <a:gd name="T7" fmla="*/ 0 h 383"/>
                <a:gd name="T8" fmla="*/ 294 w 294"/>
                <a:gd name="T9" fmla="*/ 13 h 383"/>
                <a:gd name="T10" fmla="*/ 294 w 294"/>
                <a:gd name="T11" fmla="*/ 205 h 383"/>
                <a:gd name="T12" fmla="*/ 290 w 294"/>
                <a:gd name="T13" fmla="*/ 212 h 383"/>
                <a:gd name="T14" fmla="*/ 0 w 294"/>
                <a:gd name="T15" fmla="*/ 383 h 383"/>
                <a:gd name="T16" fmla="*/ 0 w 294"/>
                <a:gd name="T17" fmla="*/ 1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383">
                  <a:moveTo>
                    <a:pt x="0" y="163"/>
                  </a:moveTo>
                  <a:cubicBezTo>
                    <a:pt x="0" y="163"/>
                    <a:pt x="8" y="164"/>
                    <a:pt x="14" y="160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92" y="4"/>
                    <a:pt x="288" y="0"/>
                    <a:pt x="288" y="0"/>
                  </a:cubicBezTo>
                  <a:cubicBezTo>
                    <a:pt x="294" y="4"/>
                    <a:pt x="294" y="8"/>
                    <a:pt x="294" y="13"/>
                  </a:cubicBezTo>
                  <a:cubicBezTo>
                    <a:pt x="294" y="205"/>
                    <a:pt x="294" y="205"/>
                    <a:pt x="294" y="205"/>
                  </a:cubicBezTo>
                  <a:cubicBezTo>
                    <a:pt x="294" y="208"/>
                    <a:pt x="293" y="211"/>
                    <a:pt x="290" y="212"/>
                  </a:cubicBezTo>
                  <a:cubicBezTo>
                    <a:pt x="0" y="383"/>
                    <a:pt x="0" y="383"/>
                    <a:pt x="0" y="383"/>
                  </a:cubicBezTo>
                  <a:cubicBezTo>
                    <a:pt x="0" y="163"/>
                    <a:pt x="0" y="163"/>
                    <a:pt x="0" y="163"/>
                  </a:cubicBezTo>
                  <a:close/>
                </a:path>
              </a:pathLst>
            </a:custGeom>
            <a:solidFill>
              <a:srgbClr val="E2D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5" name="Freeform 896"/>
            <p:cNvSpPr/>
            <p:nvPr>
              <p:custDataLst>
                <p:tags r:id="rId27"/>
              </p:custDataLst>
            </p:nvPr>
          </p:nvSpPr>
          <p:spPr bwMode="auto">
            <a:xfrm>
              <a:off x="6294438" y="4478338"/>
              <a:ext cx="153988" cy="98425"/>
            </a:xfrm>
            <a:custGeom>
              <a:avLst/>
              <a:gdLst>
                <a:gd name="T0" fmla="*/ 87 w 97"/>
                <a:gd name="T1" fmla="*/ 50 h 62"/>
                <a:gd name="T2" fmla="*/ 79 w 97"/>
                <a:gd name="T3" fmla="*/ 44 h 62"/>
                <a:gd name="T4" fmla="*/ 17 w 97"/>
                <a:gd name="T5" fmla="*/ 62 h 62"/>
                <a:gd name="T6" fmla="*/ 0 w 97"/>
                <a:gd name="T7" fmla="*/ 29 h 62"/>
                <a:gd name="T8" fmla="*/ 75 w 97"/>
                <a:gd name="T9" fmla="*/ 0 h 62"/>
                <a:gd name="T10" fmla="*/ 97 w 97"/>
                <a:gd name="T11" fmla="*/ 23 h 62"/>
                <a:gd name="T12" fmla="*/ 87 w 97"/>
                <a:gd name="T13" fmla="*/ 5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2">
                  <a:moveTo>
                    <a:pt x="87" y="50"/>
                  </a:moveTo>
                  <a:lnTo>
                    <a:pt x="79" y="44"/>
                  </a:lnTo>
                  <a:lnTo>
                    <a:pt x="17" y="62"/>
                  </a:lnTo>
                  <a:lnTo>
                    <a:pt x="0" y="29"/>
                  </a:lnTo>
                  <a:lnTo>
                    <a:pt x="75" y="0"/>
                  </a:lnTo>
                  <a:lnTo>
                    <a:pt x="97" y="23"/>
                  </a:lnTo>
                  <a:lnTo>
                    <a:pt x="87" y="50"/>
                  </a:lnTo>
                  <a:close/>
                </a:path>
              </a:pathLst>
            </a:custGeom>
            <a:solidFill>
              <a:srgbClr val="8B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6" name="Freeform 897"/>
            <p:cNvSpPr/>
            <p:nvPr>
              <p:custDataLst>
                <p:tags r:id="rId28"/>
              </p:custDataLst>
            </p:nvPr>
          </p:nvSpPr>
          <p:spPr bwMode="auto">
            <a:xfrm>
              <a:off x="6286500" y="4502151"/>
              <a:ext cx="131763" cy="160338"/>
            </a:xfrm>
            <a:custGeom>
              <a:avLst/>
              <a:gdLst>
                <a:gd name="T0" fmla="*/ 0 w 83"/>
                <a:gd name="T1" fmla="*/ 77 h 101"/>
                <a:gd name="T2" fmla="*/ 8 w 83"/>
                <a:gd name="T3" fmla="*/ 85 h 101"/>
                <a:gd name="T4" fmla="*/ 42 w 83"/>
                <a:gd name="T5" fmla="*/ 97 h 101"/>
                <a:gd name="T6" fmla="*/ 83 w 83"/>
                <a:gd name="T7" fmla="*/ 16 h 101"/>
                <a:gd name="T8" fmla="*/ 57 w 83"/>
                <a:gd name="T9" fmla="*/ 1 h 101"/>
                <a:gd name="T10" fmla="*/ 13 w 83"/>
                <a:gd name="T11" fmla="*/ 17 h 101"/>
                <a:gd name="T12" fmla="*/ 0 w 83"/>
                <a:gd name="T13" fmla="*/ 7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01">
                  <a:moveTo>
                    <a:pt x="0" y="77"/>
                  </a:moveTo>
                  <a:cubicBezTo>
                    <a:pt x="0" y="77"/>
                    <a:pt x="3" y="81"/>
                    <a:pt x="8" y="85"/>
                  </a:cubicBezTo>
                  <a:cubicBezTo>
                    <a:pt x="17" y="92"/>
                    <a:pt x="29" y="101"/>
                    <a:pt x="42" y="97"/>
                  </a:cubicBezTo>
                  <a:cubicBezTo>
                    <a:pt x="50" y="94"/>
                    <a:pt x="83" y="16"/>
                    <a:pt x="83" y="16"/>
                  </a:cubicBezTo>
                  <a:cubicBezTo>
                    <a:pt x="83" y="16"/>
                    <a:pt x="78" y="3"/>
                    <a:pt x="57" y="1"/>
                  </a:cubicBezTo>
                  <a:cubicBezTo>
                    <a:pt x="37" y="0"/>
                    <a:pt x="13" y="17"/>
                    <a:pt x="13" y="17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rgbClr val="04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7" name="Freeform 898"/>
            <p:cNvSpPr/>
            <p:nvPr>
              <p:custDataLst>
                <p:tags r:id="rId29"/>
              </p:custDataLst>
            </p:nvPr>
          </p:nvSpPr>
          <p:spPr bwMode="auto">
            <a:xfrm>
              <a:off x="6313488" y="4503738"/>
              <a:ext cx="111125" cy="153988"/>
            </a:xfrm>
            <a:custGeom>
              <a:avLst/>
              <a:gdLst>
                <a:gd name="T0" fmla="*/ 35 w 70"/>
                <a:gd name="T1" fmla="*/ 11 h 97"/>
                <a:gd name="T2" fmla="*/ 70 w 70"/>
                <a:gd name="T3" fmla="*/ 31 h 97"/>
                <a:gd name="T4" fmla="*/ 35 w 70"/>
                <a:gd name="T5" fmla="*/ 92 h 97"/>
                <a:gd name="T6" fmla="*/ 16 w 70"/>
                <a:gd name="T7" fmla="*/ 96 h 97"/>
                <a:gd name="T8" fmla="*/ 0 w 70"/>
                <a:gd name="T9" fmla="*/ 72 h 97"/>
                <a:gd name="T10" fmla="*/ 35 w 70"/>
                <a:gd name="T11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97">
                  <a:moveTo>
                    <a:pt x="35" y="11"/>
                  </a:moveTo>
                  <a:cubicBezTo>
                    <a:pt x="54" y="0"/>
                    <a:pt x="70" y="9"/>
                    <a:pt x="70" y="31"/>
                  </a:cubicBezTo>
                  <a:cubicBezTo>
                    <a:pt x="70" y="54"/>
                    <a:pt x="55" y="81"/>
                    <a:pt x="35" y="92"/>
                  </a:cubicBezTo>
                  <a:cubicBezTo>
                    <a:pt x="28" y="96"/>
                    <a:pt x="22" y="97"/>
                    <a:pt x="16" y="96"/>
                  </a:cubicBezTo>
                  <a:cubicBezTo>
                    <a:pt x="7" y="94"/>
                    <a:pt x="0" y="86"/>
                    <a:pt x="0" y="72"/>
                  </a:cubicBezTo>
                  <a:cubicBezTo>
                    <a:pt x="0" y="50"/>
                    <a:pt x="16" y="23"/>
                    <a:pt x="35" y="11"/>
                  </a:cubicBezTo>
                  <a:close/>
                </a:path>
              </a:pathLst>
            </a:custGeom>
            <a:solidFill>
              <a:srgbClr val="39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8" name="Freeform 899"/>
            <p:cNvSpPr/>
            <p:nvPr>
              <p:custDataLst>
                <p:tags r:id="rId30"/>
              </p:custDataLst>
            </p:nvPr>
          </p:nvSpPr>
          <p:spPr bwMode="auto">
            <a:xfrm>
              <a:off x="6332538" y="4540251"/>
              <a:ext cx="76200" cy="95250"/>
            </a:xfrm>
            <a:custGeom>
              <a:avLst/>
              <a:gdLst>
                <a:gd name="T0" fmla="*/ 14 w 48"/>
                <a:gd name="T1" fmla="*/ 60 h 60"/>
                <a:gd name="T2" fmla="*/ 0 w 48"/>
                <a:gd name="T3" fmla="*/ 42 h 60"/>
                <a:gd name="T4" fmla="*/ 23 w 48"/>
                <a:gd name="T5" fmla="*/ 3 h 60"/>
                <a:gd name="T6" fmla="*/ 34 w 48"/>
                <a:gd name="T7" fmla="*/ 0 h 60"/>
                <a:gd name="T8" fmla="*/ 48 w 48"/>
                <a:gd name="T9" fmla="*/ 17 h 60"/>
                <a:gd name="T10" fmla="*/ 25 w 48"/>
                <a:gd name="T11" fmla="*/ 56 h 60"/>
                <a:gd name="T12" fmla="*/ 14 w 4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0">
                  <a:moveTo>
                    <a:pt x="14" y="60"/>
                  </a:moveTo>
                  <a:cubicBezTo>
                    <a:pt x="6" y="60"/>
                    <a:pt x="0" y="53"/>
                    <a:pt x="0" y="42"/>
                  </a:cubicBezTo>
                  <a:cubicBezTo>
                    <a:pt x="0" y="28"/>
                    <a:pt x="10" y="10"/>
                    <a:pt x="23" y="3"/>
                  </a:cubicBezTo>
                  <a:cubicBezTo>
                    <a:pt x="27" y="1"/>
                    <a:pt x="30" y="0"/>
                    <a:pt x="34" y="0"/>
                  </a:cubicBezTo>
                  <a:cubicBezTo>
                    <a:pt x="42" y="0"/>
                    <a:pt x="48" y="6"/>
                    <a:pt x="48" y="17"/>
                  </a:cubicBezTo>
                  <a:cubicBezTo>
                    <a:pt x="48" y="31"/>
                    <a:pt x="38" y="49"/>
                    <a:pt x="25" y="56"/>
                  </a:cubicBezTo>
                  <a:cubicBezTo>
                    <a:pt x="21" y="59"/>
                    <a:pt x="18" y="60"/>
                    <a:pt x="14" y="60"/>
                  </a:cubicBezTo>
                  <a:close/>
                </a:path>
              </a:pathLst>
            </a:custGeom>
            <a:solidFill>
              <a:srgbClr val="9A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9" name="Freeform 900"/>
            <p:cNvSpPr/>
            <p:nvPr>
              <p:custDataLst>
                <p:tags r:id="rId31"/>
              </p:custDataLst>
            </p:nvPr>
          </p:nvSpPr>
          <p:spPr bwMode="auto">
            <a:xfrm>
              <a:off x="6343650" y="4545013"/>
              <a:ext cx="61913" cy="87313"/>
            </a:xfrm>
            <a:custGeom>
              <a:avLst/>
              <a:gdLst>
                <a:gd name="T0" fmla="*/ 0 w 39"/>
                <a:gd name="T1" fmla="*/ 53 h 55"/>
                <a:gd name="T2" fmla="*/ 7 w 39"/>
                <a:gd name="T3" fmla="*/ 55 h 55"/>
                <a:gd name="T4" fmla="*/ 17 w 39"/>
                <a:gd name="T5" fmla="*/ 52 h 55"/>
                <a:gd name="T6" fmla="*/ 39 w 39"/>
                <a:gd name="T7" fmla="*/ 14 h 55"/>
                <a:gd name="T8" fmla="*/ 33 w 39"/>
                <a:gd name="T9" fmla="*/ 0 h 55"/>
                <a:gd name="T10" fmla="*/ 33 w 39"/>
                <a:gd name="T11" fmla="*/ 0 h 55"/>
                <a:gd name="T12" fmla="*/ 0 w 39"/>
                <a:gd name="T13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0" y="53"/>
                  </a:moveTo>
                  <a:cubicBezTo>
                    <a:pt x="2" y="54"/>
                    <a:pt x="4" y="55"/>
                    <a:pt x="7" y="55"/>
                  </a:cubicBezTo>
                  <a:cubicBezTo>
                    <a:pt x="10" y="55"/>
                    <a:pt x="14" y="54"/>
                    <a:pt x="17" y="52"/>
                  </a:cubicBezTo>
                  <a:cubicBezTo>
                    <a:pt x="29" y="45"/>
                    <a:pt x="39" y="28"/>
                    <a:pt x="39" y="14"/>
                  </a:cubicBezTo>
                  <a:cubicBezTo>
                    <a:pt x="39" y="8"/>
                    <a:pt x="37" y="3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5" y="33"/>
                    <a:pt x="0" y="53"/>
                  </a:cubicBezTo>
                  <a:close/>
                </a:path>
              </a:pathLst>
            </a:custGeom>
            <a:solidFill>
              <a:srgbClr val="85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88" name="Freeform 901"/>
            <p:cNvSpPr/>
            <p:nvPr>
              <p:custDataLst>
                <p:tags r:id="rId32"/>
              </p:custDataLst>
            </p:nvPr>
          </p:nvSpPr>
          <p:spPr bwMode="auto">
            <a:xfrm>
              <a:off x="6348413" y="4560888"/>
              <a:ext cx="44450" cy="57150"/>
            </a:xfrm>
            <a:custGeom>
              <a:avLst/>
              <a:gdLst>
                <a:gd name="T0" fmla="*/ 8 w 28"/>
                <a:gd name="T1" fmla="*/ 36 h 36"/>
                <a:gd name="T2" fmla="*/ 0 w 28"/>
                <a:gd name="T3" fmla="*/ 26 h 36"/>
                <a:gd name="T4" fmla="*/ 14 w 28"/>
                <a:gd name="T5" fmla="*/ 2 h 36"/>
                <a:gd name="T6" fmla="*/ 20 w 28"/>
                <a:gd name="T7" fmla="*/ 0 h 36"/>
                <a:gd name="T8" fmla="*/ 28 w 28"/>
                <a:gd name="T9" fmla="*/ 10 h 36"/>
                <a:gd name="T10" fmla="*/ 15 w 28"/>
                <a:gd name="T11" fmla="*/ 34 h 36"/>
                <a:gd name="T12" fmla="*/ 8 w 2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8" y="36"/>
                  </a:moveTo>
                  <a:cubicBezTo>
                    <a:pt x="3" y="36"/>
                    <a:pt x="0" y="32"/>
                    <a:pt x="0" y="26"/>
                  </a:cubicBezTo>
                  <a:cubicBezTo>
                    <a:pt x="0" y="17"/>
                    <a:pt x="6" y="6"/>
                    <a:pt x="14" y="2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5" y="0"/>
                    <a:pt x="28" y="4"/>
                    <a:pt x="28" y="10"/>
                  </a:cubicBezTo>
                  <a:cubicBezTo>
                    <a:pt x="28" y="19"/>
                    <a:pt x="22" y="30"/>
                    <a:pt x="15" y="34"/>
                  </a:cubicBezTo>
                  <a:cubicBezTo>
                    <a:pt x="12" y="35"/>
                    <a:pt x="10" y="36"/>
                    <a:pt x="8" y="36"/>
                  </a:cubicBezTo>
                  <a:close/>
                </a:path>
              </a:pathLst>
            </a:cu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89" name="Freeform 902"/>
            <p:cNvSpPr/>
            <p:nvPr>
              <p:custDataLst>
                <p:tags r:id="rId33"/>
              </p:custDataLst>
            </p:nvPr>
          </p:nvSpPr>
          <p:spPr bwMode="auto">
            <a:xfrm>
              <a:off x="6142038" y="4186238"/>
              <a:ext cx="31750" cy="65088"/>
            </a:xfrm>
            <a:custGeom>
              <a:avLst/>
              <a:gdLst>
                <a:gd name="T0" fmla="*/ 4 w 20"/>
                <a:gd name="T1" fmla="*/ 3 h 41"/>
                <a:gd name="T2" fmla="*/ 8 w 20"/>
                <a:gd name="T3" fmla="*/ 1 h 41"/>
                <a:gd name="T4" fmla="*/ 17 w 20"/>
                <a:gd name="T5" fmla="*/ 6 h 41"/>
                <a:gd name="T6" fmla="*/ 20 w 20"/>
                <a:gd name="T7" fmla="*/ 13 h 41"/>
                <a:gd name="T8" fmla="*/ 15 w 20"/>
                <a:gd name="T9" fmla="*/ 39 h 41"/>
                <a:gd name="T10" fmla="*/ 11 w 20"/>
                <a:gd name="T11" fmla="*/ 40 h 41"/>
                <a:gd name="T12" fmla="*/ 3 w 20"/>
                <a:gd name="T13" fmla="*/ 35 h 41"/>
                <a:gd name="T14" fmla="*/ 1 w 20"/>
                <a:gd name="T15" fmla="*/ 29 h 41"/>
                <a:gd name="T16" fmla="*/ 4 w 20"/>
                <a:gd name="T17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1">
                  <a:moveTo>
                    <a:pt x="4" y="3"/>
                  </a:moveTo>
                  <a:cubicBezTo>
                    <a:pt x="5" y="1"/>
                    <a:pt x="7" y="0"/>
                    <a:pt x="8" y="1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9" y="8"/>
                    <a:pt x="20" y="10"/>
                    <a:pt x="20" y="1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0"/>
                    <a:pt x="13" y="41"/>
                    <a:pt x="11" y="40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4"/>
                    <a:pt x="0" y="31"/>
                    <a:pt x="1" y="29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90" name="Freeform 903"/>
            <p:cNvSpPr/>
            <p:nvPr>
              <p:custDataLst>
                <p:tags r:id="rId34"/>
              </p:custDataLst>
            </p:nvPr>
          </p:nvSpPr>
          <p:spPr bwMode="auto">
            <a:xfrm>
              <a:off x="6138863" y="4186238"/>
              <a:ext cx="31750" cy="65088"/>
            </a:xfrm>
            <a:custGeom>
              <a:avLst/>
              <a:gdLst>
                <a:gd name="T0" fmla="*/ 0 w 20"/>
                <a:gd name="T1" fmla="*/ 5 h 41"/>
                <a:gd name="T2" fmla="*/ 9 w 20"/>
                <a:gd name="T3" fmla="*/ 0 h 41"/>
                <a:gd name="T4" fmla="*/ 20 w 20"/>
                <a:gd name="T5" fmla="*/ 10 h 41"/>
                <a:gd name="T6" fmla="*/ 14 w 20"/>
                <a:gd name="T7" fmla="*/ 41 h 41"/>
                <a:gd name="T8" fmla="*/ 6 w 20"/>
                <a:gd name="T9" fmla="*/ 39 h 41"/>
                <a:gd name="T10" fmla="*/ 0 w 20"/>
                <a:gd name="T11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1">
                  <a:moveTo>
                    <a:pt x="0" y="5"/>
                  </a:moveTo>
                  <a:cubicBezTo>
                    <a:pt x="3" y="2"/>
                    <a:pt x="9" y="0"/>
                    <a:pt x="9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0" y="41"/>
                    <a:pt x="6" y="39"/>
                  </a:cubicBezTo>
                  <a:cubicBezTo>
                    <a:pt x="3" y="37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91" name="Freeform 904"/>
            <p:cNvSpPr/>
            <p:nvPr>
              <p:custDataLst>
                <p:tags r:id="rId35"/>
              </p:custDataLst>
            </p:nvPr>
          </p:nvSpPr>
          <p:spPr bwMode="auto">
            <a:xfrm>
              <a:off x="6132513" y="4191001"/>
              <a:ext cx="26988" cy="58738"/>
            </a:xfrm>
            <a:custGeom>
              <a:avLst/>
              <a:gdLst>
                <a:gd name="T0" fmla="*/ 4 w 17"/>
                <a:gd name="T1" fmla="*/ 3 h 37"/>
                <a:gd name="T2" fmla="*/ 7 w 17"/>
                <a:gd name="T3" fmla="*/ 1 h 37"/>
                <a:gd name="T4" fmla="*/ 15 w 17"/>
                <a:gd name="T5" fmla="*/ 6 h 37"/>
                <a:gd name="T6" fmla="*/ 17 w 17"/>
                <a:gd name="T7" fmla="*/ 12 h 37"/>
                <a:gd name="T8" fmla="*/ 13 w 17"/>
                <a:gd name="T9" fmla="*/ 34 h 37"/>
                <a:gd name="T10" fmla="*/ 10 w 17"/>
                <a:gd name="T11" fmla="*/ 36 h 37"/>
                <a:gd name="T12" fmla="*/ 3 w 17"/>
                <a:gd name="T13" fmla="*/ 31 h 37"/>
                <a:gd name="T14" fmla="*/ 0 w 17"/>
                <a:gd name="T15" fmla="*/ 26 h 37"/>
                <a:gd name="T16" fmla="*/ 4 w 17"/>
                <a:gd name="T17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37">
                  <a:moveTo>
                    <a:pt x="4" y="3"/>
                  </a:moveTo>
                  <a:cubicBezTo>
                    <a:pt x="4" y="1"/>
                    <a:pt x="6" y="0"/>
                    <a:pt x="7" y="1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7"/>
                    <a:pt x="17" y="10"/>
                    <a:pt x="17" y="12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6"/>
                    <a:pt x="11" y="37"/>
                    <a:pt x="10" y="3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0"/>
                    <a:pt x="0" y="28"/>
                    <a:pt x="0" y="26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92" name="Freeform 905"/>
            <p:cNvSpPr/>
            <p:nvPr>
              <p:custDataLst>
                <p:tags r:id="rId36"/>
              </p:custDataLst>
            </p:nvPr>
          </p:nvSpPr>
          <p:spPr bwMode="auto">
            <a:xfrm>
              <a:off x="6026150" y="4086226"/>
              <a:ext cx="522288" cy="500063"/>
            </a:xfrm>
            <a:custGeom>
              <a:avLst/>
              <a:gdLst>
                <a:gd name="T0" fmla="*/ 324 w 329"/>
                <a:gd name="T1" fmla="*/ 70 h 315"/>
                <a:gd name="T2" fmla="*/ 181 w 329"/>
                <a:gd name="T3" fmla="*/ 3 h 315"/>
                <a:gd name="T4" fmla="*/ 122 w 329"/>
                <a:gd name="T5" fmla="*/ 34 h 315"/>
                <a:gd name="T6" fmla="*/ 66 w 329"/>
                <a:gd name="T7" fmla="*/ 116 h 315"/>
                <a:gd name="T8" fmla="*/ 2 w 329"/>
                <a:gd name="T9" fmla="*/ 181 h 315"/>
                <a:gd name="T10" fmla="*/ 1 w 329"/>
                <a:gd name="T11" fmla="*/ 222 h 315"/>
                <a:gd name="T12" fmla="*/ 2 w 329"/>
                <a:gd name="T13" fmla="*/ 234 h 315"/>
                <a:gd name="T14" fmla="*/ 136 w 329"/>
                <a:gd name="T15" fmla="*/ 315 h 315"/>
                <a:gd name="T16" fmla="*/ 180 w 329"/>
                <a:gd name="T17" fmla="*/ 293 h 315"/>
                <a:gd name="T18" fmla="*/ 182 w 329"/>
                <a:gd name="T19" fmla="*/ 274 h 315"/>
                <a:gd name="T20" fmla="*/ 229 w 329"/>
                <a:gd name="T21" fmla="*/ 251 h 315"/>
                <a:gd name="T22" fmla="*/ 232 w 329"/>
                <a:gd name="T23" fmla="*/ 250 h 315"/>
                <a:gd name="T24" fmla="*/ 256 w 329"/>
                <a:gd name="T25" fmla="*/ 297 h 315"/>
                <a:gd name="T26" fmla="*/ 319 w 329"/>
                <a:gd name="T27" fmla="*/ 261 h 315"/>
                <a:gd name="T28" fmla="*/ 324 w 329"/>
                <a:gd name="T29" fmla="*/ 7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9" h="315">
                  <a:moveTo>
                    <a:pt x="324" y="70"/>
                  </a:moveTo>
                  <a:cubicBezTo>
                    <a:pt x="250" y="26"/>
                    <a:pt x="189" y="0"/>
                    <a:pt x="181" y="3"/>
                  </a:cubicBezTo>
                  <a:cubicBezTo>
                    <a:pt x="181" y="3"/>
                    <a:pt x="151" y="10"/>
                    <a:pt x="122" y="34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5" y="172"/>
                    <a:pt x="2" y="181"/>
                  </a:cubicBezTo>
                  <a:cubicBezTo>
                    <a:pt x="2" y="181"/>
                    <a:pt x="0" y="196"/>
                    <a:pt x="1" y="222"/>
                  </a:cubicBezTo>
                  <a:cubicBezTo>
                    <a:pt x="1" y="227"/>
                    <a:pt x="0" y="229"/>
                    <a:pt x="2" y="234"/>
                  </a:cubicBezTo>
                  <a:cubicBezTo>
                    <a:pt x="11" y="250"/>
                    <a:pt x="66" y="303"/>
                    <a:pt x="136" y="315"/>
                  </a:cubicBezTo>
                  <a:cubicBezTo>
                    <a:pt x="136" y="315"/>
                    <a:pt x="148" y="315"/>
                    <a:pt x="180" y="293"/>
                  </a:cubicBezTo>
                  <a:cubicBezTo>
                    <a:pt x="180" y="293"/>
                    <a:pt x="173" y="277"/>
                    <a:pt x="182" y="274"/>
                  </a:cubicBezTo>
                  <a:cubicBezTo>
                    <a:pt x="182" y="274"/>
                    <a:pt x="177" y="276"/>
                    <a:pt x="229" y="251"/>
                  </a:cubicBezTo>
                  <a:cubicBezTo>
                    <a:pt x="228" y="252"/>
                    <a:pt x="229" y="251"/>
                    <a:pt x="232" y="250"/>
                  </a:cubicBezTo>
                  <a:cubicBezTo>
                    <a:pt x="241" y="246"/>
                    <a:pt x="263" y="243"/>
                    <a:pt x="256" y="297"/>
                  </a:cubicBezTo>
                  <a:cubicBezTo>
                    <a:pt x="319" y="261"/>
                    <a:pt x="319" y="261"/>
                    <a:pt x="319" y="261"/>
                  </a:cubicBezTo>
                  <a:cubicBezTo>
                    <a:pt x="319" y="261"/>
                    <a:pt x="329" y="72"/>
                    <a:pt x="324" y="70"/>
                  </a:cubicBezTo>
                </a:path>
              </a:pathLst>
            </a:custGeom>
            <a:solidFill>
              <a:srgbClr val="E7E3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93" name="Freeform 906"/>
            <p:cNvSpPr/>
            <p:nvPr>
              <p:custDataLst>
                <p:tags r:id="rId37"/>
              </p:custDataLst>
            </p:nvPr>
          </p:nvSpPr>
          <p:spPr bwMode="auto">
            <a:xfrm>
              <a:off x="6238875" y="4194176"/>
              <a:ext cx="323850" cy="385763"/>
            </a:xfrm>
            <a:custGeom>
              <a:avLst/>
              <a:gdLst>
                <a:gd name="T0" fmla="*/ 202 w 204"/>
                <a:gd name="T1" fmla="*/ 170 h 243"/>
                <a:gd name="T2" fmla="*/ 203 w 204"/>
                <a:gd name="T3" fmla="*/ 103 h 243"/>
                <a:gd name="T4" fmla="*/ 196 w 204"/>
                <a:gd name="T5" fmla="*/ 19 h 243"/>
                <a:gd name="T6" fmla="*/ 191 w 204"/>
                <a:gd name="T7" fmla="*/ 2 h 243"/>
                <a:gd name="T8" fmla="*/ 185 w 204"/>
                <a:gd name="T9" fmla="*/ 1 h 243"/>
                <a:gd name="T10" fmla="*/ 152 w 204"/>
                <a:gd name="T11" fmla="*/ 21 h 243"/>
                <a:gd name="T12" fmla="*/ 133 w 204"/>
                <a:gd name="T13" fmla="*/ 37 h 243"/>
                <a:gd name="T14" fmla="*/ 124 w 204"/>
                <a:gd name="T15" fmla="*/ 53 h 243"/>
                <a:gd name="T16" fmla="*/ 78 w 204"/>
                <a:gd name="T17" fmla="*/ 137 h 243"/>
                <a:gd name="T18" fmla="*/ 5 w 204"/>
                <a:gd name="T19" fmla="*/ 194 h 243"/>
                <a:gd name="T20" fmla="*/ 2 w 204"/>
                <a:gd name="T21" fmla="*/ 243 h 243"/>
                <a:gd name="T22" fmla="*/ 52 w 204"/>
                <a:gd name="T23" fmla="*/ 231 h 243"/>
                <a:gd name="T24" fmla="*/ 58 w 204"/>
                <a:gd name="T25" fmla="*/ 218 h 243"/>
                <a:gd name="T26" fmla="*/ 110 w 204"/>
                <a:gd name="T27" fmla="*/ 183 h 243"/>
                <a:gd name="T28" fmla="*/ 120 w 204"/>
                <a:gd name="T29" fmla="*/ 197 h 243"/>
                <a:gd name="T30" fmla="*/ 122 w 204"/>
                <a:gd name="T31" fmla="*/ 229 h 243"/>
                <a:gd name="T32" fmla="*/ 193 w 204"/>
                <a:gd name="T33" fmla="*/ 189 h 243"/>
                <a:gd name="T34" fmla="*/ 202 w 204"/>
                <a:gd name="T35" fmla="*/ 17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" h="243">
                  <a:moveTo>
                    <a:pt x="202" y="170"/>
                  </a:moveTo>
                  <a:cubicBezTo>
                    <a:pt x="204" y="139"/>
                    <a:pt x="203" y="124"/>
                    <a:pt x="203" y="103"/>
                  </a:cubicBezTo>
                  <a:cubicBezTo>
                    <a:pt x="203" y="60"/>
                    <a:pt x="197" y="24"/>
                    <a:pt x="196" y="19"/>
                  </a:cubicBezTo>
                  <a:cubicBezTo>
                    <a:pt x="195" y="12"/>
                    <a:pt x="193" y="5"/>
                    <a:pt x="191" y="2"/>
                  </a:cubicBezTo>
                  <a:cubicBezTo>
                    <a:pt x="190" y="1"/>
                    <a:pt x="187" y="0"/>
                    <a:pt x="185" y="1"/>
                  </a:cubicBezTo>
                  <a:cubicBezTo>
                    <a:pt x="170" y="8"/>
                    <a:pt x="154" y="20"/>
                    <a:pt x="152" y="21"/>
                  </a:cubicBezTo>
                  <a:cubicBezTo>
                    <a:pt x="142" y="27"/>
                    <a:pt x="139" y="30"/>
                    <a:pt x="133" y="37"/>
                  </a:cubicBezTo>
                  <a:cubicBezTo>
                    <a:pt x="130" y="41"/>
                    <a:pt x="128" y="45"/>
                    <a:pt x="124" y="53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13" y="179"/>
                    <a:pt x="5" y="194"/>
                  </a:cubicBezTo>
                  <a:cubicBezTo>
                    <a:pt x="0" y="203"/>
                    <a:pt x="2" y="243"/>
                    <a:pt x="2" y="243"/>
                  </a:cubicBezTo>
                  <a:cubicBezTo>
                    <a:pt x="23" y="243"/>
                    <a:pt x="38" y="238"/>
                    <a:pt x="52" y="231"/>
                  </a:cubicBezTo>
                  <a:cubicBezTo>
                    <a:pt x="52" y="231"/>
                    <a:pt x="55" y="222"/>
                    <a:pt x="58" y="218"/>
                  </a:cubicBezTo>
                  <a:cubicBezTo>
                    <a:pt x="64" y="210"/>
                    <a:pt x="102" y="184"/>
                    <a:pt x="110" y="183"/>
                  </a:cubicBezTo>
                  <a:cubicBezTo>
                    <a:pt x="110" y="183"/>
                    <a:pt x="119" y="181"/>
                    <a:pt x="120" y="197"/>
                  </a:cubicBezTo>
                  <a:cubicBezTo>
                    <a:pt x="120" y="201"/>
                    <a:pt x="121" y="215"/>
                    <a:pt x="122" y="229"/>
                  </a:cubicBezTo>
                  <a:cubicBezTo>
                    <a:pt x="193" y="189"/>
                    <a:pt x="193" y="189"/>
                    <a:pt x="193" y="189"/>
                  </a:cubicBezTo>
                  <a:cubicBezTo>
                    <a:pt x="199" y="186"/>
                    <a:pt x="202" y="179"/>
                    <a:pt x="202" y="170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94" name="Freeform 907"/>
            <p:cNvSpPr/>
            <p:nvPr>
              <p:custDataLst>
                <p:tags r:id="rId38"/>
              </p:custDataLst>
            </p:nvPr>
          </p:nvSpPr>
          <p:spPr bwMode="auto">
            <a:xfrm>
              <a:off x="6403975" y="4200526"/>
              <a:ext cx="136525" cy="342900"/>
            </a:xfrm>
            <a:custGeom>
              <a:avLst/>
              <a:gdLst>
                <a:gd name="T0" fmla="*/ 76 w 86"/>
                <a:gd name="T1" fmla="*/ 188 h 216"/>
                <a:gd name="T2" fmla="*/ 79 w 86"/>
                <a:gd name="T3" fmla="*/ 185 h 216"/>
                <a:gd name="T4" fmla="*/ 83 w 86"/>
                <a:gd name="T5" fmla="*/ 120 h 216"/>
                <a:gd name="T6" fmla="*/ 84 w 86"/>
                <a:gd name="T7" fmla="*/ 118 h 216"/>
                <a:gd name="T8" fmla="*/ 86 w 86"/>
                <a:gd name="T9" fmla="*/ 113 h 216"/>
                <a:gd name="T10" fmla="*/ 85 w 86"/>
                <a:gd name="T11" fmla="*/ 51 h 216"/>
                <a:gd name="T12" fmla="*/ 82 w 86"/>
                <a:gd name="T13" fmla="*/ 1 h 216"/>
                <a:gd name="T14" fmla="*/ 80 w 86"/>
                <a:gd name="T15" fmla="*/ 0 h 216"/>
                <a:gd name="T16" fmla="*/ 43 w 86"/>
                <a:gd name="T17" fmla="*/ 25 h 216"/>
                <a:gd name="T18" fmla="*/ 26 w 86"/>
                <a:gd name="T19" fmla="*/ 47 h 216"/>
                <a:gd name="T20" fmla="*/ 1 w 86"/>
                <a:gd name="T21" fmla="*/ 90 h 216"/>
                <a:gd name="T22" fmla="*/ 0 w 86"/>
                <a:gd name="T23" fmla="*/ 94 h 216"/>
                <a:gd name="T24" fmla="*/ 0 w 86"/>
                <a:gd name="T25" fmla="*/ 174 h 216"/>
                <a:gd name="T26" fmla="*/ 2 w 86"/>
                <a:gd name="T27" fmla="*/ 175 h 216"/>
                <a:gd name="T28" fmla="*/ 30 w 86"/>
                <a:gd name="T29" fmla="*/ 215 h 216"/>
                <a:gd name="T30" fmla="*/ 76 w 86"/>
                <a:gd name="T31" fmla="*/ 18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216">
                  <a:moveTo>
                    <a:pt x="76" y="188"/>
                  </a:moveTo>
                  <a:cubicBezTo>
                    <a:pt x="78" y="187"/>
                    <a:pt x="79" y="186"/>
                    <a:pt x="79" y="185"/>
                  </a:cubicBezTo>
                  <a:cubicBezTo>
                    <a:pt x="84" y="166"/>
                    <a:pt x="83" y="128"/>
                    <a:pt x="83" y="120"/>
                  </a:cubicBezTo>
                  <a:cubicBezTo>
                    <a:pt x="83" y="119"/>
                    <a:pt x="84" y="119"/>
                    <a:pt x="84" y="118"/>
                  </a:cubicBezTo>
                  <a:cubicBezTo>
                    <a:pt x="85" y="116"/>
                    <a:pt x="86" y="115"/>
                    <a:pt x="86" y="113"/>
                  </a:cubicBezTo>
                  <a:cubicBezTo>
                    <a:pt x="86" y="113"/>
                    <a:pt x="86" y="75"/>
                    <a:pt x="85" y="51"/>
                  </a:cubicBezTo>
                  <a:cubicBezTo>
                    <a:pt x="83" y="27"/>
                    <a:pt x="82" y="1"/>
                    <a:pt x="82" y="1"/>
                  </a:cubicBezTo>
                  <a:cubicBezTo>
                    <a:pt x="82" y="0"/>
                    <a:pt x="81" y="0"/>
                    <a:pt x="80" y="0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33" y="31"/>
                    <a:pt x="26" y="47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2"/>
                    <a:pt x="0" y="93"/>
                    <a:pt x="0" y="9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5"/>
                    <a:pt x="1" y="175"/>
                    <a:pt x="2" y="175"/>
                  </a:cubicBezTo>
                  <a:cubicBezTo>
                    <a:pt x="36" y="182"/>
                    <a:pt x="29" y="216"/>
                    <a:pt x="30" y="215"/>
                  </a:cubicBezTo>
                  <a:lnTo>
                    <a:pt x="76" y="18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95" name="Freeform 908"/>
            <p:cNvSpPr/>
            <p:nvPr>
              <p:custDataLst>
                <p:tags r:id="rId39"/>
              </p:custDataLst>
            </p:nvPr>
          </p:nvSpPr>
          <p:spPr bwMode="auto">
            <a:xfrm>
              <a:off x="6410325" y="4219576"/>
              <a:ext cx="115888" cy="185738"/>
            </a:xfrm>
            <a:custGeom>
              <a:avLst/>
              <a:gdLst>
                <a:gd name="T0" fmla="*/ 66 w 73"/>
                <a:gd name="T1" fmla="*/ 1 h 117"/>
                <a:gd name="T2" fmla="*/ 72 w 73"/>
                <a:gd name="T3" fmla="*/ 5 h 117"/>
                <a:gd name="T4" fmla="*/ 73 w 73"/>
                <a:gd name="T5" fmla="*/ 49 h 117"/>
                <a:gd name="T6" fmla="*/ 57 w 73"/>
                <a:gd name="T7" fmla="*/ 79 h 117"/>
                <a:gd name="T8" fmla="*/ 4 w 73"/>
                <a:gd name="T9" fmla="*/ 116 h 117"/>
                <a:gd name="T10" fmla="*/ 0 w 73"/>
                <a:gd name="T11" fmla="*/ 115 h 117"/>
                <a:gd name="T12" fmla="*/ 0 w 73"/>
                <a:gd name="T13" fmla="*/ 93 h 117"/>
                <a:gd name="T14" fmla="*/ 3 w 73"/>
                <a:gd name="T15" fmla="*/ 79 h 117"/>
                <a:gd name="T16" fmla="*/ 31 w 73"/>
                <a:gd name="T17" fmla="*/ 30 h 117"/>
                <a:gd name="T18" fmla="*/ 41 w 73"/>
                <a:gd name="T19" fmla="*/ 19 h 117"/>
                <a:gd name="T20" fmla="*/ 66 w 73"/>
                <a:gd name="T21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117">
                  <a:moveTo>
                    <a:pt x="66" y="1"/>
                  </a:moveTo>
                  <a:cubicBezTo>
                    <a:pt x="69" y="0"/>
                    <a:pt x="72" y="2"/>
                    <a:pt x="72" y="5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60"/>
                    <a:pt x="67" y="72"/>
                    <a:pt x="57" y="79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2" y="117"/>
                    <a:pt x="0" y="116"/>
                    <a:pt x="0" y="11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8"/>
                    <a:pt x="1" y="83"/>
                    <a:pt x="3" y="79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3" y="25"/>
                    <a:pt x="37" y="21"/>
                    <a:pt x="41" y="19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96" name="Freeform 909"/>
            <p:cNvSpPr/>
            <p:nvPr>
              <p:custDataLst>
                <p:tags r:id="rId40"/>
              </p:custDataLst>
            </p:nvPr>
          </p:nvSpPr>
          <p:spPr bwMode="auto">
            <a:xfrm>
              <a:off x="6410325" y="4221163"/>
              <a:ext cx="109538" cy="177800"/>
            </a:xfrm>
            <a:custGeom>
              <a:avLst/>
              <a:gdLst>
                <a:gd name="T0" fmla="*/ 69 w 69"/>
                <a:gd name="T1" fmla="*/ 46 h 112"/>
                <a:gd name="T2" fmla="*/ 68 w 69"/>
                <a:gd name="T3" fmla="*/ 2 h 112"/>
                <a:gd name="T4" fmla="*/ 67 w 69"/>
                <a:gd name="T5" fmla="*/ 0 h 112"/>
                <a:gd name="T6" fmla="*/ 66 w 69"/>
                <a:gd name="T7" fmla="*/ 0 h 112"/>
                <a:gd name="T8" fmla="*/ 41 w 69"/>
                <a:gd name="T9" fmla="*/ 18 h 112"/>
                <a:gd name="T10" fmla="*/ 31 w 69"/>
                <a:gd name="T11" fmla="*/ 29 h 112"/>
                <a:gd name="T12" fmla="*/ 3 w 69"/>
                <a:gd name="T13" fmla="*/ 78 h 112"/>
                <a:gd name="T14" fmla="*/ 0 w 69"/>
                <a:gd name="T15" fmla="*/ 92 h 112"/>
                <a:gd name="T16" fmla="*/ 0 w 69"/>
                <a:gd name="T17" fmla="*/ 112 h 112"/>
                <a:gd name="T18" fmla="*/ 53 w 69"/>
                <a:gd name="T19" fmla="*/ 75 h 112"/>
                <a:gd name="T20" fmla="*/ 69 w 69"/>
                <a:gd name="T21" fmla="*/ 4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12">
                  <a:moveTo>
                    <a:pt x="69" y="46"/>
                  </a:moveTo>
                  <a:cubicBezTo>
                    <a:pt x="68" y="2"/>
                    <a:pt x="68" y="2"/>
                    <a:pt x="68" y="2"/>
                  </a:cubicBezTo>
                  <a:cubicBezTo>
                    <a:pt x="68" y="1"/>
                    <a:pt x="67" y="0"/>
                    <a:pt x="67" y="0"/>
                  </a:cubicBezTo>
                  <a:cubicBezTo>
                    <a:pt x="67" y="0"/>
                    <a:pt x="66" y="0"/>
                    <a:pt x="66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7" y="20"/>
                    <a:pt x="33" y="24"/>
                    <a:pt x="31" y="29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1" y="82"/>
                    <a:pt x="0" y="87"/>
                    <a:pt x="0" y="9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62" y="69"/>
                    <a:pt x="68" y="57"/>
                    <a:pt x="69" y="46"/>
                  </a:cubicBezTo>
                  <a:close/>
                </a:path>
              </a:pathLst>
            </a:custGeom>
            <a:solidFill>
              <a:srgbClr val="6A98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99" name="Freeform 910"/>
            <p:cNvSpPr/>
            <p:nvPr>
              <p:custDataLst>
                <p:tags r:id="rId41"/>
              </p:custDataLst>
            </p:nvPr>
          </p:nvSpPr>
          <p:spPr bwMode="auto">
            <a:xfrm>
              <a:off x="6134100" y="4264026"/>
              <a:ext cx="230188" cy="138113"/>
            </a:xfrm>
            <a:custGeom>
              <a:avLst/>
              <a:gdLst>
                <a:gd name="T0" fmla="*/ 145 w 145"/>
                <a:gd name="T1" fmla="*/ 73 h 87"/>
                <a:gd name="T2" fmla="*/ 133 w 145"/>
                <a:gd name="T3" fmla="*/ 85 h 87"/>
                <a:gd name="T4" fmla="*/ 3 w 145"/>
                <a:gd name="T5" fmla="*/ 16 h 87"/>
                <a:gd name="T6" fmla="*/ 8 w 145"/>
                <a:gd name="T7" fmla="*/ 0 h 87"/>
                <a:gd name="T8" fmla="*/ 25 w 145"/>
                <a:gd name="T9" fmla="*/ 6 h 87"/>
                <a:gd name="T10" fmla="*/ 139 w 145"/>
                <a:gd name="T11" fmla="*/ 66 h 87"/>
                <a:gd name="T12" fmla="*/ 145 w 145"/>
                <a:gd name="T13" fmla="*/ 7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87">
                  <a:moveTo>
                    <a:pt x="145" y="73"/>
                  </a:moveTo>
                  <a:cubicBezTo>
                    <a:pt x="140" y="80"/>
                    <a:pt x="138" y="87"/>
                    <a:pt x="133" y="85"/>
                  </a:cubicBezTo>
                  <a:cubicBezTo>
                    <a:pt x="66" y="69"/>
                    <a:pt x="15" y="34"/>
                    <a:pt x="3" y="16"/>
                  </a:cubicBezTo>
                  <a:cubicBezTo>
                    <a:pt x="0" y="12"/>
                    <a:pt x="4" y="7"/>
                    <a:pt x="8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5" y="73"/>
                    <a:pt x="145" y="73"/>
                    <a:pt x="145" y="73"/>
                  </a:cubicBezTo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00" name="Freeform 911"/>
            <p:cNvSpPr/>
            <p:nvPr>
              <p:custDataLst>
                <p:tags r:id="rId42"/>
              </p:custDataLst>
            </p:nvPr>
          </p:nvSpPr>
          <p:spPr bwMode="auto">
            <a:xfrm>
              <a:off x="6142038" y="4148138"/>
              <a:ext cx="290513" cy="246063"/>
            </a:xfrm>
            <a:custGeom>
              <a:avLst/>
              <a:gdLst>
                <a:gd name="T0" fmla="*/ 135 w 183"/>
                <a:gd name="T1" fmla="*/ 152 h 155"/>
                <a:gd name="T2" fmla="*/ 130 w 183"/>
                <a:gd name="T3" fmla="*/ 154 h 155"/>
                <a:gd name="T4" fmla="*/ 1 w 183"/>
                <a:gd name="T5" fmla="*/ 84 h 155"/>
                <a:gd name="T6" fmla="*/ 1 w 183"/>
                <a:gd name="T7" fmla="*/ 78 h 155"/>
                <a:gd name="T8" fmla="*/ 53 w 183"/>
                <a:gd name="T9" fmla="*/ 2 h 155"/>
                <a:gd name="T10" fmla="*/ 57 w 183"/>
                <a:gd name="T11" fmla="*/ 2 h 155"/>
                <a:gd name="T12" fmla="*/ 181 w 183"/>
                <a:gd name="T13" fmla="*/ 63 h 155"/>
                <a:gd name="T14" fmla="*/ 182 w 183"/>
                <a:gd name="T15" fmla="*/ 67 h 155"/>
                <a:gd name="T16" fmla="*/ 159 w 183"/>
                <a:gd name="T17" fmla="*/ 111 h 155"/>
                <a:gd name="T18" fmla="*/ 135 w 183"/>
                <a:gd name="T19" fmla="*/ 15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155">
                  <a:moveTo>
                    <a:pt x="135" y="152"/>
                  </a:moveTo>
                  <a:cubicBezTo>
                    <a:pt x="134" y="154"/>
                    <a:pt x="132" y="155"/>
                    <a:pt x="130" y="154"/>
                  </a:cubicBezTo>
                  <a:cubicBezTo>
                    <a:pt x="50" y="137"/>
                    <a:pt x="10" y="96"/>
                    <a:pt x="1" y="84"/>
                  </a:cubicBezTo>
                  <a:cubicBezTo>
                    <a:pt x="0" y="83"/>
                    <a:pt x="0" y="80"/>
                    <a:pt x="1" y="78"/>
                  </a:cubicBezTo>
                  <a:cubicBezTo>
                    <a:pt x="15" y="50"/>
                    <a:pt x="44" y="14"/>
                    <a:pt x="53" y="2"/>
                  </a:cubicBezTo>
                  <a:cubicBezTo>
                    <a:pt x="54" y="1"/>
                    <a:pt x="56" y="0"/>
                    <a:pt x="57" y="2"/>
                  </a:cubicBezTo>
                  <a:cubicBezTo>
                    <a:pt x="68" y="9"/>
                    <a:pt x="112" y="36"/>
                    <a:pt x="181" y="63"/>
                  </a:cubicBezTo>
                  <a:cubicBezTo>
                    <a:pt x="182" y="64"/>
                    <a:pt x="183" y="66"/>
                    <a:pt x="182" y="67"/>
                  </a:cubicBezTo>
                  <a:cubicBezTo>
                    <a:pt x="178" y="76"/>
                    <a:pt x="165" y="98"/>
                    <a:pt x="159" y="111"/>
                  </a:cubicBezTo>
                  <a:cubicBezTo>
                    <a:pt x="152" y="124"/>
                    <a:pt x="139" y="143"/>
                    <a:pt x="135" y="152"/>
                  </a:cubicBezTo>
                </a:path>
              </a:pathLst>
            </a:custGeom>
            <a:solidFill>
              <a:srgbClr val="6D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02" name="Freeform 912"/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6140450" y="4146551"/>
              <a:ext cx="293688" cy="247650"/>
            </a:xfrm>
            <a:custGeom>
              <a:avLst/>
              <a:gdLst>
                <a:gd name="T0" fmla="*/ 131 w 185"/>
                <a:gd name="T1" fmla="*/ 156 h 156"/>
                <a:gd name="T2" fmla="*/ 2 w 185"/>
                <a:gd name="T3" fmla="*/ 86 h 156"/>
                <a:gd name="T4" fmla="*/ 1 w 185"/>
                <a:gd name="T5" fmla="*/ 79 h 156"/>
                <a:gd name="T6" fmla="*/ 45 w 185"/>
                <a:gd name="T7" fmla="*/ 13 h 156"/>
                <a:gd name="T8" fmla="*/ 53 w 185"/>
                <a:gd name="T9" fmla="*/ 3 h 156"/>
                <a:gd name="T10" fmla="*/ 59 w 185"/>
                <a:gd name="T11" fmla="*/ 2 h 156"/>
                <a:gd name="T12" fmla="*/ 182 w 185"/>
                <a:gd name="T13" fmla="*/ 63 h 156"/>
                <a:gd name="T14" fmla="*/ 184 w 185"/>
                <a:gd name="T15" fmla="*/ 66 h 156"/>
                <a:gd name="T16" fmla="*/ 184 w 185"/>
                <a:gd name="T17" fmla="*/ 69 h 156"/>
                <a:gd name="T18" fmla="*/ 175 w 185"/>
                <a:gd name="T19" fmla="*/ 85 h 156"/>
                <a:gd name="T20" fmla="*/ 161 w 185"/>
                <a:gd name="T21" fmla="*/ 112 h 156"/>
                <a:gd name="T22" fmla="*/ 148 w 185"/>
                <a:gd name="T23" fmla="*/ 135 h 156"/>
                <a:gd name="T24" fmla="*/ 137 w 185"/>
                <a:gd name="T25" fmla="*/ 153 h 156"/>
                <a:gd name="T26" fmla="*/ 132 w 185"/>
                <a:gd name="T27" fmla="*/ 156 h 156"/>
                <a:gd name="T28" fmla="*/ 131 w 185"/>
                <a:gd name="T29" fmla="*/ 156 h 156"/>
                <a:gd name="T30" fmla="*/ 54 w 185"/>
                <a:gd name="T31" fmla="*/ 4 h 156"/>
                <a:gd name="T32" fmla="*/ 47 w 185"/>
                <a:gd name="T33" fmla="*/ 14 h 156"/>
                <a:gd name="T34" fmla="*/ 3 w 185"/>
                <a:gd name="T35" fmla="*/ 80 h 156"/>
                <a:gd name="T36" fmla="*/ 3 w 185"/>
                <a:gd name="T37" fmla="*/ 85 h 156"/>
                <a:gd name="T38" fmla="*/ 131 w 185"/>
                <a:gd name="T39" fmla="*/ 155 h 156"/>
                <a:gd name="T40" fmla="*/ 135 w 185"/>
                <a:gd name="T41" fmla="*/ 153 h 156"/>
                <a:gd name="T42" fmla="*/ 146 w 185"/>
                <a:gd name="T43" fmla="*/ 134 h 156"/>
                <a:gd name="T44" fmla="*/ 159 w 185"/>
                <a:gd name="T45" fmla="*/ 111 h 156"/>
                <a:gd name="T46" fmla="*/ 174 w 185"/>
                <a:gd name="T47" fmla="*/ 84 h 156"/>
                <a:gd name="T48" fmla="*/ 182 w 185"/>
                <a:gd name="T49" fmla="*/ 68 h 156"/>
                <a:gd name="T50" fmla="*/ 182 w 185"/>
                <a:gd name="T51" fmla="*/ 66 h 156"/>
                <a:gd name="T52" fmla="*/ 181 w 185"/>
                <a:gd name="T53" fmla="*/ 65 h 156"/>
                <a:gd name="T54" fmla="*/ 58 w 185"/>
                <a:gd name="T55" fmla="*/ 3 h 156"/>
                <a:gd name="T56" fmla="*/ 56 w 185"/>
                <a:gd name="T57" fmla="*/ 3 h 156"/>
                <a:gd name="T58" fmla="*/ 54 w 185"/>
                <a:gd name="T59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5" h="156">
                  <a:moveTo>
                    <a:pt x="131" y="156"/>
                  </a:moveTo>
                  <a:cubicBezTo>
                    <a:pt x="58" y="141"/>
                    <a:pt x="15" y="103"/>
                    <a:pt x="2" y="86"/>
                  </a:cubicBezTo>
                  <a:cubicBezTo>
                    <a:pt x="0" y="84"/>
                    <a:pt x="0" y="81"/>
                    <a:pt x="1" y="79"/>
                  </a:cubicBezTo>
                  <a:cubicBezTo>
                    <a:pt x="13" y="57"/>
                    <a:pt x="33" y="29"/>
                    <a:pt x="45" y="13"/>
                  </a:cubicBezTo>
                  <a:cubicBezTo>
                    <a:pt x="49" y="9"/>
                    <a:pt x="51" y="5"/>
                    <a:pt x="53" y="3"/>
                  </a:cubicBezTo>
                  <a:cubicBezTo>
                    <a:pt x="54" y="1"/>
                    <a:pt x="57" y="0"/>
                    <a:pt x="59" y="2"/>
                  </a:cubicBezTo>
                  <a:cubicBezTo>
                    <a:pt x="69" y="9"/>
                    <a:pt x="112" y="35"/>
                    <a:pt x="182" y="63"/>
                  </a:cubicBezTo>
                  <a:cubicBezTo>
                    <a:pt x="183" y="64"/>
                    <a:pt x="184" y="65"/>
                    <a:pt x="184" y="66"/>
                  </a:cubicBezTo>
                  <a:cubicBezTo>
                    <a:pt x="185" y="67"/>
                    <a:pt x="185" y="68"/>
                    <a:pt x="184" y="69"/>
                  </a:cubicBezTo>
                  <a:cubicBezTo>
                    <a:pt x="182" y="72"/>
                    <a:pt x="179" y="78"/>
                    <a:pt x="175" y="85"/>
                  </a:cubicBezTo>
                  <a:cubicBezTo>
                    <a:pt x="170" y="94"/>
                    <a:pt x="164" y="104"/>
                    <a:pt x="161" y="112"/>
                  </a:cubicBezTo>
                  <a:cubicBezTo>
                    <a:pt x="157" y="119"/>
                    <a:pt x="152" y="127"/>
                    <a:pt x="148" y="135"/>
                  </a:cubicBezTo>
                  <a:cubicBezTo>
                    <a:pt x="143" y="142"/>
                    <a:pt x="139" y="149"/>
                    <a:pt x="137" y="153"/>
                  </a:cubicBezTo>
                  <a:cubicBezTo>
                    <a:pt x="136" y="155"/>
                    <a:pt x="134" y="156"/>
                    <a:pt x="132" y="156"/>
                  </a:cubicBezTo>
                  <a:cubicBezTo>
                    <a:pt x="131" y="156"/>
                    <a:pt x="131" y="156"/>
                    <a:pt x="131" y="156"/>
                  </a:cubicBezTo>
                  <a:moveTo>
                    <a:pt x="54" y="4"/>
                  </a:moveTo>
                  <a:cubicBezTo>
                    <a:pt x="53" y="6"/>
                    <a:pt x="50" y="10"/>
                    <a:pt x="47" y="14"/>
                  </a:cubicBezTo>
                  <a:cubicBezTo>
                    <a:pt x="35" y="30"/>
                    <a:pt x="14" y="58"/>
                    <a:pt x="3" y="80"/>
                  </a:cubicBezTo>
                  <a:cubicBezTo>
                    <a:pt x="2" y="81"/>
                    <a:pt x="2" y="83"/>
                    <a:pt x="3" y="85"/>
                  </a:cubicBezTo>
                  <a:cubicBezTo>
                    <a:pt x="16" y="102"/>
                    <a:pt x="59" y="139"/>
                    <a:pt x="131" y="155"/>
                  </a:cubicBezTo>
                  <a:cubicBezTo>
                    <a:pt x="133" y="155"/>
                    <a:pt x="134" y="154"/>
                    <a:pt x="135" y="153"/>
                  </a:cubicBezTo>
                  <a:cubicBezTo>
                    <a:pt x="137" y="148"/>
                    <a:pt x="142" y="141"/>
                    <a:pt x="146" y="134"/>
                  </a:cubicBezTo>
                  <a:cubicBezTo>
                    <a:pt x="151" y="126"/>
                    <a:pt x="156" y="118"/>
                    <a:pt x="159" y="111"/>
                  </a:cubicBezTo>
                  <a:cubicBezTo>
                    <a:pt x="163" y="104"/>
                    <a:pt x="169" y="93"/>
                    <a:pt x="174" y="84"/>
                  </a:cubicBezTo>
                  <a:cubicBezTo>
                    <a:pt x="177" y="77"/>
                    <a:pt x="181" y="72"/>
                    <a:pt x="182" y="68"/>
                  </a:cubicBezTo>
                  <a:cubicBezTo>
                    <a:pt x="183" y="67"/>
                    <a:pt x="183" y="67"/>
                    <a:pt x="182" y="66"/>
                  </a:cubicBezTo>
                  <a:cubicBezTo>
                    <a:pt x="182" y="66"/>
                    <a:pt x="182" y="65"/>
                    <a:pt x="181" y="65"/>
                  </a:cubicBezTo>
                  <a:cubicBezTo>
                    <a:pt x="112" y="37"/>
                    <a:pt x="68" y="10"/>
                    <a:pt x="58" y="3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6" y="3"/>
                    <a:pt x="55" y="3"/>
                    <a:pt x="54" y="4"/>
                  </a:cubicBezTo>
                </a:path>
              </a:pathLst>
            </a:custGeom>
            <a:solidFill>
              <a:srgbClr val="6D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03" name="Freeform 913"/>
            <p:cNvSpPr/>
            <p:nvPr>
              <p:custDataLst>
                <p:tags r:id="rId44"/>
              </p:custDataLst>
            </p:nvPr>
          </p:nvSpPr>
          <p:spPr bwMode="auto">
            <a:xfrm>
              <a:off x="6207125" y="4338638"/>
              <a:ext cx="85725" cy="36513"/>
            </a:xfrm>
            <a:custGeom>
              <a:avLst/>
              <a:gdLst>
                <a:gd name="T0" fmla="*/ 0 w 54"/>
                <a:gd name="T1" fmla="*/ 2 h 23"/>
                <a:gd name="T2" fmla="*/ 2 w 54"/>
                <a:gd name="T3" fmla="*/ 1 h 23"/>
                <a:gd name="T4" fmla="*/ 54 w 54"/>
                <a:gd name="T5" fmla="*/ 23 h 23"/>
                <a:gd name="T6" fmla="*/ 2 w 54"/>
                <a:gd name="T7" fmla="*/ 5 h 23"/>
                <a:gd name="T8" fmla="*/ 0 w 54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3">
                  <a:moveTo>
                    <a:pt x="0" y="2"/>
                  </a:moveTo>
                  <a:cubicBezTo>
                    <a:pt x="0" y="1"/>
                    <a:pt x="1" y="0"/>
                    <a:pt x="2" y="1"/>
                  </a:cubicBezTo>
                  <a:cubicBezTo>
                    <a:pt x="8" y="5"/>
                    <a:pt x="28" y="16"/>
                    <a:pt x="54" y="23"/>
                  </a:cubicBezTo>
                  <a:cubicBezTo>
                    <a:pt x="54" y="23"/>
                    <a:pt x="33" y="23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04" name="Freeform 914"/>
            <p:cNvSpPr/>
            <p:nvPr>
              <p:custDataLst>
                <p:tags r:id="rId45"/>
              </p:custDataLst>
            </p:nvPr>
          </p:nvSpPr>
          <p:spPr bwMode="auto">
            <a:xfrm>
              <a:off x="6240463" y="4349751"/>
              <a:ext cx="84138" cy="31750"/>
            </a:xfrm>
            <a:custGeom>
              <a:avLst/>
              <a:gdLst>
                <a:gd name="T0" fmla="*/ 0 w 53"/>
                <a:gd name="T1" fmla="*/ 1 h 20"/>
                <a:gd name="T2" fmla="*/ 53 w 53"/>
                <a:gd name="T3" fmla="*/ 20 h 20"/>
                <a:gd name="T4" fmla="*/ 53 w 53"/>
                <a:gd name="T5" fmla="*/ 19 h 20"/>
                <a:gd name="T6" fmla="*/ 1 w 53"/>
                <a:gd name="T7" fmla="*/ 0 h 20"/>
                <a:gd name="T8" fmla="*/ 0 w 53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">
                  <a:moveTo>
                    <a:pt x="0" y="1"/>
                  </a:moveTo>
                  <a:cubicBezTo>
                    <a:pt x="21" y="16"/>
                    <a:pt x="53" y="20"/>
                    <a:pt x="53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8"/>
                    <a:pt x="22" y="15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23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05" name="Freeform 915"/>
            <p:cNvSpPr/>
            <p:nvPr>
              <p:custDataLst>
                <p:tags r:id="rId46"/>
              </p:custDataLst>
            </p:nvPr>
          </p:nvSpPr>
          <p:spPr bwMode="auto">
            <a:xfrm>
              <a:off x="6240463" y="4351338"/>
              <a:ext cx="84138" cy="31750"/>
            </a:xfrm>
            <a:custGeom>
              <a:avLst/>
              <a:gdLst>
                <a:gd name="T0" fmla="*/ 0 w 53"/>
                <a:gd name="T1" fmla="*/ 0 h 20"/>
                <a:gd name="T2" fmla="*/ 0 w 53"/>
                <a:gd name="T3" fmla="*/ 2 h 20"/>
                <a:gd name="T4" fmla="*/ 52 w 53"/>
                <a:gd name="T5" fmla="*/ 20 h 20"/>
                <a:gd name="T6" fmla="*/ 53 w 53"/>
                <a:gd name="T7" fmla="*/ 19 h 20"/>
                <a:gd name="T8" fmla="*/ 0 w 5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9" y="14"/>
                    <a:pt x="45" y="19"/>
                    <a:pt x="52" y="20"/>
                  </a:cubicBezTo>
                  <a:cubicBezTo>
                    <a:pt x="52" y="20"/>
                    <a:pt x="53" y="19"/>
                    <a:pt x="53" y="19"/>
                  </a:cubicBezTo>
                  <a:cubicBezTo>
                    <a:pt x="53" y="19"/>
                    <a:pt x="21" y="15"/>
                    <a:pt x="0" y="0"/>
                  </a:cubicBezTo>
                </a:path>
              </a:pathLst>
            </a:custGeom>
            <a:solidFill>
              <a:srgbClr val="38C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06" name="Freeform 916"/>
            <p:cNvSpPr/>
            <p:nvPr>
              <p:custDataLst>
                <p:tags r:id="rId47"/>
              </p:custDataLst>
            </p:nvPr>
          </p:nvSpPr>
          <p:spPr bwMode="auto">
            <a:xfrm>
              <a:off x="6145213" y="4289426"/>
              <a:ext cx="80963" cy="47625"/>
            </a:xfrm>
            <a:custGeom>
              <a:avLst/>
              <a:gdLst>
                <a:gd name="T0" fmla="*/ 1 w 51"/>
                <a:gd name="T1" fmla="*/ 1 h 30"/>
                <a:gd name="T2" fmla="*/ 3 w 51"/>
                <a:gd name="T3" fmla="*/ 1 h 30"/>
                <a:gd name="T4" fmla="*/ 51 w 51"/>
                <a:gd name="T5" fmla="*/ 30 h 30"/>
                <a:gd name="T6" fmla="*/ 2 w 51"/>
                <a:gd name="T7" fmla="*/ 4 h 30"/>
                <a:gd name="T8" fmla="*/ 1 w 51"/>
                <a:gd name="T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0">
                  <a:moveTo>
                    <a:pt x="1" y="1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8" y="5"/>
                    <a:pt x="26" y="20"/>
                    <a:pt x="51" y="30"/>
                  </a:cubicBezTo>
                  <a:cubicBezTo>
                    <a:pt x="51" y="30"/>
                    <a:pt x="30" y="27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07" name="Freeform 917"/>
            <p:cNvSpPr/>
            <p:nvPr>
              <p:custDataLst>
                <p:tags r:id="rId48"/>
              </p:custDataLst>
            </p:nvPr>
          </p:nvSpPr>
          <p:spPr bwMode="auto">
            <a:xfrm>
              <a:off x="6181725" y="4306888"/>
              <a:ext cx="77788" cy="44450"/>
            </a:xfrm>
            <a:custGeom>
              <a:avLst/>
              <a:gdLst>
                <a:gd name="T0" fmla="*/ 0 w 49"/>
                <a:gd name="T1" fmla="*/ 1 h 28"/>
                <a:gd name="T2" fmla="*/ 49 w 49"/>
                <a:gd name="T3" fmla="*/ 28 h 28"/>
                <a:gd name="T4" fmla="*/ 49 w 49"/>
                <a:gd name="T5" fmla="*/ 26 h 28"/>
                <a:gd name="T6" fmla="*/ 1 w 49"/>
                <a:gd name="T7" fmla="*/ 0 h 28"/>
                <a:gd name="T8" fmla="*/ 0 w 49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0" y="1"/>
                  </a:moveTo>
                  <a:cubicBezTo>
                    <a:pt x="18" y="19"/>
                    <a:pt x="49" y="28"/>
                    <a:pt x="49" y="28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19" y="18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08" name="Freeform 918"/>
            <p:cNvSpPr/>
            <p:nvPr>
              <p:custDataLst>
                <p:tags r:id="rId49"/>
              </p:custDataLst>
            </p:nvPr>
          </p:nvSpPr>
          <p:spPr bwMode="auto">
            <a:xfrm>
              <a:off x="6180138" y="4306888"/>
              <a:ext cx="79375" cy="46038"/>
            </a:xfrm>
            <a:custGeom>
              <a:avLst/>
              <a:gdLst>
                <a:gd name="T0" fmla="*/ 1 w 50"/>
                <a:gd name="T1" fmla="*/ 0 h 29"/>
                <a:gd name="T2" fmla="*/ 1 w 50"/>
                <a:gd name="T3" fmla="*/ 2 h 29"/>
                <a:gd name="T4" fmla="*/ 48 w 50"/>
                <a:gd name="T5" fmla="*/ 28 h 29"/>
                <a:gd name="T6" fmla="*/ 50 w 50"/>
                <a:gd name="T7" fmla="*/ 27 h 29"/>
                <a:gd name="T8" fmla="*/ 1 w 50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9">
                  <a:moveTo>
                    <a:pt x="1" y="0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17" y="18"/>
                    <a:pt x="42" y="26"/>
                    <a:pt x="48" y="28"/>
                  </a:cubicBezTo>
                  <a:cubicBezTo>
                    <a:pt x="49" y="29"/>
                    <a:pt x="50" y="28"/>
                    <a:pt x="50" y="27"/>
                  </a:cubicBezTo>
                  <a:cubicBezTo>
                    <a:pt x="50" y="27"/>
                    <a:pt x="19" y="18"/>
                    <a:pt x="1" y="0"/>
                  </a:cubicBezTo>
                  <a:close/>
                </a:path>
              </a:pathLst>
            </a:custGeom>
            <a:solidFill>
              <a:srgbClr val="38C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09" name="Freeform 919"/>
            <p:cNvSpPr/>
            <p:nvPr>
              <p:custDataLst>
                <p:tags r:id="rId50"/>
              </p:custDataLst>
            </p:nvPr>
          </p:nvSpPr>
          <p:spPr bwMode="auto">
            <a:xfrm>
              <a:off x="6022975" y="4443413"/>
              <a:ext cx="307975" cy="192088"/>
            </a:xfrm>
            <a:custGeom>
              <a:avLst/>
              <a:gdLst>
                <a:gd name="T0" fmla="*/ 189 w 194"/>
                <a:gd name="T1" fmla="*/ 72 h 121"/>
                <a:gd name="T2" fmla="*/ 138 w 194"/>
                <a:gd name="T3" fmla="*/ 86 h 121"/>
                <a:gd name="T4" fmla="*/ 51 w 194"/>
                <a:gd name="T5" fmla="*/ 46 h 121"/>
                <a:gd name="T6" fmla="*/ 8 w 194"/>
                <a:gd name="T7" fmla="*/ 12 h 121"/>
                <a:gd name="T8" fmla="*/ 3 w 194"/>
                <a:gd name="T9" fmla="*/ 0 h 121"/>
                <a:gd name="T10" fmla="*/ 3 w 194"/>
                <a:gd name="T11" fmla="*/ 0 h 121"/>
                <a:gd name="T12" fmla="*/ 0 w 194"/>
                <a:gd name="T13" fmla="*/ 3 h 121"/>
                <a:gd name="T14" fmla="*/ 1 w 194"/>
                <a:gd name="T15" fmla="*/ 24 h 121"/>
                <a:gd name="T16" fmla="*/ 1 w 194"/>
                <a:gd name="T17" fmla="*/ 31 h 121"/>
                <a:gd name="T18" fmla="*/ 3 w 194"/>
                <a:gd name="T19" fmla="*/ 39 h 121"/>
                <a:gd name="T20" fmla="*/ 133 w 194"/>
                <a:gd name="T21" fmla="*/ 119 h 121"/>
                <a:gd name="T22" fmla="*/ 155 w 194"/>
                <a:gd name="T23" fmla="*/ 118 h 121"/>
                <a:gd name="T24" fmla="*/ 175 w 194"/>
                <a:gd name="T25" fmla="*/ 110 h 121"/>
                <a:gd name="T26" fmla="*/ 179 w 194"/>
                <a:gd name="T27" fmla="*/ 100 h 121"/>
                <a:gd name="T28" fmla="*/ 194 w 194"/>
                <a:gd name="T29" fmla="*/ 75 h 121"/>
                <a:gd name="T30" fmla="*/ 189 w 194"/>
                <a:gd name="T31" fmla="*/ 7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21">
                  <a:moveTo>
                    <a:pt x="189" y="72"/>
                  </a:moveTo>
                  <a:cubicBezTo>
                    <a:pt x="156" y="83"/>
                    <a:pt x="138" y="86"/>
                    <a:pt x="138" y="86"/>
                  </a:cubicBezTo>
                  <a:cubicBezTo>
                    <a:pt x="90" y="70"/>
                    <a:pt x="72" y="59"/>
                    <a:pt x="51" y="46"/>
                  </a:cubicBezTo>
                  <a:cubicBezTo>
                    <a:pt x="28" y="32"/>
                    <a:pt x="13" y="17"/>
                    <a:pt x="8" y="12"/>
                  </a:cubicBezTo>
                  <a:cubicBezTo>
                    <a:pt x="3" y="6"/>
                    <a:pt x="3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4"/>
                    <a:pt x="1" y="24"/>
                    <a:pt x="1" y="24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4"/>
                    <a:pt x="2" y="37"/>
                    <a:pt x="3" y="39"/>
                  </a:cubicBezTo>
                  <a:cubicBezTo>
                    <a:pt x="39" y="87"/>
                    <a:pt x="106" y="113"/>
                    <a:pt x="133" y="119"/>
                  </a:cubicBezTo>
                  <a:cubicBezTo>
                    <a:pt x="140" y="121"/>
                    <a:pt x="148" y="120"/>
                    <a:pt x="155" y="118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7" y="109"/>
                    <a:pt x="179" y="102"/>
                    <a:pt x="179" y="100"/>
                  </a:cubicBezTo>
                  <a:cubicBezTo>
                    <a:pt x="183" y="87"/>
                    <a:pt x="192" y="80"/>
                    <a:pt x="194" y="75"/>
                  </a:cubicBezTo>
                  <a:lnTo>
                    <a:pt x="189" y="72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10" name="Freeform 920"/>
            <p:cNvSpPr/>
            <p:nvPr>
              <p:custDataLst>
                <p:tags r:id="rId51"/>
              </p:custDataLst>
            </p:nvPr>
          </p:nvSpPr>
          <p:spPr bwMode="auto">
            <a:xfrm>
              <a:off x="6019800" y="4448176"/>
              <a:ext cx="311150" cy="187325"/>
            </a:xfrm>
            <a:custGeom>
              <a:avLst/>
              <a:gdLst>
                <a:gd name="T0" fmla="*/ 184 w 196"/>
                <a:gd name="T1" fmla="*/ 104 h 118"/>
                <a:gd name="T2" fmla="*/ 188 w 196"/>
                <a:gd name="T3" fmla="*/ 97 h 118"/>
                <a:gd name="T4" fmla="*/ 196 w 196"/>
                <a:gd name="T5" fmla="*/ 72 h 118"/>
                <a:gd name="T6" fmla="*/ 180 w 196"/>
                <a:gd name="T7" fmla="*/ 78 h 118"/>
                <a:gd name="T8" fmla="*/ 141 w 196"/>
                <a:gd name="T9" fmla="*/ 88 h 118"/>
                <a:gd name="T10" fmla="*/ 8 w 196"/>
                <a:gd name="T11" fmla="*/ 12 h 118"/>
                <a:gd name="T12" fmla="*/ 2 w 196"/>
                <a:gd name="T13" fmla="*/ 0 h 118"/>
                <a:gd name="T14" fmla="*/ 3 w 196"/>
                <a:gd name="T15" fmla="*/ 28 h 118"/>
                <a:gd name="T16" fmla="*/ 6 w 196"/>
                <a:gd name="T17" fmla="*/ 46 h 118"/>
                <a:gd name="T18" fmla="*/ 130 w 196"/>
                <a:gd name="T19" fmla="*/ 117 h 118"/>
                <a:gd name="T20" fmla="*/ 157 w 196"/>
                <a:gd name="T21" fmla="*/ 115 h 118"/>
                <a:gd name="T22" fmla="*/ 176 w 196"/>
                <a:gd name="T23" fmla="*/ 108 h 118"/>
                <a:gd name="T24" fmla="*/ 184 w 196"/>
                <a:gd name="T2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118">
                  <a:moveTo>
                    <a:pt x="184" y="104"/>
                  </a:moveTo>
                  <a:cubicBezTo>
                    <a:pt x="187" y="102"/>
                    <a:pt x="188" y="97"/>
                    <a:pt x="188" y="97"/>
                  </a:cubicBezTo>
                  <a:cubicBezTo>
                    <a:pt x="194" y="82"/>
                    <a:pt x="196" y="72"/>
                    <a:pt x="196" y="72"/>
                  </a:cubicBezTo>
                  <a:cubicBezTo>
                    <a:pt x="189" y="75"/>
                    <a:pt x="184" y="77"/>
                    <a:pt x="180" y="78"/>
                  </a:cubicBezTo>
                  <a:cubicBezTo>
                    <a:pt x="163" y="84"/>
                    <a:pt x="147" y="89"/>
                    <a:pt x="141" y="88"/>
                  </a:cubicBezTo>
                  <a:cubicBezTo>
                    <a:pt x="77" y="71"/>
                    <a:pt x="18" y="28"/>
                    <a:pt x="8" y="12"/>
                  </a:cubicBezTo>
                  <a:cubicBezTo>
                    <a:pt x="5" y="9"/>
                    <a:pt x="2" y="4"/>
                    <a:pt x="2" y="0"/>
                  </a:cubicBezTo>
                  <a:cubicBezTo>
                    <a:pt x="0" y="6"/>
                    <a:pt x="3" y="28"/>
                    <a:pt x="3" y="28"/>
                  </a:cubicBezTo>
                  <a:cubicBezTo>
                    <a:pt x="3" y="31"/>
                    <a:pt x="5" y="45"/>
                    <a:pt x="6" y="46"/>
                  </a:cubicBezTo>
                  <a:cubicBezTo>
                    <a:pt x="39" y="85"/>
                    <a:pt x="96" y="109"/>
                    <a:pt x="130" y="117"/>
                  </a:cubicBezTo>
                  <a:cubicBezTo>
                    <a:pt x="138" y="118"/>
                    <a:pt x="150" y="118"/>
                    <a:pt x="157" y="115"/>
                  </a:cubicBezTo>
                  <a:cubicBezTo>
                    <a:pt x="176" y="108"/>
                    <a:pt x="176" y="108"/>
                    <a:pt x="176" y="108"/>
                  </a:cubicBezTo>
                  <a:cubicBezTo>
                    <a:pt x="179" y="107"/>
                    <a:pt x="182" y="106"/>
                    <a:pt x="184" y="104"/>
                  </a:cubicBezTo>
                  <a:close/>
                </a:path>
              </a:pathLst>
            </a:custGeom>
            <a:solidFill>
              <a:srgbClr val="DA2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11" name="Freeform 921"/>
            <p:cNvSpPr/>
            <p:nvPr>
              <p:custDataLst>
                <p:tags r:id="rId52"/>
              </p:custDataLst>
            </p:nvPr>
          </p:nvSpPr>
          <p:spPr bwMode="auto">
            <a:xfrm>
              <a:off x="6242050" y="4510088"/>
              <a:ext cx="25400" cy="49213"/>
            </a:xfrm>
            <a:custGeom>
              <a:avLst/>
              <a:gdLst>
                <a:gd name="T0" fmla="*/ 0 w 16"/>
                <a:gd name="T1" fmla="*/ 31 h 31"/>
                <a:gd name="T2" fmla="*/ 7 w 16"/>
                <a:gd name="T3" fmla="*/ 29 h 31"/>
                <a:gd name="T4" fmla="*/ 11 w 16"/>
                <a:gd name="T5" fmla="*/ 22 h 31"/>
                <a:gd name="T6" fmla="*/ 16 w 16"/>
                <a:gd name="T7" fmla="*/ 6 h 31"/>
                <a:gd name="T8" fmla="*/ 13 w 16"/>
                <a:gd name="T9" fmla="*/ 2 h 31"/>
                <a:gd name="T10" fmla="*/ 0 w 16"/>
                <a:gd name="T11" fmla="*/ 9 h 31"/>
                <a:gd name="T12" fmla="*/ 0 w 16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1">
                  <a:moveTo>
                    <a:pt x="0" y="31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9" y="28"/>
                    <a:pt x="11" y="25"/>
                    <a:pt x="11" y="2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3"/>
                    <a:pt x="16" y="0"/>
                    <a:pt x="13" y="2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E07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12" name="Freeform 922"/>
            <p:cNvSpPr/>
            <p:nvPr>
              <p:custDataLst>
                <p:tags r:id="rId53"/>
              </p:custDataLst>
            </p:nvPr>
          </p:nvSpPr>
          <p:spPr bwMode="auto">
            <a:xfrm>
              <a:off x="6170613" y="4498976"/>
              <a:ext cx="71438" cy="60325"/>
            </a:xfrm>
            <a:custGeom>
              <a:avLst/>
              <a:gdLst>
                <a:gd name="T0" fmla="*/ 8 w 45"/>
                <a:gd name="T1" fmla="*/ 0 h 38"/>
                <a:gd name="T2" fmla="*/ 0 w 45"/>
                <a:gd name="T3" fmla="*/ 22 h 38"/>
                <a:gd name="T4" fmla="*/ 19 w 45"/>
                <a:gd name="T5" fmla="*/ 29 h 38"/>
                <a:gd name="T6" fmla="*/ 45 w 45"/>
                <a:gd name="T7" fmla="*/ 38 h 38"/>
                <a:gd name="T8" fmla="*/ 45 w 45"/>
                <a:gd name="T9" fmla="*/ 16 h 38"/>
                <a:gd name="T10" fmla="*/ 8 w 45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8">
                  <a:moveTo>
                    <a:pt x="8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11" y="26"/>
                    <a:pt x="19" y="29"/>
                  </a:cubicBezTo>
                  <a:cubicBezTo>
                    <a:pt x="34" y="35"/>
                    <a:pt x="45" y="38"/>
                    <a:pt x="45" y="38"/>
                  </a:cubicBezTo>
                  <a:cubicBezTo>
                    <a:pt x="45" y="16"/>
                    <a:pt x="45" y="16"/>
                    <a:pt x="45" y="1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2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13" name="Freeform 923"/>
            <p:cNvSpPr/>
            <p:nvPr>
              <p:custDataLst>
                <p:tags r:id="rId54"/>
              </p:custDataLst>
            </p:nvPr>
          </p:nvSpPr>
          <p:spPr bwMode="auto">
            <a:xfrm>
              <a:off x="6173788" y="4511676"/>
              <a:ext cx="93663" cy="47625"/>
            </a:xfrm>
            <a:custGeom>
              <a:avLst/>
              <a:gdLst>
                <a:gd name="T0" fmla="*/ 39 w 59"/>
                <a:gd name="T1" fmla="*/ 6 h 30"/>
                <a:gd name="T2" fmla="*/ 43 w 59"/>
                <a:gd name="T3" fmla="*/ 8 h 30"/>
                <a:gd name="T4" fmla="*/ 43 w 59"/>
                <a:gd name="T5" fmla="*/ 8 h 30"/>
                <a:gd name="T6" fmla="*/ 43 w 59"/>
                <a:gd name="T7" fmla="*/ 8 h 30"/>
                <a:gd name="T8" fmla="*/ 53 w 59"/>
                <a:gd name="T9" fmla="*/ 3 h 30"/>
                <a:gd name="T10" fmla="*/ 55 w 59"/>
                <a:gd name="T11" fmla="*/ 1 h 30"/>
                <a:gd name="T12" fmla="*/ 57 w 59"/>
                <a:gd name="T13" fmla="*/ 1 h 30"/>
                <a:gd name="T14" fmla="*/ 59 w 59"/>
                <a:gd name="T15" fmla="*/ 2 h 30"/>
                <a:gd name="T16" fmla="*/ 58 w 59"/>
                <a:gd name="T17" fmla="*/ 5 h 30"/>
                <a:gd name="T18" fmla="*/ 58 w 59"/>
                <a:gd name="T19" fmla="*/ 5 h 30"/>
                <a:gd name="T20" fmla="*/ 54 w 59"/>
                <a:gd name="T21" fmla="*/ 21 h 30"/>
                <a:gd name="T22" fmla="*/ 54 w 59"/>
                <a:gd name="T23" fmla="*/ 21 h 30"/>
                <a:gd name="T24" fmla="*/ 54 w 59"/>
                <a:gd name="T25" fmla="*/ 21 h 30"/>
                <a:gd name="T26" fmla="*/ 49 w 59"/>
                <a:gd name="T27" fmla="*/ 27 h 30"/>
                <a:gd name="T28" fmla="*/ 49 w 59"/>
                <a:gd name="T29" fmla="*/ 27 h 30"/>
                <a:gd name="T30" fmla="*/ 43 w 59"/>
                <a:gd name="T31" fmla="*/ 29 h 30"/>
                <a:gd name="T32" fmla="*/ 43 w 59"/>
                <a:gd name="T33" fmla="*/ 29 h 30"/>
                <a:gd name="T34" fmla="*/ 22 w 59"/>
                <a:gd name="T35" fmla="*/ 23 h 30"/>
                <a:gd name="T36" fmla="*/ 11 w 59"/>
                <a:gd name="T37" fmla="*/ 19 h 30"/>
                <a:gd name="T38" fmla="*/ 0 w 59"/>
                <a:gd name="T39" fmla="*/ 15 h 30"/>
                <a:gd name="T40" fmla="*/ 21 w 59"/>
                <a:gd name="T41" fmla="*/ 23 h 30"/>
                <a:gd name="T42" fmla="*/ 43 w 59"/>
                <a:gd name="T43" fmla="*/ 30 h 30"/>
                <a:gd name="T44" fmla="*/ 43 w 59"/>
                <a:gd name="T45" fmla="*/ 30 h 30"/>
                <a:gd name="T46" fmla="*/ 43 w 59"/>
                <a:gd name="T47" fmla="*/ 30 h 30"/>
                <a:gd name="T48" fmla="*/ 50 w 59"/>
                <a:gd name="T49" fmla="*/ 28 h 30"/>
                <a:gd name="T50" fmla="*/ 50 w 59"/>
                <a:gd name="T51" fmla="*/ 28 h 30"/>
                <a:gd name="T52" fmla="*/ 50 w 59"/>
                <a:gd name="T53" fmla="*/ 28 h 30"/>
                <a:gd name="T54" fmla="*/ 55 w 59"/>
                <a:gd name="T55" fmla="*/ 22 h 30"/>
                <a:gd name="T56" fmla="*/ 55 w 59"/>
                <a:gd name="T57" fmla="*/ 22 h 30"/>
                <a:gd name="T58" fmla="*/ 59 w 59"/>
                <a:gd name="T59" fmla="*/ 5 h 30"/>
                <a:gd name="T60" fmla="*/ 59 w 59"/>
                <a:gd name="T61" fmla="*/ 5 h 30"/>
                <a:gd name="T62" fmla="*/ 59 w 59"/>
                <a:gd name="T63" fmla="*/ 5 h 30"/>
                <a:gd name="T64" fmla="*/ 59 w 59"/>
                <a:gd name="T65" fmla="*/ 2 h 30"/>
                <a:gd name="T66" fmla="*/ 59 w 59"/>
                <a:gd name="T67" fmla="*/ 1 h 30"/>
                <a:gd name="T68" fmla="*/ 58 w 59"/>
                <a:gd name="T69" fmla="*/ 0 h 30"/>
                <a:gd name="T70" fmla="*/ 55 w 59"/>
                <a:gd name="T71" fmla="*/ 1 h 30"/>
                <a:gd name="T72" fmla="*/ 53 w 59"/>
                <a:gd name="T73" fmla="*/ 2 h 30"/>
                <a:gd name="T74" fmla="*/ 43 w 59"/>
                <a:gd name="T75" fmla="*/ 8 h 30"/>
                <a:gd name="T76" fmla="*/ 43 w 59"/>
                <a:gd name="T77" fmla="*/ 8 h 30"/>
                <a:gd name="T78" fmla="*/ 39 w 59"/>
                <a:gd name="T79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" h="30">
                  <a:moveTo>
                    <a:pt x="39" y="6"/>
                  </a:move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1"/>
                    <a:pt x="57" y="0"/>
                    <a:pt x="57" y="1"/>
                  </a:cubicBezTo>
                  <a:cubicBezTo>
                    <a:pt x="58" y="1"/>
                    <a:pt x="58" y="2"/>
                    <a:pt x="59" y="2"/>
                  </a:cubicBezTo>
                  <a:cubicBezTo>
                    <a:pt x="59" y="3"/>
                    <a:pt x="59" y="4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4"/>
                    <a:pt x="52" y="26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36" y="27"/>
                    <a:pt x="29" y="25"/>
                    <a:pt x="22" y="23"/>
                  </a:cubicBezTo>
                  <a:cubicBezTo>
                    <a:pt x="18" y="21"/>
                    <a:pt x="15" y="20"/>
                    <a:pt x="11" y="1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" y="18"/>
                    <a:pt x="14" y="21"/>
                    <a:pt x="21" y="23"/>
                  </a:cubicBezTo>
                  <a:cubicBezTo>
                    <a:pt x="28" y="26"/>
                    <a:pt x="35" y="28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2" y="27"/>
                    <a:pt x="55" y="25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4"/>
                    <a:pt x="59" y="3"/>
                    <a:pt x="59" y="2"/>
                  </a:cubicBezTo>
                  <a:cubicBezTo>
                    <a:pt x="59" y="2"/>
                    <a:pt x="59" y="1"/>
                    <a:pt x="59" y="1"/>
                  </a:cubicBezTo>
                  <a:cubicBezTo>
                    <a:pt x="59" y="0"/>
                    <a:pt x="58" y="0"/>
                    <a:pt x="58" y="0"/>
                  </a:cubicBezTo>
                  <a:cubicBezTo>
                    <a:pt x="56" y="0"/>
                    <a:pt x="56" y="1"/>
                    <a:pt x="55" y="1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39" y="6"/>
                  </a:ln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14" name="Freeform 924"/>
            <p:cNvSpPr/>
            <p:nvPr>
              <p:custDataLst>
                <p:tags r:id="rId55"/>
              </p:custDataLst>
            </p:nvPr>
          </p:nvSpPr>
          <p:spPr bwMode="auto">
            <a:xfrm>
              <a:off x="6045200" y="4413251"/>
              <a:ext cx="138113" cy="127000"/>
            </a:xfrm>
            <a:custGeom>
              <a:avLst/>
              <a:gdLst>
                <a:gd name="T0" fmla="*/ 87 w 87"/>
                <a:gd name="T1" fmla="*/ 54 h 80"/>
                <a:gd name="T2" fmla="*/ 78 w 87"/>
                <a:gd name="T3" fmla="*/ 78 h 80"/>
                <a:gd name="T4" fmla="*/ 76 w 87"/>
                <a:gd name="T5" fmla="*/ 80 h 80"/>
                <a:gd name="T6" fmla="*/ 34 w 87"/>
                <a:gd name="T7" fmla="*/ 56 h 80"/>
                <a:gd name="T8" fmla="*/ 4 w 87"/>
                <a:gd name="T9" fmla="*/ 33 h 80"/>
                <a:gd name="T10" fmla="*/ 2 w 87"/>
                <a:gd name="T11" fmla="*/ 29 h 80"/>
                <a:gd name="T12" fmla="*/ 0 w 87"/>
                <a:gd name="T13" fmla="*/ 0 h 80"/>
                <a:gd name="T14" fmla="*/ 87 w 87"/>
                <a:gd name="T15" fmla="*/ 5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80">
                  <a:moveTo>
                    <a:pt x="87" y="54"/>
                  </a:move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" y="54"/>
                    <a:pt x="87" y="54"/>
                    <a:pt x="87" y="54"/>
                  </a:cubicBezTo>
                </a:path>
              </a:pathLst>
            </a:custGeom>
            <a:solidFill>
              <a:srgbClr val="43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15" name="Freeform 925"/>
            <p:cNvSpPr/>
            <p:nvPr>
              <p:custDataLst>
                <p:tags r:id="rId56"/>
              </p:custDataLst>
            </p:nvPr>
          </p:nvSpPr>
          <p:spPr bwMode="auto">
            <a:xfrm>
              <a:off x="6045200" y="4413251"/>
              <a:ext cx="138113" cy="127000"/>
            </a:xfrm>
            <a:custGeom>
              <a:avLst/>
              <a:gdLst>
                <a:gd name="T0" fmla="*/ 38 w 87"/>
                <a:gd name="T1" fmla="*/ 29 h 80"/>
                <a:gd name="T2" fmla="*/ 87 w 87"/>
                <a:gd name="T3" fmla="*/ 54 h 80"/>
                <a:gd name="T4" fmla="*/ 78 w 87"/>
                <a:gd name="T5" fmla="*/ 78 h 80"/>
                <a:gd name="T6" fmla="*/ 76 w 87"/>
                <a:gd name="T7" fmla="*/ 80 h 80"/>
                <a:gd name="T8" fmla="*/ 34 w 87"/>
                <a:gd name="T9" fmla="*/ 56 h 80"/>
                <a:gd name="T10" fmla="*/ 4 w 87"/>
                <a:gd name="T11" fmla="*/ 33 h 80"/>
                <a:gd name="T12" fmla="*/ 2 w 87"/>
                <a:gd name="T13" fmla="*/ 29 h 80"/>
                <a:gd name="T14" fmla="*/ 0 w 87"/>
                <a:gd name="T15" fmla="*/ 0 h 80"/>
                <a:gd name="T16" fmla="*/ 38 w 87"/>
                <a:gd name="T17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0">
                  <a:moveTo>
                    <a:pt x="38" y="29"/>
                  </a:moveTo>
                  <a:cubicBezTo>
                    <a:pt x="50" y="37"/>
                    <a:pt x="70" y="47"/>
                    <a:pt x="87" y="54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3" y="19"/>
                    <a:pt x="38" y="29"/>
                  </a:cubicBezTo>
                  <a:close/>
                </a:path>
              </a:pathLst>
            </a:custGeom>
            <a:solidFill>
              <a:srgbClr val="43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16" name="Freeform 926"/>
            <p:cNvSpPr/>
            <p:nvPr>
              <p:custDataLst>
                <p:tags r:id="rId57"/>
              </p:custDataLst>
            </p:nvPr>
          </p:nvSpPr>
          <p:spPr bwMode="auto">
            <a:xfrm>
              <a:off x="6045200" y="4413251"/>
              <a:ext cx="138113" cy="127000"/>
            </a:xfrm>
            <a:custGeom>
              <a:avLst/>
              <a:gdLst>
                <a:gd name="T0" fmla="*/ 38 w 87"/>
                <a:gd name="T1" fmla="*/ 29 h 80"/>
                <a:gd name="T2" fmla="*/ 87 w 87"/>
                <a:gd name="T3" fmla="*/ 54 h 80"/>
                <a:gd name="T4" fmla="*/ 78 w 87"/>
                <a:gd name="T5" fmla="*/ 78 h 80"/>
                <a:gd name="T6" fmla="*/ 76 w 87"/>
                <a:gd name="T7" fmla="*/ 80 h 80"/>
                <a:gd name="T8" fmla="*/ 34 w 87"/>
                <a:gd name="T9" fmla="*/ 56 h 80"/>
                <a:gd name="T10" fmla="*/ 4 w 87"/>
                <a:gd name="T11" fmla="*/ 33 h 80"/>
                <a:gd name="T12" fmla="*/ 2 w 87"/>
                <a:gd name="T13" fmla="*/ 29 h 80"/>
                <a:gd name="T14" fmla="*/ 0 w 87"/>
                <a:gd name="T15" fmla="*/ 0 h 80"/>
                <a:gd name="T16" fmla="*/ 38 w 87"/>
                <a:gd name="T17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0">
                  <a:moveTo>
                    <a:pt x="38" y="29"/>
                  </a:moveTo>
                  <a:cubicBezTo>
                    <a:pt x="50" y="37"/>
                    <a:pt x="70" y="47"/>
                    <a:pt x="87" y="54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3" y="19"/>
                    <a:pt x="38" y="29"/>
                  </a:cubicBezTo>
                  <a:close/>
                </a:path>
              </a:pathLst>
            </a:custGeom>
            <a:solidFill>
              <a:srgbClr val="8B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17" name="Freeform 927"/>
            <p:cNvSpPr/>
            <p:nvPr>
              <p:custDataLst>
                <p:tags r:id="rId58"/>
              </p:custDataLst>
            </p:nvPr>
          </p:nvSpPr>
          <p:spPr bwMode="auto">
            <a:xfrm>
              <a:off x="6051550" y="4418013"/>
              <a:ext cx="131763" cy="115888"/>
            </a:xfrm>
            <a:custGeom>
              <a:avLst/>
              <a:gdLst>
                <a:gd name="T0" fmla="*/ 34 w 83"/>
                <a:gd name="T1" fmla="*/ 26 h 73"/>
                <a:gd name="T2" fmla="*/ 83 w 83"/>
                <a:gd name="T3" fmla="*/ 51 h 73"/>
                <a:gd name="T4" fmla="*/ 75 w 83"/>
                <a:gd name="T5" fmla="*/ 73 h 73"/>
                <a:gd name="T6" fmla="*/ 34 w 83"/>
                <a:gd name="T7" fmla="*/ 52 h 73"/>
                <a:gd name="T8" fmla="*/ 3 w 83"/>
                <a:gd name="T9" fmla="*/ 28 h 73"/>
                <a:gd name="T10" fmla="*/ 2 w 83"/>
                <a:gd name="T11" fmla="*/ 25 h 73"/>
                <a:gd name="T12" fmla="*/ 0 w 83"/>
                <a:gd name="T13" fmla="*/ 0 h 73"/>
                <a:gd name="T14" fmla="*/ 34 w 83"/>
                <a:gd name="T1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34" y="26"/>
                  </a:moveTo>
                  <a:cubicBezTo>
                    <a:pt x="46" y="34"/>
                    <a:pt x="66" y="44"/>
                    <a:pt x="83" y="51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69" y="70"/>
                    <a:pt x="53" y="64"/>
                    <a:pt x="34" y="52"/>
                  </a:cubicBezTo>
                  <a:cubicBezTo>
                    <a:pt x="18" y="42"/>
                    <a:pt x="7" y="32"/>
                    <a:pt x="3" y="28"/>
                  </a:cubicBezTo>
                  <a:cubicBezTo>
                    <a:pt x="3" y="27"/>
                    <a:pt x="2" y="26"/>
                    <a:pt x="2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2" y="17"/>
                    <a:pt x="34" y="26"/>
                  </a:cubicBezTo>
                  <a:close/>
                </a:path>
              </a:pathLst>
            </a:custGeom>
            <a:solidFill>
              <a:srgbClr val="DA2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18" name="Freeform 928"/>
            <p:cNvSpPr/>
            <p:nvPr>
              <p:custDataLst>
                <p:tags r:id="rId59"/>
              </p:custDataLst>
            </p:nvPr>
          </p:nvSpPr>
          <p:spPr bwMode="auto">
            <a:xfrm>
              <a:off x="6027738" y="4397376"/>
              <a:ext cx="20638" cy="65088"/>
            </a:xfrm>
            <a:custGeom>
              <a:avLst/>
              <a:gdLst>
                <a:gd name="T0" fmla="*/ 11 w 13"/>
                <a:gd name="T1" fmla="*/ 10 h 41"/>
                <a:gd name="T2" fmla="*/ 0 w 13"/>
                <a:gd name="T3" fmla="*/ 0 h 41"/>
                <a:gd name="T4" fmla="*/ 0 w 13"/>
                <a:gd name="T5" fmla="*/ 8 h 41"/>
                <a:gd name="T6" fmla="*/ 0 w 13"/>
                <a:gd name="T7" fmla="*/ 25 h 41"/>
                <a:gd name="T8" fmla="*/ 1 w 13"/>
                <a:gd name="T9" fmla="*/ 27 h 41"/>
                <a:gd name="T10" fmla="*/ 5 w 13"/>
                <a:gd name="T11" fmla="*/ 32 h 41"/>
                <a:gd name="T12" fmla="*/ 8 w 13"/>
                <a:gd name="T13" fmla="*/ 37 h 41"/>
                <a:gd name="T14" fmla="*/ 13 w 13"/>
                <a:gd name="T15" fmla="*/ 41 h 41"/>
                <a:gd name="T16" fmla="*/ 11 w 13"/>
                <a:gd name="T17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1">
                  <a:moveTo>
                    <a:pt x="11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8"/>
                  </a:cubicBezTo>
                  <a:cubicBezTo>
                    <a:pt x="0" y="13"/>
                    <a:pt x="0" y="25"/>
                    <a:pt x="0" y="25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1" y="10"/>
                  </a:lnTo>
                  <a:close/>
                </a:path>
              </a:pathLst>
            </a:custGeom>
            <a:solidFill>
              <a:srgbClr val="F2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19" name="Freeform 929"/>
            <p:cNvSpPr/>
            <p:nvPr>
              <p:custDataLst>
                <p:tags r:id="rId60"/>
              </p:custDataLst>
            </p:nvPr>
          </p:nvSpPr>
          <p:spPr bwMode="auto">
            <a:xfrm>
              <a:off x="6029325" y="4276726"/>
              <a:ext cx="322263" cy="246063"/>
            </a:xfrm>
            <a:custGeom>
              <a:avLst/>
              <a:gdLst>
                <a:gd name="T0" fmla="*/ 2 w 203"/>
                <a:gd name="T1" fmla="*/ 61 h 155"/>
                <a:gd name="T2" fmla="*/ 65 w 203"/>
                <a:gd name="T3" fmla="*/ 0 h 155"/>
                <a:gd name="T4" fmla="*/ 68 w 203"/>
                <a:gd name="T5" fmla="*/ 11 h 155"/>
                <a:gd name="T6" fmla="*/ 203 w 203"/>
                <a:gd name="T7" fmla="*/ 85 h 155"/>
                <a:gd name="T8" fmla="*/ 134 w 203"/>
                <a:gd name="T9" fmla="*/ 139 h 155"/>
                <a:gd name="T10" fmla="*/ 131 w 203"/>
                <a:gd name="T11" fmla="*/ 155 h 155"/>
                <a:gd name="T12" fmla="*/ 48 w 203"/>
                <a:gd name="T13" fmla="*/ 115 h 155"/>
                <a:gd name="T14" fmla="*/ 1 w 203"/>
                <a:gd name="T15" fmla="*/ 78 h 155"/>
                <a:gd name="T16" fmla="*/ 2 w 203"/>
                <a:gd name="T17" fmla="*/ 6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55">
                  <a:moveTo>
                    <a:pt x="2" y="61"/>
                  </a:moveTo>
                  <a:cubicBezTo>
                    <a:pt x="26" y="32"/>
                    <a:pt x="65" y="0"/>
                    <a:pt x="65" y="0"/>
                  </a:cubicBezTo>
                  <a:cubicBezTo>
                    <a:pt x="64" y="2"/>
                    <a:pt x="63" y="4"/>
                    <a:pt x="68" y="11"/>
                  </a:cubicBezTo>
                  <a:cubicBezTo>
                    <a:pt x="95" y="52"/>
                    <a:pt x="203" y="85"/>
                    <a:pt x="203" y="85"/>
                  </a:cubicBezTo>
                  <a:cubicBezTo>
                    <a:pt x="180" y="100"/>
                    <a:pt x="141" y="129"/>
                    <a:pt x="134" y="139"/>
                  </a:cubicBezTo>
                  <a:cubicBezTo>
                    <a:pt x="132" y="143"/>
                    <a:pt x="131" y="155"/>
                    <a:pt x="131" y="155"/>
                  </a:cubicBezTo>
                  <a:cubicBezTo>
                    <a:pt x="131" y="155"/>
                    <a:pt x="73" y="131"/>
                    <a:pt x="48" y="115"/>
                  </a:cubicBezTo>
                  <a:cubicBezTo>
                    <a:pt x="24" y="98"/>
                    <a:pt x="1" y="78"/>
                    <a:pt x="1" y="78"/>
                  </a:cubicBezTo>
                  <a:cubicBezTo>
                    <a:pt x="1" y="78"/>
                    <a:pt x="0" y="64"/>
                    <a:pt x="2" y="61"/>
                  </a:cubicBezTo>
                </a:path>
              </a:pathLst>
            </a:custGeom>
            <a:solidFill>
              <a:srgbClr val="FEFA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0" name="Freeform 930"/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6043613" y="4411663"/>
              <a:ext cx="141288" cy="130175"/>
            </a:xfrm>
            <a:custGeom>
              <a:avLst/>
              <a:gdLst>
                <a:gd name="T0" fmla="*/ 0 w 89"/>
                <a:gd name="T1" fmla="*/ 0 h 82"/>
                <a:gd name="T2" fmla="*/ 2 w 89"/>
                <a:gd name="T3" fmla="*/ 30 h 82"/>
                <a:gd name="T4" fmla="*/ 4 w 89"/>
                <a:gd name="T5" fmla="*/ 34 h 82"/>
                <a:gd name="T6" fmla="*/ 35 w 89"/>
                <a:gd name="T7" fmla="*/ 58 h 82"/>
                <a:gd name="T8" fmla="*/ 76 w 89"/>
                <a:gd name="T9" fmla="*/ 81 h 82"/>
                <a:gd name="T10" fmla="*/ 77 w 89"/>
                <a:gd name="T11" fmla="*/ 82 h 82"/>
                <a:gd name="T12" fmla="*/ 80 w 89"/>
                <a:gd name="T13" fmla="*/ 80 h 82"/>
                <a:gd name="T14" fmla="*/ 89 w 89"/>
                <a:gd name="T15" fmla="*/ 56 h 82"/>
                <a:gd name="T16" fmla="*/ 39 w 89"/>
                <a:gd name="T17" fmla="*/ 30 h 82"/>
                <a:gd name="T18" fmla="*/ 0 w 89"/>
                <a:gd name="T19" fmla="*/ 0 h 82"/>
                <a:gd name="T20" fmla="*/ 22 w 89"/>
                <a:gd name="T21" fmla="*/ 18 h 82"/>
                <a:gd name="T22" fmla="*/ 24 w 89"/>
                <a:gd name="T23" fmla="*/ 48 h 82"/>
                <a:gd name="T24" fmla="*/ 14 w 89"/>
                <a:gd name="T25" fmla="*/ 40 h 82"/>
                <a:gd name="T26" fmla="*/ 12 w 89"/>
                <a:gd name="T27" fmla="*/ 11 h 82"/>
                <a:gd name="T28" fmla="*/ 22 w 89"/>
                <a:gd name="T29" fmla="*/ 18 h 82"/>
                <a:gd name="T30" fmla="*/ 54 w 89"/>
                <a:gd name="T31" fmla="*/ 68 h 82"/>
                <a:gd name="T32" fmla="*/ 42 w 89"/>
                <a:gd name="T33" fmla="*/ 61 h 82"/>
                <a:gd name="T34" fmla="*/ 40 w 89"/>
                <a:gd name="T35" fmla="*/ 31 h 82"/>
                <a:gd name="T36" fmla="*/ 51 w 89"/>
                <a:gd name="T37" fmla="*/ 38 h 82"/>
                <a:gd name="T38" fmla="*/ 54 w 89"/>
                <a:gd name="T39" fmla="*/ 68 h 82"/>
                <a:gd name="T40" fmla="*/ 54 w 89"/>
                <a:gd name="T41" fmla="*/ 40 h 82"/>
                <a:gd name="T42" fmla="*/ 67 w 89"/>
                <a:gd name="T43" fmla="*/ 46 h 82"/>
                <a:gd name="T44" fmla="*/ 69 w 89"/>
                <a:gd name="T45" fmla="*/ 76 h 82"/>
                <a:gd name="T46" fmla="*/ 57 w 89"/>
                <a:gd name="T47" fmla="*/ 69 h 82"/>
                <a:gd name="T48" fmla="*/ 54 w 89"/>
                <a:gd name="T49" fmla="*/ 40 h 82"/>
                <a:gd name="T50" fmla="*/ 72 w 89"/>
                <a:gd name="T51" fmla="*/ 77 h 82"/>
                <a:gd name="T52" fmla="*/ 70 w 89"/>
                <a:gd name="T53" fmla="*/ 48 h 82"/>
                <a:gd name="T54" fmla="*/ 87 w 89"/>
                <a:gd name="T55" fmla="*/ 56 h 82"/>
                <a:gd name="T56" fmla="*/ 78 w 89"/>
                <a:gd name="T57" fmla="*/ 79 h 82"/>
                <a:gd name="T58" fmla="*/ 77 w 89"/>
                <a:gd name="T59" fmla="*/ 80 h 82"/>
                <a:gd name="T60" fmla="*/ 77 w 89"/>
                <a:gd name="T61" fmla="*/ 80 h 82"/>
                <a:gd name="T62" fmla="*/ 72 w 89"/>
                <a:gd name="T63" fmla="*/ 77 h 82"/>
                <a:gd name="T64" fmla="*/ 27 w 89"/>
                <a:gd name="T65" fmla="*/ 51 h 82"/>
                <a:gd name="T66" fmla="*/ 25 w 89"/>
                <a:gd name="T67" fmla="*/ 21 h 82"/>
                <a:gd name="T68" fmla="*/ 37 w 89"/>
                <a:gd name="T69" fmla="*/ 29 h 82"/>
                <a:gd name="T70" fmla="*/ 39 w 89"/>
                <a:gd name="T71" fmla="*/ 59 h 82"/>
                <a:gd name="T72" fmla="*/ 36 w 89"/>
                <a:gd name="T73" fmla="*/ 57 h 82"/>
                <a:gd name="T74" fmla="*/ 27 w 89"/>
                <a:gd name="T75" fmla="*/ 51 h 82"/>
                <a:gd name="T76" fmla="*/ 2 w 89"/>
                <a:gd name="T77" fmla="*/ 3 h 82"/>
                <a:gd name="T78" fmla="*/ 9 w 89"/>
                <a:gd name="T79" fmla="*/ 8 h 82"/>
                <a:gd name="T80" fmla="*/ 11 w 89"/>
                <a:gd name="T81" fmla="*/ 38 h 82"/>
                <a:gd name="T82" fmla="*/ 5 w 89"/>
                <a:gd name="T83" fmla="*/ 33 h 82"/>
                <a:gd name="T84" fmla="*/ 4 w 89"/>
                <a:gd name="T85" fmla="*/ 30 h 82"/>
                <a:gd name="T86" fmla="*/ 2 w 89"/>
                <a:gd name="T87" fmla="*/ 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9" h="82">
                  <a:moveTo>
                    <a:pt x="0" y="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2" y="32"/>
                    <a:pt x="3" y="33"/>
                    <a:pt x="4" y="34"/>
                  </a:cubicBezTo>
                  <a:cubicBezTo>
                    <a:pt x="8" y="38"/>
                    <a:pt x="19" y="48"/>
                    <a:pt x="35" y="58"/>
                  </a:cubicBezTo>
                  <a:cubicBezTo>
                    <a:pt x="53" y="71"/>
                    <a:pt x="71" y="79"/>
                    <a:pt x="76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9" y="82"/>
                    <a:pt x="80" y="81"/>
                    <a:pt x="80" y="80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72" y="48"/>
                    <a:pt x="51" y="38"/>
                    <a:pt x="39" y="30"/>
                  </a:cubicBezTo>
                  <a:cubicBezTo>
                    <a:pt x="24" y="19"/>
                    <a:pt x="9" y="7"/>
                    <a:pt x="0" y="0"/>
                  </a:cubicBezTo>
                  <a:moveTo>
                    <a:pt x="22" y="1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20" y="45"/>
                    <a:pt x="17" y="43"/>
                    <a:pt x="14" y="4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13"/>
                    <a:pt x="18" y="16"/>
                    <a:pt x="22" y="18"/>
                  </a:cubicBezTo>
                  <a:moveTo>
                    <a:pt x="54" y="68"/>
                  </a:moveTo>
                  <a:cubicBezTo>
                    <a:pt x="50" y="66"/>
                    <a:pt x="46" y="63"/>
                    <a:pt x="42" y="6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3" y="33"/>
                    <a:pt x="47" y="36"/>
                    <a:pt x="51" y="38"/>
                  </a:cubicBezTo>
                  <a:cubicBezTo>
                    <a:pt x="54" y="68"/>
                    <a:pt x="54" y="68"/>
                    <a:pt x="54" y="68"/>
                  </a:cubicBezTo>
                  <a:moveTo>
                    <a:pt x="54" y="40"/>
                  </a:moveTo>
                  <a:cubicBezTo>
                    <a:pt x="58" y="42"/>
                    <a:pt x="63" y="44"/>
                    <a:pt x="67" y="46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6" y="74"/>
                    <a:pt x="62" y="72"/>
                    <a:pt x="57" y="69"/>
                  </a:cubicBezTo>
                  <a:cubicBezTo>
                    <a:pt x="54" y="40"/>
                    <a:pt x="54" y="40"/>
                    <a:pt x="54" y="40"/>
                  </a:cubicBezTo>
                  <a:moveTo>
                    <a:pt x="72" y="77"/>
                  </a:moveTo>
                  <a:cubicBezTo>
                    <a:pt x="70" y="48"/>
                    <a:pt x="70" y="48"/>
                    <a:pt x="70" y="48"/>
                  </a:cubicBezTo>
                  <a:cubicBezTo>
                    <a:pt x="75" y="50"/>
                    <a:pt x="81" y="53"/>
                    <a:pt x="87" y="56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79"/>
                    <a:pt x="78" y="80"/>
                    <a:pt x="77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6" y="79"/>
                    <a:pt x="74" y="78"/>
                    <a:pt x="72" y="77"/>
                  </a:cubicBezTo>
                  <a:moveTo>
                    <a:pt x="27" y="51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9" y="23"/>
                    <a:pt x="33" y="26"/>
                    <a:pt x="37" y="2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8"/>
                    <a:pt x="37" y="57"/>
                    <a:pt x="36" y="57"/>
                  </a:cubicBezTo>
                  <a:cubicBezTo>
                    <a:pt x="33" y="55"/>
                    <a:pt x="30" y="53"/>
                    <a:pt x="27" y="51"/>
                  </a:cubicBezTo>
                  <a:moveTo>
                    <a:pt x="2" y="3"/>
                  </a:moveTo>
                  <a:cubicBezTo>
                    <a:pt x="4" y="5"/>
                    <a:pt x="7" y="6"/>
                    <a:pt x="9" y="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9" y="36"/>
                    <a:pt x="7" y="34"/>
                    <a:pt x="5" y="33"/>
                  </a:cubicBezTo>
                  <a:cubicBezTo>
                    <a:pt x="5" y="32"/>
                    <a:pt x="4" y="31"/>
                    <a:pt x="4" y="30"/>
                  </a:cubicBez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1" name="Freeform 931"/>
            <p:cNvSpPr/>
            <p:nvPr>
              <p:custDataLst>
                <p:tags r:id="rId62"/>
              </p:custDataLst>
            </p:nvPr>
          </p:nvSpPr>
          <p:spPr bwMode="auto">
            <a:xfrm>
              <a:off x="6059488" y="4437063"/>
              <a:ext cx="95250" cy="65088"/>
            </a:xfrm>
            <a:custGeom>
              <a:avLst/>
              <a:gdLst>
                <a:gd name="T0" fmla="*/ 59 w 60"/>
                <a:gd name="T1" fmla="*/ 38 h 41"/>
                <a:gd name="T2" fmla="*/ 0 w 60"/>
                <a:gd name="T3" fmla="*/ 0 h 41"/>
                <a:gd name="T4" fmla="*/ 0 w 60"/>
                <a:gd name="T5" fmla="*/ 3 h 41"/>
                <a:gd name="T6" fmla="*/ 60 w 60"/>
                <a:gd name="T7" fmla="*/ 41 h 41"/>
                <a:gd name="T8" fmla="*/ 59 w 60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1">
                  <a:moveTo>
                    <a:pt x="59" y="38"/>
                  </a:moveTo>
                  <a:cubicBezTo>
                    <a:pt x="43" y="31"/>
                    <a:pt x="20" y="2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1" y="23"/>
                    <a:pt x="44" y="35"/>
                    <a:pt x="60" y="41"/>
                  </a:cubicBezTo>
                  <a:cubicBezTo>
                    <a:pt x="60" y="41"/>
                    <a:pt x="60" y="38"/>
                    <a:pt x="59" y="38"/>
                  </a:cubicBezTo>
                  <a:close/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2" name="Freeform 932"/>
            <p:cNvSpPr/>
            <p:nvPr>
              <p:custDataLst>
                <p:tags r:id="rId63"/>
              </p:custDataLst>
            </p:nvPr>
          </p:nvSpPr>
          <p:spPr bwMode="auto">
            <a:xfrm>
              <a:off x="6059488" y="4456113"/>
              <a:ext cx="98425" cy="65088"/>
            </a:xfrm>
            <a:custGeom>
              <a:avLst/>
              <a:gdLst>
                <a:gd name="T0" fmla="*/ 60 w 62"/>
                <a:gd name="T1" fmla="*/ 38 h 41"/>
                <a:gd name="T2" fmla="*/ 2 w 62"/>
                <a:gd name="T3" fmla="*/ 1 h 41"/>
                <a:gd name="T4" fmla="*/ 2 w 62"/>
                <a:gd name="T5" fmla="*/ 4 h 41"/>
                <a:gd name="T6" fmla="*/ 60 w 62"/>
                <a:gd name="T7" fmla="*/ 40 h 41"/>
                <a:gd name="T8" fmla="*/ 60 w 62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1">
                  <a:moveTo>
                    <a:pt x="60" y="38"/>
                  </a:moveTo>
                  <a:cubicBezTo>
                    <a:pt x="45" y="32"/>
                    <a:pt x="22" y="20"/>
                    <a:pt x="2" y="1"/>
                  </a:cubicBezTo>
                  <a:cubicBezTo>
                    <a:pt x="1" y="0"/>
                    <a:pt x="0" y="2"/>
                    <a:pt x="2" y="4"/>
                  </a:cubicBezTo>
                  <a:cubicBezTo>
                    <a:pt x="22" y="22"/>
                    <a:pt x="46" y="34"/>
                    <a:pt x="60" y="40"/>
                  </a:cubicBezTo>
                  <a:cubicBezTo>
                    <a:pt x="62" y="41"/>
                    <a:pt x="61" y="38"/>
                    <a:pt x="60" y="38"/>
                  </a:cubicBezTo>
                  <a:close/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3" name="Freeform 933"/>
            <p:cNvSpPr/>
            <p:nvPr>
              <p:custDataLst>
                <p:tags r:id="rId64"/>
              </p:custDataLst>
            </p:nvPr>
          </p:nvSpPr>
          <p:spPr bwMode="auto">
            <a:xfrm>
              <a:off x="6215063" y="4519613"/>
              <a:ext cx="22225" cy="34925"/>
            </a:xfrm>
            <a:custGeom>
              <a:avLst/>
              <a:gdLst>
                <a:gd name="T0" fmla="*/ 6 w 14"/>
                <a:gd name="T1" fmla="*/ 0 h 22"/>
                <a:gd name="T2" fmla="*/ 13 w 14"/>
                <a:gd name="T3" fmla="*/ 3 h 22"/>
                <a:gd name="T4" fmla="*/ 12 w 14"/>
                <a:gd name="T5" fmla="*/ 20 h 22"/>
                <a:gd name="T6" fmla="*/ 1 w 14"/>
                <a:gd name="T7" fmla="*/ 16 h 22"/>
                <a:gd name="T8" fmla="*/ 6 w 1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2">
                  <a:moveTo>
                    <a:pt x="6" y="0"/>
                  </a:moveTo>
                  <a:cubicBezTo>
                    <a:pt x="6" y="0"/>
                    <a:pt x="12" y="1"/>
                    <a:pt x="13" y="3"/>
                  </a:cubicBezTo>
                  <a:cubicBezTo>
                    <a:pt x="14" y="5"/>
                    <a:pt x="12" y="18"/>
                    <a:pt x="12" y="20"/>
                  </a:cubicBezTo>
                  <a:cubicBezTo>
                    <a:pt x="10" y="22"/>
                    <a:pt x="2" y="19"/>
                    <a:pt x="1" y="16"/>
                  </a:cubicBezTo>
                  <a:cubicBezTo>
                    <a:pt x="0" y="14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4" name="Freeform 934"/>
            <p:cNvSpPr/>
            <p:nvPr>
              <p:custDataLst>
                <p:tags r:id="rId65"/>
              </p:custDataLst>
            </p:nvPr>
          </p:nvSpPr>
          <p:spPr bwMode="auto">
            <a:xfrm>
              <a:off x="6027738" y="4402138"/>
              <a:ext cx="12700" cy="44450"/>
            </a:xfrm>
            <a:custGeom>
              <a:avLst/>
              <a:gdLst>
                <a:gd name="T0" fmla="*/ 2 w 8"/>
                <a:gd name="T1" fmla="*/ 1 h 28"/>
                <a:gd name="T2" fmla="*/ 6 w 8"/>
                <a:gd name="T3" fmla="*/ 6 h 28"/>
                <a:gd name="T4" fmla="*/ 7 w 8"/>
                <a:gd name="T5" fmla="*/ 25 h 28"/>
                <a:gd name="T6" fmla="*/ 2 w 8"/>
                <a:gd name="T7" fmla="*/ 21 h 28"/>
                <a:gd name="T8" fmla="*/ 2 w 8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8">
                  <a:moveTo>
                    <a:pt x="2" y="1"/>
                  </a:moveTo>
                  <a:cubicBezTo>
                    <a:pt x="2" y="1"/>
                    <a:pt x="5" y="4"/>
                    <a:pt x="6" y="6"/>
                  </a:cubicBezTo>
                  <a:cubicBezTo>
                    <a:pt x="7" y="8"/>
                    <a:pt x="8" y="24"/>
                    <a:pt x="7" y="25"/>
                  </a:cubicBezTo>
                  <a:cubicBezTo>
                    <a:pt x="6" y="28"/>
                    <a:pt x="3" y="23"/>
                    <a:pt x="2" y="21"/>
                  </a:cubicBezTo>
                  <a:cubicBezTo>
                    <a:pt x="1" y="19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FFF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5" name="Freeform 935"/>
            <p:cNvSpPr/>
            <p:nvPr>
              <p:custDataLst>
                <p:tags r:id="rId66"/>
              </p:custDataLst>
            </p:nvPr>
          </p:nvSpPr>
          <p:spPr bwMode="auto">
            <a:xfrm>
              <a:off x="6054725" y="4503738"/>
              <a:ext cx="100013" cy="76200"/>
            </a:xfrm>
            <a:custGeom>
              <a:avLst/>
              <a:gdLst>
                <a:gd name="T0" fmla="*/ 63 w 63"/>
                <a:gd name="T1" fmla="*/ 40 h 48"/>
                <a:gd name="T2" fmla="*/ 59 w 63"/>
                <a:gd name="T3" fmla="*/ 46 h 48"/>
                <a:gd name="T4" fmla="*/ 1 w 63"/>
                <a:gd name="T5" fmla="*/ 9 h 48"/>
                <a:gd name="T6" fmla="*/ 0 w 63"/>
                <a:gd name="T7" fmla="*/ 0 h 48"/>
                <a:gd name="T8" fmla="*/ 25 w 63"/>
                <a:gd name="T9" fmla="*/ 19 h 48"/>
                <a:gd name="T10" fmla="*/ 63 w 63"/>
                <a:gd name="T1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8">
                  <a:moveTo>
                    <a:pt x="63" y="40"/>
                  </a:moveTo>
                  <a:cubicBezTo>
                    <a:pt x="63" y="40"/>
                    <a:pt x="61" y="44"/>
                    <a:pt x="59" y="46"/>
                  </a:cubicBezTo>
                  <a:cubicBezTo>
                    <a:pt x="57" y="48"/>
                    <a:pt x="3" y="18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63" y="4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6" name="Freeform 936"/>
            <p:cNvSpPr/>
            <p:nvPr>
              <p:custDataLst>
                <p:tags r:id="rId67"/>
              </p:custDataLst>
            </p:nvPr>
          </p:nvSpPr>
          <p:spPr bwMode="auto">
            <a:xfrm>
              <a:off x="6054725" y="4503738"/>
              <a:ext cx="100013" cy="76200"/>
            </a:xfrm>
            <a:custGeom>
              <a:avLst/>
              <a:gdLst>
                <a:gd name="T0" fmla="*/ 63 w 63"/>
                <a:gd name="T1" fmla="*/ 40 h 48"/>
                <a:gd name="T2" fmla="*/ 59 w 63"/>
                <a:gd name="T3" fmla="*/ 46 h 48"/>
                <a:gd name="T4" fmla="*/ 1 w 63"/>
                <a:gd name="T5" fmla="*/ 9 h 48"/>
                <a:gd name="T6" fmla="*/ 0 w 63"/>
                <a:gd name="T7" fmla="*/ 0 h 48"/>
                <a:gd name="T8" fmla="*/ 25 w 63"/>
                <a:gd name="T9" fmla="*/ 19 h 48"/>
                <a:gd name="T10" fmla="*/ 63 w 63"/>
                <a:gd name="T1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8">
                  <a:moveTo>
                    <a:pt x="63" y="40"/>
                  </a:moveTo>
                  <a:cubicBezTo>
                    <a:pt x="63" y="40"/>
                    <a:pt x="61" y="44"/>
                    <a:pt x="59" y="46"/>
                  </a:cubicBezTo>
                  <a:cubicBezTo>
                    <a:pt x="57" y="48"/>
                    <a:pt x="3" y="18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63" y="40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7" name="Freeform 937"/>
            <p:cNvSpPr/>
            <p:nvPr>
              <p:custDataLst>
                <p:tags r:id="rId68"/>
              </p:custDataLst>
            </p:nvPr>
          </p:nvSpPr>
          <p:spPr bwMode="auto">
            <a:xfrm>
              <a:off x="6057900" y="4505326"/>
              <a:ext cx="96838" cy="69850"/>
            </a:xfrm>
            <a:custGeom>
              <a:avLst/>
              <a:gdLst>
                <a:gd name="T0" fmla="*/ 61 w 61"/>
                <a:gd name="T1" fmla="*/ 39 h 44"/>
                <a:gd name="T2" fmla="*/ 57 w 61"/>
                <a:gd name="T3" fmla="*/ 44 h 44"/>
                <a:gd name="T4" fmla="*/ 1 w 61"/>
                <a:gd name="T5" fmla="*/ 8 h 44"/>
                <a:gd name="T6" fmla="*/ 0 w 61"/>
                <a:gd name="T7" fmla="*/ 0 h 44"/>
                <a:gd name="T8" fmla="*/ 23 w 61"/>
                <a:gd name="T9" fmla="*/ 18 h 44"/>
                <a:gd name="T10" fmla="*/ 61 w 61"/>
                <a:gd name="T11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44">
                  <a:moveTo>
                    <a:pt x="61" y="39"/>
                  </a:moveTo>
                  <a:cubicBezTo>
                    <a:pt x="61" y="39"/>
                    <a:pt x="59" y="42"/>
                    <a:pt x="57" y="44"/>
                  </a:cubicBezTo>
                  <a:cubicBezTo>
                    <a:pt x="49" y="43"/>
                    <a:pt x="3" y="15"/>
                    <a:pt x="1" y="8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61" y="39"/>
                  </a:lnTo>
                  <a:close/>
                </a:path>
              </a:pathLst>
            </a:custGeom>
            <a:solidFill>
              <a:srgbClr val="CD2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8" name="Freeform 938"/>
            <p:cNvSpPr/>
            <p:nvPr>
              <p:custDataLst>
                <p:tags r:id="rId69"/>
              </p:custDataLst>
            </p:nvPr>
          </p:nvSpPr>
          <p:spPr bwMode="auto">
            <a:xfrm>
              <a:off x="6111875" y="4564063"/>
              <a:ext cx="34925" cy="31750"/>
            </a:xfrm>
            <a:custGeom>
              <a:avLst/>
              <a:gdLst>
                <a:gd name="T0" fmla="*/ 21 w 22"/>
                <a:gd name="T1" fmla="*/ 10 h 20"/>
                <a:gd name="T2" fmla="*/ 1 w 22"/>
                <a:gd name="T3" fmla="*/ 0 h 20"/>
                <a:gd name="T4" fmla="*/ 0 w 22"/>
                <a:gd name="T5" fmla="*/ 10 h 20"/>
                <a:gd name="T6" fmla="*/ 17 w 22"/>
                <a:gd name="T7" fmla="*/ 20 h 20"/>
                <a:gd name="T8" fmla="*/ 21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21" y="10"/>
                  </a:moveTo>
                  <a:cubicBezTo>
                    <a:pt x="21" y="10"/>
                    <a:pt x="8" y="5"/>
                    <a:pt x="1" y="0"/>
                  </a:cubicBezTo>
                  <a:cubicBezTo>
                    <a:pt x="1" y="0"/>
                    <a:pt x="0" y="2"/>
                    <a:pt x="0" y="10"/>
                  </a:cubicBezTo>
                  <a:cubicBezTo>
                    <a:pt x="0" y="12"/>
                    <a:pt x="16" y="20"/>
                    <a:pt x="17" y="20"/>
                  </a:cubicBezTo>
                  <a:cubicBezTo>
                    <a:pt x="18" y="2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9" name="Freeform 939"/>
            <p:cNvSpPr/>
            <p:nvPr>
              <p:custDataLst>
                <p:tags r:id="rId70"/>
              </p:custDataLst>
            </p:nvPr>
          </p:nvSpPr>
          <p:spPr bwMode="auto">
            <a:xfrm>
              <a:off x="6111875" y="4564063"/>
              <a:ext cx="34925" cy="31750"/>
            </a:xfrm>
            <a:custGeom>
              <a:avLst/>
              <a:gdLst>
                <a:gd name="T0" fmla="*/ 21 w 22"/>
                <a:gd name="T1" fmla="*/ 10 h 20"/>
                <a:gd name="T2" fmla="*/ 1 w 22"/>
                <a:gd name="T3" fmla="*/ 0 h 20"/>
                <a:gd name="T4" fmla="*/ 0 w 22"/>
                <a:gd name="T5" fmla="*/ 10 h 20"/>
                <a:gd name="T6" fmla="*/ 17 w 22"/>
                <a:gd name="T7" fmla="*/ 20 h 20"/>
                <a:gd name="T8" fmla="*/ 21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21" y="10"/>
                  </a:moveTo>
                  <a:cubicBezTo>
                    <a:pt x="21" y="10"/>
                    <a:pt x="8" y="5"/>
                    <a:pt x="1" y="0"/>
                  </a:cubicBezTo>
                  <a:cubicBezTo>
                    <a:pt x="1" y="0"/>
                    <a:pt x="0" y="2"/>
                    <a:pt x="0" y="10"/>
                  </a:cubicBezTo>
                  <a:cubicBezTo>
                    <a:pt x="0" y="12"/>
                    <a:pt x="16" y="20"/>
                    <a:pt x="17" y="20"/>
                  </a:cubicBezTo>
                  <a:cubicBezTo>
                    <a:pt x="18" y="2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0" name="Freeform 940"/>
            <p:cNvSpPr/>
            <p:nvPr>
              <p:custDataLst>
                <p:tags r:id="rId71"/>
              </p:custDataLst>
            </p:nvPr>
          </p:nvSpPr>
          <p:spPr bwMode="auto">
            <a:xfrm>
              <a:off x="6115050" y="4565651"/>
              <a:ext cx="31750" cy="26988"/>
            </a:xfrm>
            <a:custGeom>
              <a:avLst/>
              <a:gdLst>
                <a:gd name="T0" fmla="*/ 0 w 20"/>
                <a:gd name="T1" fmla="*/ 8 h 17"/>
                <a:gd name="T2" fmla="*/ 1 w 20"/>
                <a:gd name="T3" fmla="*/ 0 h 17"/>
                <a:gd name="T4" fmla="*/ 19 w 20"/>
                <a:gd name="T5" fmla="*/ 9 h 17"/>
                <a:gd name="T6" fmla="*/ 16 w 20"/>
                <a:gd name="T7" fmla="*/ 17 h 17"/>
                <a:gd name="T8" fmla="*/ 0 w 2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">
                  <a:moveTo>
                    <a:pt x="0" y="8"/>
                  </a:moveTo>
                  <a:cubicBezTo>
                    <a:pt x="0" y="4"/>
                    <a:pt x="0" y="1"/>
                    <a:pt x="1" y="0"/>
                  </a:cubicBezTo>
                  <a:cubicBezTo>
                    <a:pt x="8" y="5"/>
                    <a:pt x="19" y="9"/>
                    <a:pt x="19" y="9"/>
                  </a:cubicBezTo>
                  <a:cubicBezTo>
                    <a:pt x="20" y="9"/>
                    <a:pt x="17" y="15"/>
                    <a:pt x="16" y="17"/>
                  </a:cubicBezTo>
                  <a:cubicBezTo>
                    <a:pt x="12" y="16"/>
                    <a:pt x="0" y="10"/>
                    <a:pt x="0" y="8"/>
                  </a:cubicBezTo>
                  <a:close/>
                </a:path>
              </a:pathLst>
            </a:custGeom>
            <a:solidFill>
              <a:srgbClr val="FED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1" name="Freeform 941"/>
            <p:cNvSpPr/>
            <p:nvPr>
              <p:custDataLst>
                <p:tags r:id="rId72"/>
              </p:custDataLst>
            </p:nvPr>
          </p:nvSpPr>
          <p:spPr bwMode="auto">
            <a:xfrm>
              <a:off x="6080125" y="4543426"/>
              <a:ext cx="28575" cy="34925"/>
            </a:xfrm>
            <a:custGeom>
              <a:avLst/>
              <a:gdLst>
                <a:gd name="T0" fmla="*/ 17 w 18"/>
                <a:gd name="T1" fmla="*/ 10 h 22"/>
                <a:gd name="T2" fmla="*/ 1 w 18"/>
                <a:gd name="T3" fmla="*/ 0 h 22"/>
                <a:gd name="T4" fmla="*/ 0 w 18"/>
                <a:gd name="T5" fmla="*/ 11 h 22"/>
                <a:gd name="T6" fmla="*/ 16 w 18"/>
                <a:gd name="T7" fmla="*/ 21 h 22"/>
                <a:gd name="T8" fmla="*/ 17 w 18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17" y="10"/>
                  </a:moveTo>
                  <a:cubicBezTo>
                    <a:pt x="17" y="10"/>
                    <a:pt x="8" y="6"/>
                    <a:pt x="1" y="0"/>
                  </a:cubicBezTo>
                  <a:cubicBezTo>
                    <a:pt x="1" y="0"/>
                    <a:pt x="0" y="5"/>
                    <a:pt x="0" y="11"/>
                  </a:cubicBezTo>
                  <a:cubicBezTo>
                    <a:pt x="0" y="12"/>
                    <a:pt x="14" y="22"/>
                    <a:pt x="16" y="21"/>
                  </a:cubicBezTo>
                  <a:cubicBezTo>
                    <a:pt x="17" y="21"/>
                    <a:pt x="18" y="11"/>
                    <a:pt x="17" y="10"/>
                  </a:cubicBez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2" name="Freeform 942"/>
            <p:cNvSpPr/>
            <p:nvPr>
              <p:custDataLst>
                <p:tags r:id="rId73"/>
              </p:custDataLst>
            </p:nvPr>
          </p:nvSpPr>
          <p:spPr bwMode="auto">
            <a:xfrm>
              <a:off x="6083300" y="4545013"/>
              <a:ext cx="25400" cy="28575"/>
            </a:xfrm>
            <a:custGeom>
              <a:avLst/>
              <a:gdLst>
                <a:gd name="T0" fmla="*/ 14 w 16"/>
                <a:gd name="T1" fmla="*/ 18 h 18"/>
                <a:gd name="T2" fmla="*/ 0 w 16"/>
                <a:gd name="T3" fmla="*/ 9 h 18"/>
                <a:gd name="T4" fmla="*/ 0 w 16"/>
                <a:gd name="T5" fmla="*/ 0 h 18"/>
                <a:gd name="T6" fmla="*/ 15 w 16"/>
                <a:gd name="T7" fmla="*/ 9 h 18"/>
                <a:gd name="T8" fmla="*/ 14 w 16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4" y="18"/>
                  </a:moveTo>
                  <a:cubicBezTo>
                    <a:pt x="11" y="17"/>
                    <a:pt x="0" y="10"/>
                    <a:pt x="0" y="9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7" y="6"/>
                    <a:pt x="15" y="9"/>
                    <a:pt x="15" y="9"/>
                  </a:cubicBezTo>
                  <a:cubicBezTo>
                    <a:pt x="16" y="10"/>
                    <a:pt x="15" y="16"/>
                    <a:pt x="14" y="18"/>
                  </a:cubicBezTo>
                  <a:close/>
                </a:path>
              </a:pathLst>
            </a:custGeom>
            <a:solidFill>
              <a:srgbClr val="CD2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3" name="Freeform 943"/>
            <p:cNvSpPr/>
            <p:nvPr>
              <p:custDataLst>
                <p:tags r:id="rId74"/>
              </p:custDataLst>
            </p:nvPr>
          </p:nvSpPr>
          <p:spPr bwMode="auto">
            <a:xfrm>
              <a:off x="6054725" y="4521201"/>
              <a:ext cx="20638" cy="34925"/>
            </a:xfrm>
            <a:custGeom>
              <a:avLst/>
              <a:gdLst>
                <a:gd name="T0" fmla="*/ 13 w 13"/>
                <a:gd name="T1" fmla="*/ 11 h 22"/>
                <a:gd name="T2" fmla="*/ 1 w 13"/>
                <a:gd name="T3" fmla="*/ 1 h 22"/>
                <a:gd name="T4" fmla="*/ 1 w 13"/>
                <a:gd name="T5" fmla="*/ 12 h 22"/>
                <a:gd name="T6" fmla="*/ 12 w 13"/>
                <a:gd name="T7" fmla="*/ 22 h 22"/>
                <a:gd name="T8" fmla="*/ 13 w 1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13" y="11"/>
                  </a:moveTo>
                  <a:cubicBezTo>
                    <a:pt x="13" y="11"/>
                    <a:pt x="6" y="7"/>
                    <a:pt x="1" y="1"/>
                  </a:cubicBezTo>
                  <a:cubicBezTo>
                    <a:pt x="1" y="1"/>
                    <a:pt x="0" y="0"/>
                    <a:pt x="1" y="12"/>
                  </a:cubicBezTo>
                  <a:cubicBezTo>
                    <a:pt x="1" y="13"/>
                    <a:pt x="5" y="18"/>
                    <a:pt x="12" y="22"/>
                  </a:cubicBezTo>
                  <a:cubicBezTo>
                    <a:pt x="13" y="22"/>
                    <a:pt x="13" y="12"/>
                    <a:pt x="13" y="11"/>
                  </a:cubicBez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4" name="Freeform 944"/>
            <p:cNvSpPr/>
            <p:nvPr>
              <p:custDataLst>
                <p:tags r:id="rId75"/>
              </p:custDataLst>
            </p:nvPr>
          </p:nvSpPr>
          <p:spPr bwMode="auto">
            <a:xfrm>
              <a:off x="6057900" y="4524376"/>
              <a:ext cx="17463" cy="28575"/>
            </a:xfrm>
            <a:custGeom>
              <a:avLst/>
              <a:gdLst>
                <a:gd name="T0" fmla="*/ 0 w 11"/>
                <a:gd name="T1" fmla="*/ 9 h 18"/>
                <a:gd name="T2" fmla="*/ 0 w 11"/>
                <a:gd name="T3" fmla="*/ 0 h 18"/>
                <a:gd name="T4" fmla="*/ 11 w 11"/>
                <a:gd name="T5" fmla="*/ 9 h 18"/>
                <a:gd name="T6" fmla="*/ 11 w 11"/>
                <a:gd name="T7" fmla="*/ 18 h 18"/>
                <a:gd name="T8" fmla="*/ 0 w 1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0" y="9"/>
                  </a:moveTo>
                  <a:cubicBezTo>
                    <a:pt x="0" y="4"/>
                    <a:pt x="0" y="2"/>
                    <a:pt x="0" y="0"/>
                  </a:cubicBezTo>
                  <a:cubicBezTo>
                    <a:pt x="4" y="5"/>
                    <a:pt x="11" y="9"/>
                    <a:pt x="11" y="9"/>
                  </a:cubicBezTo>
                  <a:cubicBezTo>
                    <a:pt x="11" y="10"/>
                    <a:pt x="11" y="16"/>
                    <a:pt x="11" y="18"/>
                  </a:cubicBezTo>
                  <a:cubicBezTo>
                    <a:pt x="4" y="15"/>
                    <a:pt x="0" y="10"/>
                    <a:pt x="0" y="9"/>
                  </a:cubicBezTo>
                  <a:close/>
                </a:path>
              </a:pathLst>
            </a:custGeom>
            <a:solidFill>
              <a:srgbClr val="FED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5" name="Freeform 945"/>
            <p:cNvSpPr/>
            <p:nvPr>
              <p:custDataLst>
                <p:tags r:id="rId76"/>
              </p:custDataLst>
            </p:nvPr>
          </p:nvSpPr>
          <p:spPr bwMode="auto">
            <a:xfrm>
              <a:off x="6021388" y="4457701"/>
              <a:ext cx="306388" cy="142875"/>
            </a:xfrm>
            <a:custGeom>
              <a:avLst/>
              <a:gdLst>
                <a:gd name="T0" fmla="*/ 0 w 193"/>
                <a:gd name="T1" fmla="*/ 1 h 90"/>
                <a:gd name="T2" fmla="*/ 0 w 193"/>
                <a:gd name="T3" fmla="*/ 0 h 90"/>
                <a:gd name="T4" fmla="*/ 7 w 193"/>
                <a:gd name="T5" fmla="*/ 13 h 90"/>
                <a:gd name="T6" fmla="*/ 110 w 193"/>
                <a:gd name="T7" fmla="*/ 79 h 90"/>
                <a:gd name="T8" fmla="*/ 145 w 193"/>
                <a:gd name="T9" fmla="*/ 88 h 90"/>
                <a:gd name="T10" fmla="*/ 146 w 193"/>
                <a:gd name="T11" fmla="*/ 88 h 90"/>
                <a:gd name="T12" fmla="*/ 193 w 193"/>
                <a:gd name="T13" fmla="*/ 74 h 90"/>
                <a:gd name="T14" fmla="*/ 192 w 193"/>
                <a:gd name="T15" fmla="*/ 76 h 90"/>
                <a:gd name="T16" fmla="*/ 145 w 193"/>
                <a:gd name="T17" fmla="*/ 90 h 90"/>
                <a:gd name="T18" fmla="*/ 145 w 193"/>
                <a:gd name="T19" fmla="*/ 90 h 90"/>
                <a:gd name="T20" fmla="*/ 109 w 193"/>
                <a:gd name="T21" fmla="*/ 80 h 90"/>
                <a:gd name="T22" fmla="*/ 6 w 193"/>
                <a:gd name="T23" fmla="*/ 14 h 90"/>
                <a:gd name="T24" fmla="*/ 1 w 193"/>
                <a:gd name="T25" fmla="*/ 6 h 90"/>
                <a:gd name="T26" fmla="*/ 0 w 193"/>
                <a:gd name="T27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90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6"/>
                    <a:pt x="7" y="13"/>
                    <a:pt x="7" y="13"/>
                  </a:cubicBezTo>
                  <a:cubicBezTo>
                    <a:pt x="27" y="37"/>
                    <a:pt x="63" y="59"/>
                    <a:pt x="110" y="79"/>
                  </a:cubicBezTo>
                  <a:cubicBezTo>
                    <a:pt x="130" y="87"/>
                    <a:pt x="139" y="88"/>
                    <a:pt x="145" y="88"/>
                  </a:cubicBezTo>
                  <a:cubicBezTo>
                    <a:pt x="146" y="88"/>
                    <a:pt x="146" y="88"/>
                    <a:pt x="146" y="88"/>
                  </a:cubicBezTo>
                  <a:cubicBezTo>
                    <a:pt x="151" y="88"/>
                    <a:pt x="177" y="79"/>
                    <a:pt x="193" y="74"/>
                  </a:cubicBezTo>
                  <a:cubicBezTo>
                    <a:pt x="193" y="74"/>
                    <a:pt x="192" y="75"/>
                    <a:pt x="192" y="76"/>
                  </a:cubicBezTo>
                  <a:cubicBezTo>
                    <a:pt x="182" y="80"/>
                    <a:pt x="151" y="90"/>
                    <a:pt x="145" y="90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39" y="90"/>
                    <a:pt x="129" y="89"/>
                    <a:pt x="109" y="80"/>
                  </a:cubicBezTo>
                  <a:cubicBezTo>
                    <a:pt x="62" y="61"/>
                    <a:pt x="26" y="38"/>
                    <a:pt x="6" y="14"/>
                  </a:cubicBezTo>
                  <a:cubicBezTo>
                    <a:pt x="6" y="14"/>
                    <a:pt x="2" y="10"/>
                    <a:pt x="1" y="6"/>
                  </a:cubicBezTo>
                  <a:cubicBezTo>
                    <a:pt x="0" y="5"/>
                    <a:pt x="0" y="3"/>
                    <a:pt x="0" y="1"/>
                  </a:cubicBez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6" name="Freeform 946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030913" y="4371976"/>
              <a:ext cx="220663" cy="125413"/>
            </a:xfrm>
            <a:custGeom>
              <a:avLst/>
              <a:gdLst>
                <a:gd name="T0" fmla="*/ 139 w 139"/>
                <a:gd name="T1" fmla="*/ 72 h 79"/>
                <a:gd name="T2" fmla="*/ 133 w 139"/>
                <a:gd name="T3" fmla="*/ 79 h 79"/>
                <a:gd name="T4" fmla="*/ 139 w 139"/>
                <a:gd name="T5" fmla="*/ 72 h 79"/>
                <a:gd name="T6" fmla="*/ 0 w 139"/>
                <a:gd name="T7" fmla="*/ 8 h 79"/>
                <a:gd name="T8" fmla="*/ 0 w 139"/>
                <a:gd name="T9" fmla="*/ 12 h 79"/>
                <a:gd name="T10" fmla="*/ 0 w 139"/>
                <a:gd name="T11" fmla="*/ 12 h 79"/>
                <a:gd name="T12" fmla="*/ 0 w 139"/>
                <a:gd name="T13" fmla="*/ 8 h 79"/>
                <a:gd name="T14" fmla="*/ 2 w 139"/>
                <a:gd name="T15" fmla="*/ 0 h 79"/>
                <a:gd name="T16" fmla="*/ 1 w 139"/>
                <a:gd name="T17" fmla="*/ 1 h 79"/>
                <a:gd name="T18" fmla="*/ 1 w 139"/>
                <a:gd name="T19" fmla="*/ 1 h 79"/>
                <a:gd name="T20" fmla="*/ 1 w 139"/>
                <a:gd name="T21" fmla="*/ 1 h 79"/>
                <a:gd name="T22" fmla="*/ 2 w 139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79">
                  <a:moveTo>
                    <a:pt x="139" y="72"/>
                  </a:moveTo>
                  <a:cubicBezTo>
                    <a:pt x="136" y="75"/>
                    <a:pt x="134" y="77"/>
                    <a:pt x="133" y="79"/>
                  </a:cubicBezTo>
                  <a:cubicBezTo>
                    <a:pt x="134" y="77"/>
                    <a:pt x="136" y="75"/>
                    <a:pt x="139" y="72"/>
                  </a:cubicBezTo>
                  <a:moveTo>
                    <a:pt x="0" y="8"/>
                  </a:move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0"/>
                    <a:pt x="0" y="8"/>
                  </a:cubicBezTo>
                  <a:moveTo>
                    <a:pt x="2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DDD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7" name="Freeform 947"/>
            <p:cNvSpPr/>
            <p:nvPr>
              <p:custDataLst>
                <p:tags r:id="rId78"/>
              </p:custDataLst>
            </p:nvPr>
          </p:nvSpPr>
          <p:spPr bwMode="auto">
            <a:xfrm>
              <a:off x="6030913" y="4362451"/>
              <a:ext cx="220663" cy="147638"/>
            </a:xfrm>
            <a:custGeom>
              <a:avLst/>
              <a:gdLst>
                <a:gd name="T0" fmla="*/ 7 w 139"/>
                <a:gd name="T1" fmla="*/ 0 h 93"/>
                <a:gd name="T2" fmla="*/ 2 w 139"/>
                <a:gd name="T3" fmla="*/ 6 h 93"/>
                <a:gd name="T4" fmla="*/ 1 w 139"/>
                <a:gd name="T5" fmla="*/ 7 h 93"/>
                <a:gd name="T6" fmla="*/ 1 w 139"/>
                <a:gd name="T7" fmla="*/ 7 h 93"/>
                <a:gd name="T8" fmla="*/ 0 w 139"/>
                <a:gd name="T9" fmla="*/ 14 h 93"/>
                <a:gd name="T10" fmla="*/ 0 w 139"/>
                <a:gd name="T11" fmla="*/ 18 h 93"/>
                <a:gd name="T12" fmla="*/ 51 w 139"/>
                <a:gd name="T13" fmla="*/ 54 h 93"/>
                <a:gd name="T14" fmla="*/ 131 w 139"/>
                <a:gd name="T15" fmla="*/ 93 h 93"/>
                <a:gd name="T16" fmla="*/ 133 w 139"/>
                <a:gd name="T17" fmla="*/ 85 h 93"/>
                <a:gd name="T18" fmla="*/ 133 w 139"/>
                <a:gd name="T19" fmla="*/ 85 h 93"/>
                <a:gd name="T20" fmla="*/ 139 w 139"/>
                <a:gd name="T21" fmla="*/ 78 h 93"/>
                <a:gd name="T22" fmla="*/ 139 w 139"/>
                <a:gd name="T23" fmla="*/ 78 h 93"/>
                <a:gd name="T24" fmla="*/ 58 w 139"/>
                <a:gd name="T25" fmla="*/ 39 h 93"/>
                <a:gd name="T26" fmla="*/ 7 w 139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93">
                  <a:moveTo>
                    <a:pt x="7" y="0"/>
                  </a:moveTo>
                  <a:cubicBezTo>
                    <a:pt x="5" y="3"/>
                    <a:pt x="4" y="4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11"/>
                    <a:pt x="0" y="14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2" y="27"/>
                    <a:pt x="35" y="44"/>
                    <a:pt x="51" y="54"/>
                  </a:cubicBezTo>
                  <a:cubicBezTo>
                    <a:pt x="69" y="64"/>
                    <a:pt x="113" y="85"/>
                    <a:pt x="131" y="93"/>
                  </a:cubicBezTo>
                  <a:cubicBezTo>
                    <a:pt x="131" y="90"/>
                    <a:pt x="132" y="87"/>
                    <a:pt x="133" y="85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4" y="83"/>
                    <a:pt x="136" y="81"/>
                    <a:pt x="139" y="78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139" y="78"/>
                    <a:pt x="83" y="53"/>
                    <a:pt x="58" y="39"/>
                  </a:cubicBezTo>
                  <a:cubicBezTo>
                    <a:pt x="33" y="24"/>
                    <a:pt x="7" y="0"/>
                    <a:pt x="7" y="0"/>
                  </a:cubicBezTo>
                </a:path>
              </a:pathLst>
            </a:custGeom>
            <a:solidFill>
              <a:srgbClr val="F3E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8" name="Freeform 948"/>
            <p:cNvSpPr/>
            <p:nvPr>
              <p:custDataLst>
                <p:tags r:id="rId79"/>
              </p:custDataLst>
            </p:nvPr>
          </p:nvSpPr>
          <p:spPr bwMode="auto">
            <a:xfrm>
              <a:off x="6237288" y="4411663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50 w 72"/>
                <a:gd name="T3" fmla="*/ 14 h 70"/>
                <a:gd name="T4" fmla="*/ 29 w 72"/>
                <a:gd name="T5" fmla="*/ 30 h 70"/>
                <a:gd name="T6" fmla="*/ 9 w 72"/>
                <a:gd name="T7" fmla="*/ 47 h 70"/>
                <a:gd name="T8" fmla="*/ 0 w 72"/>
                <a:gd name="T9" fmla="*/ 70 h 70"/>
                <a:gd name="T10" fmla="*/ 3 w 72"/>
                <a:gd name="T11" fmla="*/ 58 h 70"/>
                <a:gd name="T12" fmla="*/ 10 w 72"/>
                <a:gd name="T13" fmla="*/ 47 h 70"/>
                <a:gd name="T14" fmla="*/ 30 w 72"/>
                <a:gd name="T15" fmla="*/ 31 h 70"/>
                <a:gd name="T16" fmla="*/ 51 w 72"/>
                <a:gd name="T17" fmla="*/ 15 h 70"/>
                <a:gd name="T18" fmla="*/ 72 w 72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cubicBezTo>
                    <a:pt x="65" y="4"/>
                    <a:pt x="57" y="9"/>
                    <a:pt x="50" y="14"/>
                  </a:cubicBezTo>
                  <a:cubicBezTo>
                    <a:pt x="43" y="19"/>
                    <a:pt x="36" y="25"/>
                    <a:pt x="29" y="30"/>
                  </a:cubicBezTo>
                  <a:cubicBezTo>
                    <a:pt x="22" y="35"/>
                    <a:pt x="16" y="41"/>
                    <a:pt x="9" y="47"/>
                  </a:cubicBezTo>
                  <a:cubicBezTo>
                    <a:pt x="3" y="53"/>
                    <a:pt x="0" y="61"/>
                    <a:pt x="0" y="70"/>
                  </a:cubicBezTo>
                  <a:cubicBezTo>
                    <a:pt x="0" y="65"/>
                    <a:pt x="1" y="62"/>
                    <a:pt x="3" y="58"/>
                  </a:cubicBezTo>
                  <a:cubicBezTo>
                    <a:pt x="4" y="54"/>
                    <a:pt x="7" y="50"/>
                    <a:pt x="10" y="47"/>
                  </a:cubicBezTo>
                  <a:cubicBezTo>
                    <a:pt x="16" y="41"/>
                    <a:pt x="23" y="36"/>
                    <a:pt x="30" y="31"/>
                  </a:cubicBezTo>
                  <a:cubicBezTo>
                    <a:pt x="37" y="25"/>
                    <a:pt x="44" y="20"/>
                    <a:pt x="51" y="15"/>
                  </a:cubicBezTo>
                  <a:cubicBezTo>
                    <a:pt x="58" y="10"/>
                    <a:pt x="65" y="5"/>
                    <a:pt x="72" y="0"/>
                  </a:cubicBezTo>
                  <a:close/>
                </a:path>
              </a:pathLst>
            </a:custGeom>
            <a:solidFill>
              <a:srgbClr val="FDD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9" name="Freeform 949"/>
            <p:cNvSpPr/>
            <p:nvPr>
              <p:custDataLst>
                <p:tags r:id="rId80"/>
              </p:custDataLst>
            </p:nvPr>
          </p:nvSpPr>
          <p:spPr bwMode="auto">
            <a:xfrm>
              <a:off x="6029325" y="4276726"/>
              <a:ext cx="103188" cy="123825"/>
            </a:xfrm>
            <a:custGeom>
              <a:avLst/>
              <a:gdLst>
                <a:gd name="T0" fmla="*/ 65 w 65"/>
                <a:gd name="T1" fmla="*/ 0 h 78"/>
                <a:gd name="T2" fmla="*/ 45 w 65"/>
                <a:gd name="T3" fmla="*/ 17 h 78"/>
                <a:gd name="T4" fmla="*/ 26 w 65"/>
                <a:gd name="T5" fmla="*/ 35 h 78"/>
                <a:gd name="T6" fmla="*/ 8 w 65"/>
                <a:gd name="T7" fmla="*/ 53 h 78"/>
                <a:gd name="T8" fmla="*/ 4 w 65"/>
                <a:gd name="T9" fmla="*/ 58 h 78"/>
                <a:gd name="T10" fmla="*/ 1 w 65"/>
                <a:gd name="T11" fmla="*/ 64 h 78"/>
                <a:gd name="T12" fmla="*/ 1 w 65"/>
                <a:gd name="T13" fmla="*/ 78 h 78"/>
                <a:gd name="T14" fmla="*/ 2 w 65"/>
                <a:gd name="T15" fmla="*/ 65 h 78"/>
                <a:gd name="T16" fmla="*/ 4 w 65"/>
                <a:gd name="T17" fmla="*/ 59 h 78"/>
                <a:gd name="T18" fmla="*/ 8 w 65"/>
                <a:gd name="T19" fmla="*/ 54 h 78"/>
                <a:gd name="T20" fmla="*/ 27 w 65"/>
                <a:gd name="T21" fmla="*/ 35 h 78"/>
                <a:gd name="T22" fmla="*/ 46 w 65"/>
                <a:gd name="T23" fmla="*/ 18 h 78"/>
                <a:gd name="T24" fmla="*/ 65 w 65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8">
                  <a:moveTo>
                    <a:pt x="65" y="0"/>
                  </a:moveTo>
                  <a:cubicBezTo>
                    <a:pt x="58" y="6"/>
                    <a:pt x="52" y="11"/>
                    <a:pt x="45" y="17"/>
                  </a:cubicBezTo>
                  <a:cubicBezTo>
                    <a:pt x="39" y="23"/>
                    <a:pt x="32" y="29"/>
                    <a:pt x="26" y="35"/>
                  </a:cubicBezTo>
                  <a:cubicBezTo>
                    <a:pt x="20" y="41"/>
                    <a:pt x="14" y="47"/>
                    <a:pt x="8" y="53"/>
                  </a:cubicBezTo>
                  <a:cubicBezTo>
                    <a:pt x="6" y="55"/>
                    <a:pt x="5" y="57"/>
                    <a:pt x="4" y="58"/>
                  </a:cubicBezTo>
                  <a:cubicBezTo>
                    <a:pt x="3" y="60"/>
                    <a:pt x="2" y="62"/>
                    <a:pt x="1" y="64"/>
                  </a:cubicBezTo>
                  <a:cubicBezTo>
                    <a:pt x="0" y="69"/>
                    <a:pt x="1" y="73"/>
                    <a:pt x="1" y="78"/>
                  </a:cubicBezTo>
                  <a:cubicBezTo>
                    <a:pt x="1" y="73"/>
                    <a:pt x="1" y="69"/>
                    <a:pt x="2" y="65"/>
                  </a:cubicBezTo>
                  <a:cubicBezTo>
                    <a:pt x="2" y="63"/>
                    <a:pt x="3" y="60"/>
                    <a:pt x="4" y="59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4" y="47"/>
                    <a:pt x="20" y="41"/>
                    <a:pt x="27" y="35"/>
                  </a:cubicBezTo>
                  <a:cubicBezTo>
                    <a:pt x="33" y="29"/>
                    <a:pt x="39" y="23"/>
                    <a:pt x="46" y="18"/>
                  </a:cubicBezTo>
                  <a:cubicBezTo>
                    <a:pt x="52" y="12"/>
                    <a:pt x="58" y="6"/>
                    <a:pt x="65" y="0"/>
                  </a:cubicBezTo>
                  <a:close/>
                </a:path>
              </a:pathLst>
            </a:custGeom>
            <a:solidFill>
              <a:srgbClr val="FDD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0" name="Freeform 950"/>
            <p:cNvSpPr/>
            <p:nvPr>
              <p:custDataLst>
                <p:tags r:id="rId81"/>
              </p:custDataLst>
            </p:nvPr>
          </p:nvSpPr>
          <p:spPr bwMode="auto">
            <a:xfrm>
              <a:off x="6030913" y="4400551"/>
              <a:ext cx="206375" cy="122238"/>
            </a:xfrm>
            <a:custGeom>
              <a:avLst/>
              <a:gdLst>
                <a:gd name="T0" fmla="*/ 130 w 130"/>
                <a:gd name="T1" fmla="*/ 77 h 77"/>
                <a:gd name="T2" fmla="*/ 112 w 130"/>
                <a:gd name="T3" fmla="*/ 69 h 77"/>
                <a:gd name="T4" fmla="*/ 95 w 130"/>
                <a:gd name="T5" fmla="*/ 62 h 77"/>
                <a:gd name="T6" fmla="*/ 61 w 130"/>
                <a:gd name="T7" fmla="*/ 44 h 77"/>
                <a:gd name="T8" fmla="*/ 45 w 130"/>
                <a:gd name="T9" fmla="*/ 35 h 77"/>
                <a:gd name="T10" fmla="*/ 30 w 130"/>
                <a:gd name="T11" fmla="*/ 24 h 77"/>
                <a:gd name="T12" fmla="*/ 15 w 130"/>
                <a:gd name="T13" fmla="*/ 12 h 77"/>
                <a:gd name="T14" fmla="*/ 0 w 130"/>
                <a:gd name="T15" fmla="*/ 0 h 77"/>
                <a:gd name="T16" fmla="*/ 29 w 130"/>
                <a:gd name="T17" fmla="*/ 24 h 77"/>
                <a:gd name="T18" fmla="*/ 45 w 130"/>
                <a:gd name="T19" fmla="*/ 36 h 77"/>
                <a:gd name="T20" fmla="*/ 61 w 130"/>
                <a:gd name="T21" fmla="*/ 45 h 77"/>
                <a:gd name="T22" fmla="*/ 95 w 130"/>
                <a:gd name="T23" fmla="*/ 62 h 77"/>
                <a:gd name="T24" fmla="*/ 130 w 130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77">
                  <a:moveTo>
                    <a:pt x="130" y="77"/>
                  </a:moveTo>
                  <a:cubicBezTo>
                    <a:pt x="124" y="74"/>
                    <a:pt x="118" y="72"/>
                    <a:pt x="112" y="69"/>
                  </a:cubicBezTo>
                  <a:cubicBezTo>
                    <a:pt x="107" y="67"/>
                    <a:pt x="101" y="64"/>
                    <a:pt x="95" y="62"/>
                  </a:cubicBezTo>
                  <a:cubicBezTo>
                    <a:pt x="84" y="56"/>
                    <a:pt x="72" y="51"/>
                    <a:pt x="61" y="44"/>
                  </a:cubicBezTo>
                  <a:cubicBezTo>
                    <a:pt x="56" y="41"/>
                    <a:pt x="50" y="38"/>
                    <a:pt x="45" y="35"/>
                  </a:cubicBezTo>
                  <a:cubicBezTo>
                    <a:pt x="40" y="31"/>
                    <a:pt x="35" y="28"/>
                    <a:pt x="30" y="24"/>
                  </a:cubicBezTo>
                  <a:cubicBezTo>
                    <a:pt x="25" y="20"/>
                    <a:pt x="20" y="16"/>
                    <a:pt x="15" y="12"/>
                  </a:cubicBezTo>
                  <a:cubicBezTo>
                    <a:pt x="10" y="8"/>
                    <a:pt x="5" y="4"/>
                    <a:pt x="0" y="0"/>
                  </a:cubicBezTo>
                  <a:cubicBezTo>
                    <a:pt x="10" y="8"/>
                    <a:pt x="19" y="16"/>
                    <a:pt x="29" y="24"/>
                  </a:cubicBezTo>
                  <a:cubicBezTo>
                    <a:pt x="34" y="28"/>
                    <a:pt x="39" y="32"/>
                    <a:pt x="45" y="36"/>
                  </a:cubicBezTo>
                  <a:cubicBezTo>
                    <a:pt x="50" y="39"/>
                    <a:pt x="55" y="42"/>
                    <a:pt x="61" y="45"/>
                  </a:cubicBezTo>
                  <a:cubicBezTo>
                    <a:pt x="72" y="51"/>
                    <a:pt x="83" y="57"/>
                    <a:pt x="95" y="62"/>
                  </a:cubicBezTo>
                  <a:cubicBezTo>
                    <a:pt x="106" y="67"/>
                    <a:pt x="118" y="72"/>
                    <a:pt x="130" y="77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1" name="Freeform 951"/>
            <p:cNvSpPr/>
            <p:nvPr>
              <p:custDataLst>
                <p:tags r:id="rId82"/>
              </p:custDataLst>
            </p:nvPr>
          </p:nvSpPr>
          <p:spPr bwMode="auto">
            <a:xfrm>
              <a:off x="6242050" y="4524376"/>
              <a:ext cx="1588" cy="33338"/>
            </a:xfrm>
            <a:custGeom>
              <a:avLst/>
              <a:gdLst>
                <a:gd name="T0" fmla="*/ 0 w 1"/>
                <a:gd name="T1" fmla="*/ 0 h 21"/>
                <a:gd name="T2" fmla="*/ 0 w 1"/>
                <a:gd name="T3" fmla="*/ 11 h 21"/>
                <a:gd name="T4" fmla="*/ 0 w 1"/>
                <a:gd name="T5" fmla="*/ 21 h 21"/>
                <a:gd name="T6" fmla="*/ 0 w 1"/>
                <a:gd name="T7" fmla="*/ 11 h 21"/>
                <a:gd name="T8" fmla="*/ 0 w 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1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4"/>
                    <a:pt x="0" y="18"/>
                    <a:pt x="0" y="21"/>
                  </a:cubicBezTo>
                  <a:cubicBezTo>
                    <a:pt x="0" y="18"/>
                    <a:pt x="0" y="14"/>
                    <a:pt x="0" y="11"/>
                  </a:cubicBezTo>
                  <a:cubicBezTo>
                    <a:pt x="0" y="7"/>
                    <a:pt x="1" y="4"/>
                    <a:pt x="0" y="0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2" name="Freeform 952"/>
            <p:cNvSpPr/>
            <p:nvPr>
              <p:custDataLst>
                <p:tags r:id="rId83"/>
              </p:custDataLst>
            </p:nvPr>
          </p:nvSpPr>
          <p:spPr bwMode="auto">
            <a:xfrm>
              <a:off x="6496050" y="4357688"/>
              <a:ext cx="34925" cy="28575"/>
            </a:xfrm>
            <a:custGeom>
              <a:avLst/>
              <a:gdLst>
                <a:gd name="T0" fmla="*/ 19 w 22"/>
                <a:gd name="T1" fmla="*/ 1 h 18"/>
                <a:gd name="T2" fmla="*/ 22 w 22"/>
                <a:gd name="T3" fmla="*/ 3 h 18"/>
                <a:gd name="T4" fmla="*/ 19 w 22"/>
                <a:gd name="T5" fmla="*/ 8 h 18"/>
                <a:gd name="T6" fmla="*/ 14 w 22"/>
                <a:gd name="T7" fmla="*/ 10 h 18"/>
                <a:gd name="T8" fmla="*/ 2 w 22"/>
                <a:gd name="T9" fmla="*/ 17 h 18"/>
                <a:gd name="T10" fmla="*/ 0 w 22"/>
                <a:gd name="T11" fmla="*/ 16 h 18"/>
                <a:gd name="T12" fmla="*/ 2 w 22"/>
                <a:gd name="T13" fmla="*/ 11 h 18"/>
                <a:gd name="T14" fmla="*/ 14 w 22"/>
                <a:gd name="T15" fmla="*/ 4 h 18"/>
                <a:gd name="T16" fmla="*/ 19 w 22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8">
                  <a:moveTo>
                    <a:pt x="19" y="1"/>
                  </a:moveTo>
                  <a:cubicBezTo>
                    <a:pt x="20" y="0"/>
                    <a:pt x="22" y="1"/>
                    <a:pt x="22" y="3"/>
                  </a:cubicBezTo>
                  <a:cubicBezTo>
                    <a:pt x="22" y="5"/>
                    <a:pt x="20" y="7"/>
                    <a:pt x="19" y="8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8"/>
                    <a:pt x="0" y="18"/>
                    <a:pt x="0" y="16"/>
                  </a:cubicBezTo>
                  <a:cubicBezTo>
                    <a:pt x="0" y="14"/>
                    <a:pt x="1" y="12"/>
                    <a:pt x="2" y="11"/>
                  </a:cubicBezTo>
                  <a:cubicBezTo>
                    <a:pt x="14" y="4"/>
                    <a:pt x="14" y="4"/>
                    <a:pt x="14" y="4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3" name="Freeform 953"/>
            <p:cNvSpPr/>
            <p:nvPr>
              <p:custDataLst>
                <p:tags r:id="rId84"/>
              </p:custDataLst>
            </p:nvPr>
          </p:nvSpPr>
          <p:spPr bwMode="auto">
            <a:xfrm>
              <a:off x="6280150" y="4497388"/>
              <a:ext cx="3175" cy="20638"/>
            </a:xfrm>
            <a:custGeom>
              <a:avLst/>
              <a:gdLst>
                <a:gd name="T0" fmla="*/ 1 w 2"/>
                <a:gd name="T1" fmla="*/ 13 h 13"/>
                <a:gd name="T2" fmla="*/ 0 w 2"/>
                <a:gd name="T3" fmla="*/ 12 h 13"/>
                <a:gd name="T4" fmla="*/ 0 w 2"/>
                <a:gd name="T5" fmla="*/ 0 h 13"/>
                <a:gd name="T6" fmla="*/ 2 w 2"/>
                <a:gd name="T7" fmla="*/ 1 h 13"/>
                <a:gd name="T8" fmla="*/ 1 w 2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" y="1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3A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4" name="Freeform 954"/>
            <p:cNvSpPr/>
            <p:nvPr>
              <p:custDataLst>
                <p:tags r:id="rId85"/>
              </p:custDataLst>
            </p:nvPr>
          </p:nvSpPr>
          <p:spPr bwMode="auto">
            <a:xfrm>
              <a:off x="6280150" y="4481513"/>
              <a:ext cx="31750" cy="17463"/>
            </a:xfrm>
            <a:custGeom>
              <a:avLst/>
              <a:gdLst>
                <a:gd name="T0" fmla="*/ 2 w 20"/>
                <a:gd name="T1" fmla="*/ 11 h 11"/>
                <a:gd name="T2" fmla="*/ 0 w 20"/>
                <a:gd name="T3" fmla="*/ 10 h 11"/>
                <a:gd name="T4" fmla="*/ 18 w 20"/>
                <a:gd name="T5" fmla="*/ 0 h 11"/>
                <a:gd name="T6" fmla="*/ 20 w 20"/>
                <a:gd name="T7" fmla="*/ 1 h 11"/>
                <a:gd name="T8" fmla="*/ 2 w 2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1">
                  <a:moveTo>
                    <a:pt x="2" y="11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20" y="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3A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5" name="Freeform 955"/>
            <p:cNvSpPr/>
            <p:nvPr>
              <p:custDataLst>
                <p:tags r:id="rId86"/>
              </p:custDataLst>
            </p:nvPr>
          </p:nvSpPr>
          <p:spPr bwMode="auto">
            <a:xfrm>
              <a:off x="6281738" y="4483101"/>
              <a:ext cx="30163" cy="34925"/>
            </a:xfrm>
            <a:custGeom>
              <a:avLst/>
              <a:gdLst>
                <a:gd name="T0" fmla="*/ 19 w 19"/>
                <a:gd name="T1" fmla="*/ 0 h 22"/>
                <a:gd name="T2" fmla="*/ 18 w 19"/>
                <a:gd name="T3" fmla="*/ 12 h 22"/>
                <a:gd name="T4" fmla="*/ 0 w 19"/>
                <a:gd name="T5" fmla="*/ 22 h 22"/>
                <a:gd name="T6" fmla="*/ 1 w 19"/>
                <a:gd name="T7" fmla="*/ 10 h 22"/>
                <a:gd name="T8" fmla="*/ 19 w 1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19" y="0"/>
                  </a:moveTo>
                  <a:lnTo>
                    <a:pt x="18" y="12"/>
                  </a:lnTo>
                  <a:lnTo>
                    <a:pt x="0" y="22"/>
                  </a:lnTo>
                  <a:lnTo>
                    <a:pt x="1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4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6" name="Freeform 956"/>
            <p:cNvSpPr/>
            <p:nvPr>
              <p:custDataLst>
                <p:tags r:id="rId87"/>
              </p:custDataLst>
            </p:nvPr>
          </p:nvSpPr>
          <p:spPr bwMode="auto">
            <a:xfrm>
              <a:off x="6284913" y="4498976"/>
              <a:ext cx="3175" cy="17463"/>
            </a:xfrm>
            <a:custGeom>
              <a:avLst/>
              <a:gdLst>
                <a:gd name="T0" fmla="*/ 2 w 2"/>
                <a:gd name="T1" fmla="*/ 11 h 11"/>
                <a:gd name="T2" fmla="*/ 0 w 2"/>
                <a:gd name="T3" fmla="*/ 10 h 11"/>
                <a:gd name="T4" fmla="*/ 0 w 2"/>
                <a:gd name="T5" fmla="*/ 0 h 11"/>
                <a:gd name="T6" fmla="*/ 2 w 2"/>
                <a:gd name="T7" fmla="*/ 2 h 11"/>
                <a:gd name="T8" fmla="*/ 2 w 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1">
                  <a:moveTo>
                    <a:pt x="2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6907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7" name="Freeform 957"/>
            <p:cNvSpPr/>
            <p:nvPr>
              <p:custDataLst>
                <p:tags r:id="rId88"/>
              </p:custDataLst>
            </p:nvPr>
          </p:nvSpPr>
          <p:spPr bwMode="auto">
            <a:xfrm>
              <a:off x="6284913" y="4486276"/>
              <a:ext cx="28575" cy="15875"/>
            </a:xfrm>
            <a:custGeom>
              <a:avLst/>
              <a:gdLst>
                <a:gd name="T0" fmla="*/ 2 w 18"/>
                <a:gd name="T1" fmla="*/ 10 h 10"/>
                <a:gd name="T2" fmla="*/ 0 w 18"/>
                <a:gd name="T3" fmla="*/ 8 h 10"/>
                <a:gd name="T4" fmla="*/ 15 w 18"/>
                <a:gd name="T5" fmla="*/ 0 h 10"/>
                <a:gd name="T6" fmla="*/ 18 w 18"/>
                <a:gd name="T7" fmla="*/ 1 h 10"/>
                <a:gd name="T8" fmla="*/ 2 w 1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2" y="10"/>
                  </a:moveTo>
                  <a:lnTo>
                    <a:pt x="0" y="8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A90B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8" name="Freeform 958"/>
            <p:cNvSpPr/>
            <p:nvPr>
              <p:custDataLst>
                <p:tags r:id="rId89"/>
              </p:custDataLst>
            </p:nvPr>
          </p:nvSpPr>
          <p:spPr bwMode="auto">
            <a:xfrm>
              <a:off x="6288088" y="4487863"/>
              <a:ext cx="25400" cy="28575"/>
            </a:xfrm>
            <a:custGeom>
              <a:avLst/>
              <a:gdLst>
                <a:gd name="T0" fmla="*/ 16 w 16"/>
                <a:gd name="T1" fmla="*/ 0 h 18"/>
                <a:gd name="T2" fmla="*/ 16 w 16"/>
                <a:gd name="T3" fmla="*/ 9 h 18"/>
                <a:gd name="T4" fmla="*/ 0 w 16"/>
                <a:gd name="T5" fmla="*/ 18 h 18"/>
                <a:gd name="T6" fmla="*/ 0 w 16"/>
                <a:gd name="T7" fmla="*/ 9 h 18"/>
                <a:gd name="T8" fmla="*/ 16 w 1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6" y="0"/>
                  </a:moveTo>
                  <a:lnTo>
                    <a:pt x="16" y="9"/>
                  </a:lnTo>
                  <a:lnTo>
                    <a:pt x="0" y="18"/>
                  </a:lnTo>
                  <a:lnTo>
                    <a:pt x="0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80A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9" name="Freeform 959"/>
            <p:cNvSpPr/>
            <p:nvPr>
              <p:custDataLst>
                <p:tags r:id="rId90"/>
              </p:custDataLst>
            </p:nvPr>
          </p:nvSpPr>
          <p:spPr bwMode="auto">
            <a:xfrm>
              <a:off x="6451600" y="4495801"/>
              <a:ext cx="122238" cy="76200"/>
            </a:xfrm>
            <a:custGeom>
              <a:avLst/>
              <a:gdLst>
                <a:gd name="T0" fmla="*/ 77 w 77"/>
                <a:gd name="T1" fmla="*/ 0 h 48"/>
                <a:gd name="T2" fmla="*/ 77 w 77"/>
                <a:gd name="T3" fmla="*/ 4 h 48"/>
                <a:gd name="T4" fmla="*/ 0 w 77"/>
                <a:gd name="T5" fmla="*/ 48 h 48"/>
                <a:gd name="T6" fmla="*/ 0 w 77"/>
                <a:gd name="T7" fmla="*/ 44 h 48"/>
                <a:gd name="T8" fmla="*/ 77 w 7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8">
                  <a:moveTo>
                    <a:pt x="77" y="0"/>
                  </a:moveTo>
                  <a:lnTo>
                    <a:pt x="77" y="4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C2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0" name="Freeform 960"/>
            <p:cNvSpPr/>
            <p:nvPr>
              <p:custDataLst>
                <p:tags r:id="rId91"/>
              </p:custDataLst>
            </p:nvPr>
          </p:nvSpPr>
          <p:spPr bwMode="auto">
            <a:xfrm>
              <a:off x="6430963" y="4551363"/>
              <a:ext cx="20638" cy="20638"/>
            </a:xfrm>
            <a:custGeom>
              <a:avLst/>
              <a:gdLst>
                <a:gd name="T0" fmla="*/ 13 w 13"/>
                <a:gd name="T1" fmla="*/ 13 h 13"/>
                <a:gd name="T2" fmla="*/ 13 w 13"/>
                <a:gd name="T3" fmla="*/ 9 h 13"/>
                <a:gd name="T4" fmla="*/ 0 w 13"/>
                <a:gd name="T5" fmla="*/ 0 h 13"/>
                <a:gd name="T6" fmla="*/ 1 w 13"/>
                <a:gd name="T7" fmla="*/ 4 h 13"/>
                <a:gd name="T8" fmla="*/ 13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13"/>
                  </a:moveTo>
                  <a:lnTo>
                    <a:pt x="13" y="9"/>
                  </a:lnTo>
                  <a:lnTo>
                    <a:pt x="0" y="0"/>
                  </a:lnTo>
                  <a:lnTo>
                    <a:pt x="1" y="4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1" name="Freeform 961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6402388" y="4198938"/>
              <a:ext cx="138113" cy="344488"/>
            </a:xfrm>
            <a:custGeom>
              <a:avLst/>
              <a:gdLst>
                <a:gd name="T0" fmla="*/ 30 w 87"/>
                <a:gd name="T1" fmla="*/ 217 h 217"/>
                <a:gd name="T2" fmla="*/ 30 w 87"/>
                <a:gd name="T3" fmla="*/ 217 h 217"/>
                <a:gd name="T4" fmla="*/ 3 w 87"/>
                <a:gd name="T5" fmla="*/ 177 h 217"/>
                <a:gd name="T6" fmla="*/ 0 w 87"/>
                <a:gd name="T7" fmla="*/ 175 h 217"/>
                <a:gd name="T8" fmla="*/ 0 w 87"/>
                <a:gd name="T9" fmla="*/ 95 h 217"/>
                <a:gd name="T10" fmla="*/ 1 w 87"/>
                <a:gd name="T11" fmla="*/ 91 h 217"/>
                <a:gd name="T12" fmla="*/ 25 w 87"/>
                <a:gd name="T13" fmla="*/ 48 h 217"/>
                <a:gd name="T14" fmla="*/ 43 w 87"/>
                <a:gd name="T15" fmla="*/ 25 h 217"/>
                <a:gd name="T16" fmla="*/ 80 w 87"/>
                <a:gd name="T17" fmla="*/ 0 h 217"/>
                <a:gd name="T18" fmla="*/ 81 w 87"/>
                <a:gd name="T19" fmla="*/ 0 h 217"/>
                <a:gd name="T20" fmla="*/ 83 w 87"/>
                <a:gd name="T21" fmla="*/ 2 h 217"/>
                <a:gd name="T22" fmla="*/ 86 w 87"/>
                <a:gd name="T23" fmla="*/ 52 h 217"/>
                <a:gd name="T24" fmla="*/ 87 w 87"/>
                <a:gd name="T25" fmla="*/ 114 h 217"/>
                <a:gd name="T26" fmla="*/ 85 w 87"/>
                <a:gd name="T27" fmla="*/ 119 h 217"/>
                <a:gd name="T28" fmla="*/ 85 w 87"/>
                <a:gd name="T29" fmla="*/ 121 h 217"/>
                <a:gd name="T30" fmla="*/ 85 w 87"/>
                <a:gd name="T31" fmla="*/ 127 h 217"/>
                <a:gd name="T32" fmla="*/ 80 w 87"/>
                <a:gd name="T33" fmla="*/ 186 h 217"/>
                <a:gd name="T34" fmla="*/ 77 w 87"/>
                <a:gd name="T35" fmla="*/ 190 h 217"/>
                <a:gd name="T36" fmla="*/ 31 w 87"/>
                <a:gd name="T37" fmla="*/ 217 h 217"/>
                <a:gd name="T38" fmla="*/ 30 w 87"/>
                <a:gd name="T39" fmla="*/ 217 h 217"/>
                <a:gd name="T40" fmla="*/ 81 w 87"/>
                <a:gd name="T41" fmla="*/ 2 h 217"/>
                <a:gd name="T42" fmla="*/ 81 w 87"/>
                <a:gd name="T43" fmla="*/ 2 h 217"/>
                <a:gd name="T44" fmla="*/ 44 w 87"/>
                <a:gd name="T45" fmla="*/ 27 h 217"/>
                <a:gd name="T46" fmla="*/ 26 w 87"/>
                <a:gd name="T47" fmla="*/ 48 h 217"/>
                <a:gd name="T48" fmla="*/ 2 w 87"/>
                <a:gd name="T49" fmla="*/ 92 h 217"/>
                <a:gd name="T50" fmla="*/ 1 w 87"/>
                <a:gd name="T51" fmla="*/ 95 h 217"/>
                <a:gd name="T52" fmla="*/ 1 w 87"/>
                <a:gd name="T53" fmla="*/ 175 h 217"/>
                <a:gd name="T54" fmla="*/ 3 w 87"/>
                <a:gd name="T55" fmla="*/ 176 h 217"/>
                <a:gd name="T56" fmla="*/ 31 w 87"/>
                <a:gd name="T57" fmla="*/ 215 h 217"/>
                <a:gd name="T58" fmla="*/ 77 w 87"/>
                <a:gd name="T59" fmla="*/ 189 h 217"/>
                <a:gd name="T60" fmla="*/ 79 w 87"/>
                <a:gd name="T61" fmla="*/ 186 h 217"/>
                <a:gd name="T62" fmla="*/ 83 w 87"/>
                <a:gd name="T63" fmla="*/ 127 h 217"/>
                <a:gd name="T64" fmla="*/ 83 w 87"/>
                <a:gd name="T65" fmla="*/ 121 h 217"/>
                <a:gd name="T66" fmla="*/ 84 w 87"/>
                <a:gd name="T67" fmla="*/ 118 h 217"/>
                <a:gd name="T68" fmla="*/ 86 w 87"/>
                <a:gd name="T69" fmla="*/ 114 h 217"/>
                <a:gd name="T70" fmla="*/ 85 w 87"/>
                <a:gd name="T71" fmla="*/ 52 h 217"/>
                <a:gd name="T72" fmla="*/ 82 w 87"/>
                <a:gd name="T73" fmla="*/ 2 h 217"/>
                <a:gd name="T74" fmla="*/ 81 w 87"/>
                <a:gd name="T75" fmla="*/ 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7" h="217">
                  <a:moveTo>
                    <a:pt x="30" y="217"/>
                  </a:moveTo>
                  <a:cubicBezTo>
                    <a:pt x="30" y="217"/>
                    <a:pt x="30" y="217"/>
                    <a:pt x="30" y="217"/>
                  </a:cubicBezTo>
                  <a:cubicBezTo>
                    <a:pt x="29" y="217"/>
                    <a:pt x="38" y="184"/>
                    <a:pt x="3" y="177"/>
                  </a:cubicBezTo>
                  <a:cubicBezTo>
                    <a:pt x="1" y="177"/>
                    <a:pt x="0" y="176"/>
                    <a:pt x="0" y="17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4"/>
                    <a:pt x="0" y="92"/>
                    <a:pt x="1" y="91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32" y="33"/>
                    <a:pt x="43" y="26"/>
                    <a:pt x="43" y="2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1" y="0"/>
                    <a:pt x="81" y="0"/>
                  </a:cubicBezTo>
                  <a:cubicBezTo>
                    <a:pt x="82" y="0"/>
                    <a:pt x="83" y="1"/>
                    <a:pt x="83" y="2"/>
                  </a:cubicBezTo>
                  <a:cubicBezTo>
                    <a:pt x="83" y="2"/>
                    <a:pt x="85" y="28"/>
                    <a:pt x="86" y="52"/>
                  </a:cubicBezTo>
                  <a:cubicBezTo>
                    <a:pt x="87" y="75"/>
                    <a:pt x="87" y="113"/>
                    <a:pt x="87" y="114"/>
                  </a:cubicBezTo>
                  <a:cubicBezTo>
                    <a:pt x="87" y="116"/>
                    <a:pt x="87" y="118"/>
                    <a:pt x="85" y="119"/>
                  </a:cubicBezTo>
                  <a:cubicBezTo>
                    <a:pt x="85" y="120"/>
                    <a:pt x="85" y="121"/>
                    <a:pt x="85" y="121"/>
                  </a:cubicBezTo>
                  <a:cubicBezTo>
                    <a:pt x="85" y="123"/>
                    <a:pt x="85" y="124"/>
                    <a:pt x="85" y="127"/>
                  </a:cubicBezTo>
                  <a:cubicBezTo>
                    <a:pt x="85" y="141"/>
                    <a:pt x="85" y="170"/>
                    <a:pt x="80" y="186"/>
                  </a:cubicBezTo>
                  <a:cubicBezTo>
                    <a:pt x="80" y="188"/>
                    <a:pt x="79" y="189"/>
                    <a:pt x="77" y="190"/>
                  </a:cubicBezTo>
                  <a:cubicBezTo>
                    <a:pt x="31" y="217"/>
                    <a:pt x="31" y="217"/>
                    <a:pt x="31" y="217"/>
                  </a:cubicBezTo>
                  <a:lnTo>
                    <a:pt x="30" y="217"/>
                  </a:lnTo>
                  <a:close/>
                  <a:moveTo>
                    <a:pt x="81" y="2"/>
                  </a:moveTo>
                  <a:cubicBezTo>
                    <a:pt x="81" y="2"/>
                    <a:pt x="81" y="2"/>
                    <a:pt x="81" y="2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33" y="34"/>
                    <a:pt x="26" y="48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3"/>
                    <a:pt x="1" y="94"/>
                    <a:pt x="1" y="95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1" y="175"/>
                    <a:pt x="2" y="176"/>
                    <a:pt x="3" y="176"/>
                  </a:cubicBezTo>
                  <a:cubicBezTo>
                    <a:pt x="38" y="182"/>
                    <a:pt x="31" y="215"/>
                    <a:pt x="31" y="215"/>
                  </a:cubicBezTo>
                  <a:cubicBezTo>
                    <a:pt x="77" y="189"/>
                    <a:pt x="77" y="189"/>
                    <a:pt x="77" y="189"/>
                  </a:cubicBezTo>
                  <a:cubicBezTo>
                    <a:pt x="78" y="188"/>
                    <a:pt x="79" y="187"/>
                    <a:pt x="79" y="186"/>
                  </a:cubicBezTo>
                  <a:cubicBezTo>
                    <a:pt x="83" y="170"/>
                    <a:pt x="83" y="140"/>
                    <a:pt x="83" y="127"/>
                  </a:cubicBezTo>
                  <a:cubicBezTo>
                    <a:pt x="83" y="124"/>
                    <a:pt x="83" y="123"/>
                    <a:pt x="83" y="121"/>
                  </a:cubicBezTo>
                  <a:cubicBezTo>
                    <a:pt x="83" y="120"/>
                    <a:pt x="84" y="119"/>
                    <a:pt x="84" y="118"/>
                  </a:cubicBezTo>
                  <a:cubicBezTo>
                    <a:pt x="85" y="117"/>
                    <a:pt x="86" y="115"/>
                    <a:pt x="86" y="114"/>
                  </a:cubicBezTo>
                  <a:cubicBezTo>
                    <a:pt x="86" y="113"/>
                    <a:pt x="86" y="75"/>
                    <a:pt x="85" y="52"/>
                  </a:cubicBezTo>
                  <a:cubicBezTo>
                    <a:pt x="83" y="29"/>
                    <a:pt x="82" y="2"/>
                    <a:pt x="82" y="2"/>
                  </a:cubicBezTo>
                  <a:cubicBezTo>
                    <a:pt x="82" y="2"/>
                    <a:pt x="81" y="2"/>
                    <a:pt x="81" y="2"/>
                  </a:cubicBez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2" name="Freeform 962"/>
            <p:cNvSpPr/>
            <p:nvPr>
              <p:custDataLst>
                <p:tags r:id="rId93"/>
              </p:custDataLst>
            </p:nvPr>
          </p:nvSpPr>
          <p:spPr bwMode="auto">
            <a:xfrm>
              <a:off x="6430963" y="4481513"/>
              <a:ext cx="142875" cy="84138"/>
            </a:xfrm>
            <a:custGeom>
              <a:avLst/>
              <a:gdLst>
                <a:gd name="T0" fmla="*/ 0 w 90"/>
                <a:gd name="T1" fmla="*/ 44 h 53"/>
                <a:gd name="T2" fmla="*/ 13 w 90"/>
                <a:gd name="T3" fmla="*/ 53 h 53"/>
                <a:gd name="T4" fmla="*/ 90 w 90"/>
                <a:gd name="T5" fmla="*/ 9 h 53"/>
                <a:gd name="T6" fmla="*/ 77 w 90"/>
                <a:gd name="T7" fmla="*/ 0 h 53"/>
                <a:gd name="T8" fmla="*/ 0 w 90"/>
                <a:gd name="T9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3">
                  <a:moveTo>
                    <a:pt x="0" y="44"/>
                  </a:moveTo>
                  <a:lnTo>
                    <a:pt x="13" y="53"/>
                  </a:lnTo>
                  <a:lnTo>
                    <a:pt x="90" y="9"/>
                  </a:lnTo>
                  <a:lnTo>
                    <a:pt x="77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3" name="Freeform 963"/>
            <p:cNvSpPr/>
            <p:nvPr>
              <p:custDataLst>
                <p:tags r:id="rId94"/>
              </p:custDataLst>
            </p:nvPr>
          </p:nvSpPr>
          <p:spPr bwMode="auto">
            <a:xfrm>
              <a:off x="6427788" y="4500563"/>
              <a:ext cx="23813" cy="66675"/>
            </a:xfrm>
            <a:custGeom>
              <a:avLst/>
              <a:gdLst>
                <a:gd name="T0" fmla="*/ 15 w 15"/>
                <a:gd name="T1" fmla="*/ 42 h 42"/>
                <a:gd name="T2" fmla="*/ 0 w 15"/>
                <a:gd name="T3" fmla="*/ 0 h 42"/>
                <a:gd name="T4" fmla="*/ 2 w 15"/>
                <a:gd name="T5" fmla="*/ 32 h 42"/>
                <a:gd name="T6" fmla="*/ 15 w 15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42">
                  <a:moveTo>
                    <a:pt x="15" y="42"/>
                  </a:moveTo>
                  <a:cubicBezTo>
                    <a:pt x="15" y="42"/>
                    <a:pt x="15" y="15"/>
                    <a:pt x="0" y="0"/>
                  </a:cubicBezTo>
                  <a:cubicBezTo>
                    <a:pt x="2" y="32"/>
                    <a:pt x="2" y="32"/>
                    <a:pt x="2" y="32"/>
                  </a:cubicBezTo>
                  <a:lnTo>
                    <a:pt x="15" y="42"/>
                  </a:lnTo>
                  <a:close/>
                </a:path>
              </a:pathLst>
            </a:custGeom>
            <a:solidFill>
              <a:srgbClr val="AD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4" name="Freeform 964"/>
            <p:cNvSpPr/>
            <p:nvPr>
              <p:custDataLst>
                <p:tags r:id="rId95"/>
              </p:custDataLst>
            </p:nvPr>
          </p:nvSpPr>
          <p:spPr bwMode="auto">
            <a:xfrm>
              <a:off x="6427788" y="4500563"/>
              <a:ext cx="30163" cy="66675"/>
            </a:xfrm>
            <a:custGeom>
              <a:avLst/>
              <a:gdLst>
                <a:gd name="T0" fmla="*/ 0 w 19"/>
                <a:gd name="T1" fmla="*/ 0 h 42"/>
                <a:gd name="T2" fmla="*/ 2 w 19"/>
                <a:gd name="T3" fmla="*/ 0 h 42"/>
                <a:gd name="T4" fmla="*/ 19 w 19"/>
                <a:gd name="T5" fmla="*/ 40 h 42"/>
                <a:gd name="T6" fmla="*/ 15 w 19"/>
                <a:gd name="T7" fmla="*/ 42 h 42"/>
                <a:gd name="T8" fmla="*/ 12 w 19"/>
                <a:gd name="T9" fmla="*/ 22 h 42"/>
                <a:gd name="T10" fmla="*/ 0 w 19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4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8" y="11"/>
                    <a:pt x="19" y="40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31"/>
                    <a:pt x="12" y="22"/>
                  </a:cubicBezTo>
                  <a:cubicBezTo>
                    <a:pt x="9" y="1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5" name="Freeform 965"/>
            <p:cNvSpPr/>
            <p:nvPr>
              <p:custDataLst>
                <p:tags r:id="rId96"/>
              </p:custDataLst>
            </p:nvPr>
          </p:nvSpPr>
          <p:spPr bwMode="auto">
            <a:xfrm>
              <a:off x="6391275" y="4364038"/>
              <a:ext cx="39688" cy="53975"/>
            </a:xfrm>
            <a:custGeom>
              <a:avLst/>
              <a:gdLst>
                <a:gd name="T0" fmla="*/ 24 w 25"/>
                <a:gd name="T1" fmla="*/ 19 h 34"/>
                <a:gd name="T2" fmla="*/ 15 w 25"/>
                <a:gd name="T3" fmla="*/ 19 h 34"/>
                <a:gd name="T4" fmla="*/ 15 w 25"/>
                <a:gd name="T5" fmla="*/ 14 h 34"/>
                <a:gd name="T6" fmla="*/ 11 w 25"/>
                <a:gd name="T7" fmla="*/ 2 h 34"/>
                <a:gd name="T8" fmla="*/ 4 w 25"/>
                <a:gd name="T9" fmla="*/ 17 h 34"/>
                <a:gd name="T10" fmla="*/ 5 w 25"/>
                <a:gd name="T11" fmla="*/ 32 h 34"/>
                <a:gd name="T12" fmla="*/ 13 w 25"/>
                <a:gd name="T13" fmla="*/ 27 h 34"/>
                <a:gd name="T14" fmla="*/ 25 w 25"/>
                <a:gd name="T15" fmla="*/ 26 h 34"/>
                <a:gd name="T16" fmla="*/ 24 w 25"/>
                <a:gd name="T17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24" y="19"/>
                  </a:move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6"/>
                    <a:pt x="15" y="14"/>
                  </a:cubicBezTo>
                  <a:cubicBezTo>
                    <a:pt x="14" y="3"/>
                    <a:pt x="12" y="0"/>
                    <a:pt x="11" y="2"/>
                  </a:cubicBezTo>
                  <a:cubicBezTo>
                    <a:pt x="9" y="7"/>
                    <a:pt x="9" y="6"/>
                    <a:pt x="4" y="17"/>
                  </a:cubicBezTo>
                  <a:cubicBezTo>
                    <a:pt x="1" y="27"/>
                    <a:pt x="0" y="34"/>
                    <a:pt x="5" y="32"/>
                  </a:cubicBezTo>
                  <a:cubicBezTo>
                    <a:pt x="7" y="31"/>
                    <a:pt x="13" y="27"/>
                    <a:pt x="13" y="27"/>
                  </a:cubicBezTo>
                  <a:cubicBezTo>
                    <a:pt x="25" y="26"/>
                    <a:pt x="25" y="26"/>
                    <a:pt x="25" y="26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6" name="Freeform 966"/>
            <p:cNvSpPr/>
            <p:nvPr>
              <p:custDataLst>
                <p:tags r:id="rId97"/>
              </p:custDataLst>
            </p:nvPr>
          </p:nvSpPr>
          <p:spPr bwMode="auto">
            <a:xfrm>
              <a:off x="6427788" y="4354513"/>
              <a:ext cx="26988" cy="65088"/>
            </a:xfrm>
            <a:custGeom>
              <a:avLst/>
              <a:gdLst>
                <a:gd name="T0" fmla="*/ 17 w 17"/>
                <a:gd name="T1" fmla="*/ 38 h 41"/>
                <a:gd name="T2" fmla="*/ 13 w 17"/>
                <a:gd name="T3" fmla="*/ 40 h 41"/>
                <a:gd name="T4" fmla="*/ 4 w 17"/>
                <a:gd name="T5" fmla="*/ 36 h 41"/>
                <a:gd name="T6" fmla="*/ 0 w 17"/>
                <a:gd name="T7" fmla="*/ 30 h 41"/>
                <a:gd name="T8" fmla="*/ 0 w 17"/>
                <a:gd name="T9" fmla="*/ 4 h 41"/>
                <a:gd name="T10" fmla="*/ 4 w 17"/>
                <a:gd name="T11" fmla="*/ 1 h 41"/>
                <a:gd name="T12" fmla="*/ 13 w 17"/>
                <a:gd name="T13" fmla="*/ 6 h 41"/>
                <a:gd name="T14" fmla="*/ 17 w 17"/>
                <a:gd name="T15" fmla="*/ 11 h 41"/>
                <a:gd name="T16" fmla="*/ 17 w 17"/>
                <a:gd name="T17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1">
                  <a:moveTo>
                    <a:pt x="17" y="38"/>
                  </a:moveTo>
                  <a:cubicBezTo>
                    <a:pt x="17" y="40"/>
                    <a:pt x="15" y="41"/>
                    <a:pt x="13" y="40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2" y="35"/>
                    <a:pt x="0" y="33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6" y="7"/>
                    <a:pt x="17" y="9"/>
                    <a:pt x="17" y="11"/>
                  </a:cubicBezTo>
                  <a:lnTo>
                    <a:pt x="1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7" name="Freeform 967"/>
            <p:cNvSpPr/>
            <p:nvPr>
              <p:custDataLst>
                <p:tags r:id="rId98"/>
              </p:custDataLst>
            </p:nvPr>
          </p:nvSpPr>
          <p:spPr bwMode="auto">
            <a:xfrm>
              <a:off x="6419850" y="4356101"/>
              <a:ext cx="31750" cy="63500"/>
            </a:xfrm>
            <a:custGeom>
              <a:avLst/>
              <a:gdLst>
                <a:gd name="T0" fmla="*/ 0 w 20"/>
                <a:gd name="T1" fmla="*/ 6 h 40"/>
                <a:gd name="T2" fmla="*/ 7 w 20"/>
                <a:gd name="T3" fmla="*/ 0 h 40"/>
                <a:gd name="T4" fmla="*/ 20 w 20"/>
                <a:gd name="T5" fmla="*/ 8 h 40"/>
                <a:gd name="T6" fmla="*/ 19 w 20"/>
                <a:gd name="T7" fmla="*/ 39 h 40"/>
                <a:gd name="T8" fmla="*/ 11 w 20"/>
                <a:gd name="T9" fmla="*/ 39 h 40"/>
                <a:gd name="T10" fmla="*/ 0 w 20"/>
                <a:gd name="T11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0">
                  <a:moveTo>
                    <a:pt x="0" y="6"/>
                  </a:moveTo>
                  <a:cubicBezTo>
                    <a:pt x="2" y="2"/>
                    <a:pt x="7" y="0"/>
                    <a:pt x="7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5" y="40"/>
                    <a:pt x="11" y="39"/>
                  </a:cubicBezTo>
                  <a:cubicBezTo>
                    <a:pt x="7" y="38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CCC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8" name="Freeform 968"/>
            <p:cNvSpPr/>
            <p:nvPr>
              <p:custDataLst>
                <p:tags r:id="rId99"/>
              </p:custDataLst>
            </p:nvPr>
          </p:nvSpPr>
          <p:spPr bwMode="auto">
            <a:xfrm>
              <a:off x="6418263" y="4362451"/>
              <a:ext cx="23813" cy="55563"/>
            </a:xfrm>
            <a:custGeom>
              <a:avLst/>
              <a:gdLst>
                <a:gd name="T0" fmla="*/ 0 w 15"/>
                <a:gd name="T1" fmla="*/ 3 h 35"/>
                <a:gd name="T2" fmla="*/ 4 w 15"/>
                <a:gd name="T3" fmla="*/ 1 h 35"/>
                <a:gd name="T4" fmla="*/ 12 w 15"/>
                <a:gd name="T5" fmla="*/ 5 h 35"/>
                <a:gd name="T6" fmla="*/ 15 w 15"/>
                <a:gd name="T7" fmla="*/ 10 h 35"/>
                <a:gd name="T8" fmla="*/ 15 w 15"/>
                <a:gd name="T9" fmla="*/ 32 h 35"/>
                <a:gd name="T10" fmla="*/ 11 w 15"/>
                <a:gd name="T11" fmla="*/ 34 h 35"/>
                <a:gd name="T12" fmla="*/ 4 w 15"/>
                <a:gd name="T13" fmla="*/ 31 h 35"/>
                <a:gd name="T14" fmla="*/ 0 w 15"/>
                <a:gd name="T15" fmla="*/ 26 h 35"/>
                <a:gd name="T16" fmla="*/ 0 w 15"/>
                <a:gd name="T1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35">
                  <a:moveTo>
                    <a:pt x="0" y="3"/>
                  </a:moveTo>
                  <a:cubicBezTo>
                    <a:pt x="0" y="1"/>
                    <a:pt x="2" y="0"/>
                    <a:pt x="4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6"/>
                    <a:pt x="15" y="8"/>
                    <a:pt x="15" y="10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4"/>
                    <a:pt x="13" y="35"/>
                    <a:pt x="11" y="34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0"/>
                    <a:pt x="0" y="28"/>
                    <a:pt x="0" y="2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7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9" name="Freeform 969"/>
            <p:cNvSpPr/>
            <p:nvPr>
              <p:custDataLst>
                <p:tags r:id="rId100"/>
              </p:custDataLst>
            </p:nvPr>
          </p:nvSpPr>
          <p:spPr bwMode="auto">
            <a:xfrm>
              <a:off x="6027738" y="4437063"/>
              <a:ext cx="20638" cy="25400"/>
            </a:xfrm>
            <a:custGeom>
              <a:avLst/>
              <a:gdLst>
                <a:gd name="T0" fmla="*/ 13 w 13"/>
                <a:gd name="T1" fmla="*/ 16 h 16"/>
                <a:gd name="T2" fmla="*/ 0 w 13"/>
                <a:gd name="T3" fmla="*/ 0 h 16"/>
                <a:gd name="T4" fmla="*/ 13 w 13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6">
                  <a:moveTo>
                    <a:pt x="13" y="16"/>
                  </a:moveTo>
                  <a:cubicBezTo>
                    <a:pt x="13" y="16"/>
                    <a:pt x="4" y="8"/>
                    <a:pt x="0" y="0"/>
                  </a:cubicBezTo>
                  <a:cubicBezTo>
                    <a:pt x="0" y="0"/>
                    <a:pt x="3" y="8"/>
                    <a:pt x="13" y="16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0" name="Freeform 970"/>
            <p:cNvSpPr/>
            <p:nvPr>
              <p:custDataLst>
                <p:tags r:id="rId101"/>
              </p:custDataLst>
            </p:nvPr>
          </p:nvSpPr>
          <p:spPr bwMode="auto">
            <a:xfrm>
              <a:off x="7027863" y="3868738"/>
              <a:ext cx="30163" cy="352425"/>
            </a:xfrm>
            <a:custGeom>
              <a:avLst/>
              <a:gdLst>
                <a:gd name="T0" fmla="*/ 0 w 19"/>
                <a:gd name="T1" fmla="*/ 14 h 222"/>
                <a:gd name="T2" fmla="*/ 11 w 19"/>
                <a:gd name="T3" fmla="*/ 8 h 222"/>
                <a:gd name="T4" fmla="*/ 13 w 19"/>
                <a:gd name="T5" fmla="*/ 0 h 222"/>
                <a:gd name="T6" fmla="*/ 19 w 19"/>
                <a:gd name="T7" fmla="*/ 13 h 222"/>
                <a:gd name="T8" fmla="*/ 19 w 19"/>
                <a:gd name="T9" fmla="*/ 205 h 222"/>
                <a:gd name="T10" fmla="*/ 15 w 19"/>
                <a:gd name="T11" fmla="*/ 212 h 222"/>
                <a:gd name="T12" fmla="*/ 0 w 19"/>
                <a:gd name="T13" fmla="*/ 222 h 222"/>
                <a:gd name="T14" fmla="*/ 0 w 19"/>
                <a:gd name="T15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22">
                  <a:moveTo>
                    <a:pt x="0" y="14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7" y="4"/>
                    <a:pt x="13" y="0"/>
                    <a:pt x="13" y="0"/>
                  </a:cubicBezTo>
                  <a:cubicBezTo>
                    <a:pt x="19" y="4"/>
                    <a:pt x="19" y="8"/>
                    <a:pt x="19" y="13"/>
                  </a:cubicBezTo>
                  <a:cubicBezTo>
                    <a:pt x="19" y="205"/>
                    <a:pt x="19" y="205"/>
                    <a:pt x="19" y="205"/>
                  </a:cubicBezTo>
                  <a:cubicBezTo>
                    <a:pt x="19" y="208"/>
                    <a:pt x="18" y="211"/>
                    <a:pt x="15" y="212"/>
                  </a:cubicBezTo>
                  <a:cubicBezTo>
                    <a:pt x="0" y="222"/>
                    <a:pt x="0" y="222"/>
                    <a:pt x="0" y="222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E2D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1" name="Freeform 971"/>
            <p:cNvSpPr/>
            <p:nvPr>
              <p:custDataLst>
                <p:tags r:id="rId102"/>
              </p:custDataLst>
            </p:nvPr>
          </p:nvSpPr>
          <p:spPr bwMode="auto">
            <a:xfrm>
              <a:off x="6261100" y="4168776"/>
              <a:ext cx="98425" cy="223838"/>
            </a:xfrm>
            <a:custGeom>
              <a:avLst/>
              <a:gdLst>
                <a:gd name="T0" fmla="*/ 0 w 62"/>
                <a:gd name="T1" fmla="*/ 0 h 141"/>
                <a:gd name="T2" fmla="*/ 11 w 62"/>
                <a:gd name="T3" fmla="*/ 65 h 141"/>
                <a:gd name="T4" fmla="*/ 26 w 62"/>
                <a:gd name="T5" fmla="*/ 130 h 141"/>
                <a:gd name="T6" fmla="*/ 40 w 62"/>
                <a:gd name="T7" fmla="*/ 133 h 141"/>
                <a:gd name="T8" fmla="*/ 40 w 62"/>
                <a:gd name="T9" fmla="*/ 134 h 141"/>
                <a:gd name="T10" fmla="*/ 40 w 62"/>
                <a:gd name="T11" fmla="*/ 134 h 141"/>
                <a:gd name="T12" fmla="*/ 39 w 62"/>
                <a:gd name="T13" fmla="*/ 135 h 141"/>
                <a:gd name="T14" fmla="*/ 39 w 62"/>
                <a:gd name="T15" fmla="*/ 135 h 141"/>
                <a:gd name="T16" fmla="*/ 26 w 62"/>
                <a:gd name="T17" fmla="*/ 132 h 141"/>
                <a:gd name="T18" fmla="*/ 26 w 62"/>
                <a:gd name="T19" fmla="*/ 133 h 141"/>
                <a:gd name="T20" fmla="*/ 55 w 62"/>
                <a:gd name="T21" fmla="*/ 141 h 141"/>
                <a:gd name="T22" fmla="*/ 56 w 62"/>
                <a:gd name="T23" fmla="*/ 141 h 141"/>
                <a:gd name="T24" fmla="*/ 59 w 62"/>
                <a:gd name="T25" fmla="*/ 139 h 141"/>
                <a:gd name="T26" fmla="*/ 62 w 62"/>
                <a:gd name="T27" fmla="*/ 133 h 141"/>
                <a:gd name="T28" fmla="*/ 40 w 62"/>
                <a:gd name="T29" fmla="*/ 52 h 141"/>
                <a:gd name="T30" fmla="*/ 33 w 62"/>
                <a:gd name="T31" fmla="*/ 18 h 141"/>
                <a:gd name="T32" fmla="*/ 0 w 62"/>
                <a:gd name="T3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141">
                  <a:moveTo>
                    <a:pt x="0" y="0"/>
                  </a:moveTo>
                  <a:cubicBezTo>
                    <a:pt x="1" y="18"/>
                    <a:pt x="5" y="39"/>
                    <a:pt x="11" y="65"/>
                  </a:cubicBezTo>
                  <a:cubicBezTo>
                    <a:pt x="16" y="87"/>
                    <a:pt x="21" y="109"/>
                    <a:pt x="26" y="130"/>
                  </a:cubicBezTo>
                  <a:cubicBezTo>
                    <a:pt x="34" y="132"/>
                    <a:pt x="40" y="132"/>
                    <a:pt x="40" y="133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7" y="134"/>
                    <a:pt x="32" y="134"/>
                    <a:pt x="26" y="132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35" y="136"/>
                    <a:pt x="45" y="138"/>
                    <a:pt x="55" y="141"/>
                  </a:cubicBezTo>
                  <a:cubicBezTo>
                    <a:pt x="55" y="141"/>
                    <a:pt x="56" y="141"/>
                    <a:pt x="56" y="141"/>
                  </a:cubicBezTo>
                  <a:cubicBezTo>
                    <a:pt x="57" y="141"/>
                    <a:pt x="59" y="140"/>
                    <a:pt x="59" y="139"/>
                  </a:cubicBezTo>
                  <a:cubicBezTo>
                    <a:pt x="60" y="137"/>
                    <a:pt x="61" y="135"/>
                    <a:pt x="62" y="133"/>
                  </a:cubicBezTo>
                  <a:cubicBezTo>
                    <a:pt x="54" y="102"/>
                    <a:pt x="45" y="70"/>
                    <a:pt x="40" y="52"/>
                  </a:cubicBezTo>
                  <a:cubicBezTo>
                    <a:pt x="37" y="39"/>
                    <a:pt x="35" y="28"/>
                    <a:pt x="33" y="18"/>
                  </a:cubicBezTo>
                  <a:cubicBezTo>
                    <a:pt x="19" y="12"/>
                    <a:pt x="8" y="5"/>
                    <a:pt x="0" y="0"/>
                  </a:cubicBezTo>
                </a:path>
              </a:pathLst>
            </a:custGeom>
            <a:solidFill>
              <a:srgbClr val="96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2" name="Freeform 972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6259513" y="4167188"/>
              <a:ext cx="101600" cy="227013"/>
            </a:xfrm>
            <a:custGeom>
              <a:avLst/>
              <a:gdLst>
                <a:gd name="T0" fmla="*/ 63 w 64"/>
                <a:gd name="T1" fmla="*/ 134 h 143"/>
                <a:gd name="T2" fmla="*/ 60 w 64"/>
                <a:gd name="T3" fmla="*/ 140 h 143"/>
                <a:gd name="T4" fmla="*/ 57 w 64"/>
                <a:gd name="T5" fmla="*/ 142 h 143"/>
                <a:gd name="T6" fmla="*/ 56 w 64"/>
                <a:gd name="T7" fmla="*/ 142 h 143"/>
                <a:gd name="T8" fmla="*/ 27 w 64"/>
                <a:gd name="T9" fmla="*/ 134 h 143"/>
                <a:gd name="T10" fmla="*/ 28 w 64"/>
                <a:gd name="T11" fmla="*/ 135 h 143"/>
                <a:gd name="T12" fmla="*/ 56 w 64"/>
                <a:gd name="T13" fmla="*/ 142 h 143"/>
                <a:gd name="T14" fmla="*/ 57 w 64"/>
                <a:gd name="T15" fmla="*/ 143 h 143"/>
                <a:gd name="T16" fmla="*/ 61 w 64"/>
                <a:gd name="T17" fmla="*/ 140 h 143"/>
                <a:gd name="T18" fmla="*/ 64 w 64"/>
                <a:gd name="T19" fmla="*/ 135 h 143"/>
                <a:gd name="T20" fmla="*/ 63 w 64"/>
                <a:gd name="T21" fmla="*/ 134 h 143"/>
                <a:gd name="T22" fmla="*/ 0 w 64"/>
                <a:gd name="T23" fmla="*/ 0 h 143"/>
                <a:gd name="T24" fmla="*/ 1 w 64"/>
                <a:gd name="T25" fmla="*/ 1 h 143"/>
                <a:gd name="T26" fmla="*/ 34 w 64"/>
                <a:gd name="T27" fmla="*/ 19 h 143"/>
                <a:gd name="T28" fmla="*/ 34 w 64"/>
                <a:gd name="T29" fmla="*/ 18 h 143"/>
                <a:gd name="T30" fmla="*/ 0 w 64"/>
                <a:gd name="T3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143">
                  <a:moveTo>
                    <a:pt x="63" y="134"/>
                  </a:moveTo>
                  <a:cubicBezTo>
                    <a:pt x="62" y="136"/>
                    <a:pt x="61" y="138"/>
                    <a:pt x="60" y="140"/>
                  </a:cubicBezTo>
                  <a:cubicBezTo>
                    <a:pt x="60" y="141"/>
                    <a:pt x="58" y="142"/>
                    <a:pt x="57" y="142"/>
                  </a:cubicBezTo>
                  <a:cubicBezTo>
                    <a:pt x="57" y="142"/>
                    <a:pt x="56" y="142"/>
                    <a:pt x="56" y="142"/>
                  </a:cubicBezTo>
                  <a:cubicBezTo>
                    <a:pt x="46" y="139"/>
                    <a:pt x="36" y="137"/>
                    <a:pt x="27" y="134"/>
                  </a:cubicBezTo>
                  <a:cubicBezTo>
                    <a:pt x="28" y="134"/>
                    <a:pt x="28" y="135"/>
                    <a:pt x="28" y="135"/>
                  </a:cubicBezTo>
                  <a:cubicBezTo>
                    <a:pt x="36" y="138"/>
                    <a:pt x="46" y="140"/>
                    <a:pt x="56" y="142"/>
                  </a:cubicBezTo>
                  <a:cubicBezTo>
                    <a:pt x="56" y="143"/>
                    <a:pt x="57" y="143"/>
                    <a:pt x="57" y="143"/>
                  </a:cubicBezTo>
                  <a:cubicBezTo>
                    <a:pt x="59" y="143"/>
                    <a:pt x="60" y="142"/>
                    <a:pt x="61" y="140"/>
                  </a:cubicBezTo>
                  <a:cubicBezTo>
                    <a:pt x="62" y="139"/>
                    <a:pt x="63" y="137"/>
                    <a:pt x="64" y="135"/>
                  </a:cubicBezTo>
                  <a:cubicBezTo>
                    <a:pt x="63" y="135"/>
                    <a:pt x="63" y="134"/>
                    <a:pt x="63" y="134"/>
                  </a:cubicBezTo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9" y="6"/>
                    <a:pt x="20" y="13"/>
                    <a:pt x="34" y="19"/>
                  </a:cubicBezTo>
                  <a:cubicBezTo>
                    <a:pt x="34" y="19"/>
                    <a:pt x="34" y="19"/>
                    <a:pt x="34" y="18"/>
                  </a:cubicBezTo>
                  <a:cubicBezTo>
                    <a:pt x="20" y="11"/>
                    <a:pt x="9" y="5"/>
                    <a:pt x="0" y="0"/>
                  </a:cubicBezTo>
                </a:path>
              </a:pathLst>
            </a:custGeom>
            <a:solidFill>
              <a:srgbClr val="96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3" name="Freeform 973"/>
            <p:cNvSpPr/>
            <p:nvPr>
              <p:custDataLst>
                <p:tags r:id="rId104"/>
              </p:custDataLst>
            </p:nvPr>
          </p:nvSpPr>
          <p:spPr bwMode="auto">
            <a:xfrm>
              <a:off x="6302375" y="4375151"/>
              <a:ext cx="22225" cy="6350"/>
            </a:xfrm>
            <a:custGeom>
              <a:avLst/>
              <a:gdLst>
                <a:gd name="T0" fmla="*/ 0 w 14"/>
                <a:gd name="T1" fmla="*/ 0 h 4"/>
                <a:gd name="T2" fmla="*/ 0 w 14"/>
                <a:gd name="T3" fmla="*/ 1 h 4"/>
                <a:gd name="T4" fmla="*/ 14 w 14"/>
                <a:gd name="T5" fmla="*/ 4 h 4"/>
                <a:gd name="T6" fmla="*/ 14 w 14"/>
                <a:gd name="T7" fmla="*/ 4 h 4"/>
                <a:gd name="T8" fmla="*/ 14 w 14"/>
                <a:gd name="T9" fmla="*/ 4 h 4"/>
                <a:gd name="T10" fmla="*/ 14 w 14"/>
                <a:gd name="T11" fmla="*/ 3 h 4"/>
                <a:gd name="T12" fmla="*/ 0 w 1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8" y="3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8" y="2"/>
                    <a:pt x="0" y="0"/>
                  </a:cubicBezTo>
                </a:path>
              </a:pathLst>
            </a:custGeom>
            <a:solidFill>
              <a:srgbClr val="60D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4" name="Freeform 974"/>
            <p:cNvSpPr/>
            <p:nvPr>
              <p:custDataLst>
                <p:tags r:id="rId105"/>
              </p:custDataLst>
            </p:nvPr>
          </p:nvSpPr>
          <p:spPr bwMode="auto">
            <a:xfrm>
              <a:off x="6302375" y="4376738"/>
              <a:ext cx="22225" cy="6350"/>
            </a:xfrm>
            <a:custGeom>
              <a:avLst/>
              <a:gdLst>
                <a:gd name="T0" fmla="*/ 0 w 14"/>
                <a:gd name="T1" fmla="*/ 0 h 4"/>
                <a:gd name="T2" fmla="*/ 0 w 14"/>
                <a:gd name="T3" fmla="*/ 1 h 4"/>
                <a:gd name="T4" fmla="*/ 13 w 14"/>
                <a:gd name="T5" fmla="*/ 4 h 4"/>
                <a:gd name="T6" fmla="*/ 13 w 14"/>
                <a:gd name="T7" fmla="*/ 4 h 4"/>
                <a:gd name="T8" fmla="*/ 14 w 14"/>
                <a:gd name="T9" fmla="*/ 3 h 4"/>
                <a:gd name="T10" fmla="*/ 14 w 14"/>
                <a:gd name="T11" fmla="*/ 3 h 4"/>
                <a:gd name="T12" fmla="*/ 0 w 1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6" y="3"/>
                    <a:pt x="11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8" y="2"/>
                    <a:pt x="0" y="0"/>
                  </a:cubicBezTo>
                </a:path>
              </a:pathLst>
            </a:custGeom>
            <a:solidFill>
              <a:srgbClr val="6FD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5" name="Freeform 975"/>
            <p:cNvSpPr/>
            <p:nvPr>
              <p:custDataLst>
                <p:tags r:id="rId106"/>
              </p:custDataLst>
            </p:nvPr>
          </p:nvSpPr>
          <p:spPr bwMode="auto">
            <a:xfrm>
              <a:off x="6591300" y="4129088"/>
              <a:ext cx="466725" cy="349250"/>
            </a:xfrm>
            <a:custGeom>
              <a:avLst/>
              <a:gdLst>
                <a:gd name="T0" fmla="*/ 0 w 294"/>
                <a:gd name="T1" fmla="*/ 169 h 220"/>
                <a:gd name="T2" fmla="*/ 294 w 294"/>
                <a:gd name="T3" fmla="*/ 0 h 220"/>
                <a:gd name="T4" fmla="*/ 294 w 294"/>
                <a:gd name="T5" fmla="*/ 39 h 220"/>
                <a:gd name="T6" fmla="*/ 284 w 294"/>
                <a:gd name="T7" fmla="*/ 57 h 220"/>
                <a:gd name="T8" fmla="*/ 0 w 294"/>
                <a:gd name="T9" fmla="*/ 220 h 220"/>
                <a:gd name="T10" fmla="*/ 0 w 294"/>
                <a:gd name="T11" fmla="*/ 16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220">
                  <a:moveTo>
                    <a:pt x="0" y="169"/>
                  </a:moveTo>
                  <a:cubicBezTo>
                    <a:pt x="294" y="0"/>
                    <a:pt x="294" y="0"/>
                    <a:pt x="294" y="0"/>
                  </a:cubicBezTo>
                  <a:cubicBezTo>
                    <a:pt x="294" y="39"/>
                    <a:pt x="294" y="39"/>
                    <a:pt x="294" y="39"/>
                  </a:cubicBezTo>
                  <a:cubicBezTo>
                    <a:pt x="294" y="46"/>
                    <a:pt x="292" y="51"/>
                    <a:pt x="284" y="57"/>
                  </a:cubicBezTo>
                  <a:cubicBezTo>
                    <a:pt x="0" y="220"/>
                    <a:pt x="0" y="220"/>
                    <a:pt x="0" y="220"/>
                  </a:cubicBezTo>
                  <a:lnTo>
                    <a:pt x="0" y="169"/>
                  </a:lnTo>
                  <a:close/>
                </a:path>
              </a:pathLst>
            </a:custGeom>
            <a:solidFill>
              <a:srgbClr val="F94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6" name="Freeform 976"/>
            <p:cNvSpPr/>
            <p:nvPr>
              <p:custDataLst>
                <p:tags r:id="rId107"/>
              </p:custDataLst>
            </p:nvPr>
          </p:nvSpPr>
          <p:spPr bwMode="auto">
            <a:xfrm>
              <a:off x="6613525" y="4154488"/>
              <a:ext cx="49213" cy="171450"/>
            </a:xfrm>
            <a:custGeom>
              <a:avLst/>
              <a:gdLst>
                <a:gd name="T0" fmla="*/ 31 w 31"/>
                <a:gd name="T1" fmla="*/ 0 h 108"/>
                <a:gd name="T2" fmla="*/ 31 w 31"/>
                <a:gd name="T3" fmla="*/ 90 h 108"/>
                <a:gd name="T4" fmla="*/ 0 w 31"/>
                <a:gd name="T5" fmla="*/ 108 h 108"/>
                <a:gd name="T6" fmla="*/ 0 w 31"/>
                <a:gd name="T7" fmla="*/ 17 h 108"/>
                <a:gd name="T8" fmla="*/ 31 w 31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08">
                  <a:moveTo>
                    <a:pt x="31" y="0"/>
                  </a:moveTo>
                  <a:lnTo>
                    <a:pt x="31" y="90"/>
                  </a:lnTo>
                  <a:lnTo>
                    <a:pt x="0" y="108"/>
                  </a:lnTo>
                  <a:lnTo>
                    <a:pt x="0" y="1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B9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7" name="Freeform 977"/>
            <p:cNvSpPr/>
            <p:nvPr>
              <p:custDataLst>
                <p:tags r:id="rId108"/>
              </p:custDataLst>
            </p:nvPr>
          </p:nvSpPr>
          <p:spPr bwMode="auto">
            <a:xfrm>
              <a:off x="6678613" y="4117976"/>
              <a:ext cx="47625" cy="171450"/>
            </a:xfrm>
            <a:custGeom>
              <a:avLst/>
              <a:gdLst>
                <a:gd name="T0" fmla="*/ 30 w 30"/>
                <a:gd name="T1" fmla="*/ 0 h 108"/>
                <a:gd name="T2" fmla="*/ 30 w 30"/>
                <a:gd name="T3" fmla="*/ 91 h 108"/>
                <a:gd name="T4" fmla="*/ 0 w 30"/>
                <a:gd name="T5" fmla="*/ 108 h 108"/>
                <a:gd name="T6" fmla="*/ 0 w 30"/>
                <a:gd name="T7" fmla="*/ 18 h 108"/>
                <a:gd name="T8" fmla="*/ 30 w 30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8">
                  <a:moveTo>
                    <a:pt x="30" y="0"/>
                  </a:moveTo>
                  <a:lnTo>
                    <a:pt x="30" y="91"/>
                  </a:lnTo>
                  <a:lnTo>
                    <a:pt x="0" y="108"/>
                  </a:lnTo>
                  <a:lnTo>
                    <a:pt x="0" y="1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B9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8" name="Freeform 978"/>
            <p:cNvSpPr/>
            <p:nvPr>
              <p:custDataLst>
                <p:tags r:id="rId109"/>
              </p:custDataLst>
            </p:nvPr>
          </p:nvSpPr>
          <p:spPr bwMode="auto">
            <a:xfrm>
              <a:off x="6613525" y="4265613"/>
              <a:ext cx="49213" cy="60325"/>
            </a:xfrm>
            <a:custGeom>
              <a:avLst/>
              <a:gdLst>
                <a:gd name="T0" fmla="*/ 31 w 31"/>
                <a:gd name="T1" fmla="*/ 0 h 38"/>
                <a:gd name="T2" fmla="*/ 0 w 31"/>
                <a:gd name="T3" fmla="*/ 38 h 38"/>
                <a:gd name="T4" fmla="*/ 31 w 31"/>
                <a:gd name="T5" fmla="*/ 20 h 38"/>
                <a:gd name="T6" fmla="*/ 31 w 3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8">
                  <a:moveTo>
                    <a:pt x="31" y="0"/>
                  </a:moveTo>
                  <a:lnTo>
                    <a:pt x="0" y="38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9" name="Freeform 979"/>
            <p:cNvSpPr/>
            <p:nvPr>
              <p:custDataLst>
                <p:tags r:id="rId110"/>
              </p:custDataLst>
            </p:nvPr>
          </p:nvSpPr>
          <p:spPr bwMode="auto">
            <a:xfrm>
              <a:off x="6678613" y="4192588"/>
              <a:ext cx="47625" cy="96838"/>
            </a:xfrm>
            <a:custGeom>
              <a:avLst/>
              <a:gdLst>
                <a:gd name="T0" fmla="*/ 0 w 30"/>
                <a:gd name="T1" fmla="*/ 37 h 61"/>
                <a:gd name="T2" fmla="*/ 30 w 30"/>
                <a:gd name="T3" fmla="*/ 0 h 61"/>
                <a:gd name="T4" fmla="*/ 30 w 30"/>
                <a:gd name="T5" fmla="*/ 44 h 61"/>
                <a:gd name="T6" fmla="*/ 0 w 30"/>
                <a:gd name="T7" fmla="*/ 61 h 61"/>
                <a:gd name="T8" fmla="*/ 0 w 30"/>
                <a:gd name="T9" fmla="*/ 3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1">
                  <a:moveTo>
                    <a:pt x="0" y="37"/>
                  </a:moveTo>
                  <a:lnTo>
                    <a:pt x="30" y="0"/>
                  </a:lnTo>
                  <a:lnTo>
                    <a:pt x="30" y="44"/>
                  </a:lnTo>
                  <a:lnTo>
                    <a:pt x="0" y="61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0" name="Freeform 980"/>
            <p:cNvSpPr/>
            <p:nvPr>
              <p:custDataLst>
                <p:tags r:id="rId111"/>
              </p:custDataLst>
            </p:nvPr>
          </p:nvSpPr>
          <p:spPr bwMode="auto">
            <a:xfrm>
              <a:off x="6781800" y="3983038"/>
              <a:ext cx="217488" cy="280988"/>
            </a:xfrm>
            <a:custGeom>
              <a:avLst/>
              <a:gdLst>
                <a:gd name="T0" fmla="*/ 137 w 137"/>
                <a:gd name="T1" fmla="*/ 0 h 177"/>
                <a:gd name="T2" fmla="*/ 136 w 137"/>
                <a:gd name="T3" fmla="*/ 95 h 177"/>
                <a:gd name="T4" fmla="*/ 0 w 137"/>
                <a:gd name="T5" fmla="*/ 177 h 177"/>
                <a:gd name="T6" fmla="*/ 0 w 137"/>
                <a:gd name="T7" fmla="*/ 81 h 177"/>
                <a:gd name="T8" fmla="*/ 137 w 137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77">
                  <a:moveTo>
                    <a:pt x="137" y="0"/>
                  </a:moveTo>
                  <a:lnTo>
                    <a:pt x="136" y="95"/>
                  </a:lnTo>
                  <a:lnTo>
                    <a:pt x="0" y="177"/>
                  </a:lnTo>
                  <a:lnTo>
                    <a:pt x="0" y="81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038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1" name="Freeform 981"/>
            <p:cNvSpPr/>
            <p:nvPr>
              <p:custDataLst>
                <p:tags r:id="rId112"/>
              </p:custDataLst>
            </p:nvPr>
          </p:nvSpPr>
          <p:spPr bwMode="auto">
            <a:xfrm>
              <a:off x="6767513" y="3973513"/>
              <a:ext cx="284163" cy="188913"/>
            </a:xfrm>
            <a:custGeom>
              <a:avLst/>
              <a:gdLst>
                <a:gd name="T0" fmla="*/ 39 w 179"/>
                <a:gd name="T1" fmla="*/ 119 h 119"/>
                <a:gd name="T2" fmla="*/ 179 w 179"/>
                <a:gd name="T3" fmla="*/ 38 h 119"/>
                <a:gd name="T4" fmla="*/ 140 w 179"/>
                <a:gd name="T5" fmla="*/ 0 h 119"/>
                <a:gd name="T6" fmla="*/ 0 w 179"/>
                <a:gd name="T7" fmla="*/ 81 h 119"/>
                <a:gd name="T8" fmla="*/ 39 w 179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19">
                  <a:moveTo>
                    <a:pt x="39" y="119"/>
                  </a:moveTo>
                  <a:lnTo>
                    <a:pt x="179" y="38"/>
                  </a:lnTo>
                  <a:lnTo>
                    <a:pt x="140" y="0"/>
                  </a:lnTo>
                  <a:lnTo>
                    <a:pt x="0" y="81"/>
                  </a:lnTo>
                  <a:lnTo>
                    <a:pt x="39" y="119"/>
                  </a:lnTo>
                  <a:close/>
                </a:path>
              </a:pathLst>
            </a:custGeom>
            <a:solidFill>
              <a:srgbClr val="FF5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2" name="Freeform 982"/>
            <p:cNvSpPr/>
            <p:nvPr>
              <p:custDataLst>
                <p:tags r:id="rId113"/>
              </p:custDataLst>
            </p:nvPr>
          </p:nvSpPr>
          <p:spPr bwMode="auto">
            <a:xfrm>
              <a:off x="6767513" y="4102101"/>
              <a:ext cx="61913" cy="60325"/>
            </a:xfrm>
            <a:custGeom>
              <a:avLst/>
              <a:gdLst>
                <a:gd name="T0" fmla="*/ 0 w 39"/>
                <a:gd name="T1" fmla="*/ 0 h 38"/>
                <a:gd name="T2" fmla="*/ 0 w 39"/>
                <a:gd name="T3" fmla="*/ 15 h 38"/>
                <a:gd name="T4" fmla="*/ 39 w 39"/>
                <a:gd name="T5" fmla="*/ 38 h 38"/>
                <a:gd name="T6" fmla="*/ 0 w 39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8">
                  <a:moveTo>
                    <a:pt x="0" y="0"/>
                  </a:moveTo>
                  <a:lnTo>
                    <a:pt x="0" y="15"/>
                  </a:lnTo>
                  <a:lnTo>
                    <a:pt x="39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3" name="Freeform 983"/>
            <p:cNvSpPr/>
            <p:nvPr>
              <p:custDataLst>
                <p:tags r:id="rId114"/>
              </p:custDataLst>
            </p:nvPr>
          </p:nvSpPr>
          <p:spPr bwMode="auto">
            <a:xfrm>
              <a:off x="6962775" y="3983038"/>
              <a:ext cx="73025" cy="65088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4" name="Freeform 984"/>
            <p:cNvSpPr/>
            <p:nvPr>
              <p:custDataLst>
                <p:tags r:id="rId115"/>
              </p:custDataLst>
            </p:nvPr>
          </p:nvSpPr>
          <p:spPr bwMode="auto">
            <a:xfrm>
              <a:off x="6934200" y="4000501"/>
              <a:ext cx="71438" cy="65088"/>
            </a:xfrm>
            <a:custGeom>
              <a:avLst/>
              <a:gdLst>
                <a:gd name="T0" fmla="*/ 39 w 45"/>
                <a:gd name="T1" fmla="*/ 41 h 41"/>
                <a:gd name="T2" fmla="*/ 45 w 45"/>
                <a:gd name="T3" fmla="*/ 37 h 41"/>
                <a:gd name="T4" fmla="*/ 6 w 45"/>
                <a:gd name="T5" fmla="*/ 0 h 41"/>
                <a:gd name="T6" fmla="*/ 0 w 45"/>
                <a:gd name="T7" fmla="*/ 3 h 41"/>
                <a:gd name="T8" fmla="*/ 39 w 45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1">
                  <a:moveTo>
                    <a:pt x="39" y="41"/>
                  </a:moveTo>
                  <a:lnTo>
                    <a:pt x="45" y="37"/>
                  </a:lnTo>
                  <a:lnTo>
                    <a:pt x="6" y="0"/>
                  </a:lnTo>
                  <a:lnTo>
                    <a:pt x="0" y="3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5" name="Freeform 985"/>
            <p:cNvSpPr/>
            <p:nvPr>
              <p:custDataLst>
                <p:tags r:id="rId116"/>
              </p:custDataLst>
            </p:nvPr>
          </p:nvSpPr>
          <p:spPr bwMode="auto">
            <a:xfrm>
              <a:off x="6905625" y="4016376"/>
              <a:ext cx="71438" cy="66675"/>
            </a:xfrm>
            <a:custGeom>
              <a:avLst/>
              <a:gdLst>
                <a:gd name="T0" fmla="*/ 38 w 45"/>
                <a:gd name="T1" fmla="*/ 42 h 42"/>
                <a:gd name="T2" fmla="*/ 45 w 45"/>
                <a:gd name="T3" fmla="*/ 38 h 42"/>
                <a:gd name="T4" fmla="*/ 6 w 45"/>
                <a:gd name="T5" fmla="*/ 0 h 42"/>
                <a:gd name="T6" fmla="*/ 0 w 45"/>
                <a:gd name="T7" fmla="*/ 4 h 42"/>
                <a:gd name="T8" fmla="*/ 38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38" y="42"/>
                  </a:moveTo>
                  <a:lnTo>
                    <a:pt x="45" y="38"/>
                  </a:lnTo>
                  <a:lnTo>
                    <a:pt x="6" y="0"/>
                  </a:lnTo>
                  <a:lnTo>
                    <a:pt x="0" y="4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6" name="Freeform 986"/>
            <p:cNvSpPr/>
            <p:nvPr>
              <p:custDataLst>
                <p:tags r:id="rId117"/>
              </p:custDataLst>
            </p:nvPr>
          </p:nvSpPr>
          <p:spPr bwMode="auto">
            <a:xfrm>
              <a:off x="6875463" y="4033838"/>
              <a:ext cx="73025" cy="65088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7" name="Freeform 987"/>
            <p:cNvSpPr/>
            <p:nvPr>
              <p:custDataLst>
                <p:tags r:id="rId118"/>
              </p:custDataLst>
            </p:nvPr>
          </p:nvSpPr>
          <p:spPr bwMode="auto">
            <a:xfrm>
              <a:off x="6846888" y="4049713"/>
              <a:ext cx="73025" cy="66675"/>
            </a:xfrm>
            <a:custGeom>
              <a:avLst/>
              <a:gdLst>
                <a:gd name="T0" fmla="*/ 39 w 46"/>
                <a:gd name="T1" fmla="*/ 42 h 42"/>
                <a:gd name="T2" fmla="*/ 46 w 46"/>
                <a:gd name="T3" fmla="*/ 38 h 42"/>
                <a:gd name="T4" fmla="*/ 7 w 46"/>
                <a:gd name="T5" fmla="*/ 0 h 42"/>
                <a:gd name="T6" fmla="*/ 0 w 46"/>
                <a:gd name="T7" fmla="*/ 4 h 42"/>
                <a:gd name="T8" fmla="*/ 39 w 46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2">
                  <a:moveTo>
                    <a:pt x="39" y="42"/>
                  </a:moveTo>
                  <a:lnTo>
                    <a:pt x="46" y="38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8" name="Freeform 988"/>
            <p:cNvSpPr/>
            <p:nvPr>
              <p:custDataLst>
                <p:tags r:id="rId119"/>
              </p:custDataLst>
            </p:nvPr>
          </p:nvSpPr>
          <p:spPr bwMode="auto">
            <a:xfrm>
              <a:off x="6818313" y="4067176"/>
              <a:ext cx="71438" cy="66675"/>
            </a:xfrm>
            <a:custGeom>
              <a:avLst/>
              <a:gdLst>
                <a:gd name="T0" fmla="*/ 38 w 45"/>
                <a:gd name="T1" fmla="*/ 42 h 42"/>
                <a:gd name="T2" fmla="*/ 45 w 45"/>
                <a:gd name="T3" fmla="*/ 38 h 42"/>
                <a:gd name="T4" fmla="*/ 6 w 45"/>
                <a:gd name="T5" fmla="*/ 0 h 42"/>
                <a:gd name="T6" fmla="*/ 0 w 45"/>
                <a:gd name="T7" fmla="*/ 4 h 42"/>
                <a:gd name="T8" fmla="*/ 38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38" y="42"/>
                  </a:moveTo>
                  <a:lnTo>
                    <a:pt x="45" y="38"/>
                  </a:lnTo>
                  <a:lnTo>
                    <a:pt x="6" y="0"/>
                  </a:lnTo>
                  <a:lnTo>
                    <a:pt x="0" y="4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9" name="Freeform 989"/>
            <p:cNvSpPr/>
            <p:nvPr>
              <p:custDataLst>
                <p:tags r:id="rId120"/>
              </p:custDataLst>
            </p:nvPr>
          </p:nvSpPr>
          <p:spPr bwMode="auto">
            <a:xfrm>
              <a:off x="6788150" y="4084638"/>
              <a:ext cx="73025" cy="65088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0" name="Freeform 990"/>
            <p:cNvSpPr/>
            <p:nvPr>
              <p:custDataLst>
                <p:tags r:id="rId121"/>
              </p:custDataLst>
            </p:nvPr>
          </p:nvSpPr>
          <p:spPr bwMode="auto">
            <a:xfrm>
              <a:off x="6848475" y="4170363"/>
              <a:ext cx="217488" cy="133350"/>
            </a:xfrm>
            <a:custGeom>
              <a:avLst/>
              <a:gdLst>
                <a:gd name="T0" fmla="*/ 0 w 137"/>
                <a:gd name="T1" fmla="*/ 79 h 84"/>
                <a:gd name="T2" fmla="*/ 0 w 137"/>
                <a:gd name="T3" fmla="*/ 84 h 84"/>
                <a:gd name="T4" fmla="*/ 137 w 137"/>
                <a:gd name="T5" fmla="*/ 5 h 84"/>
                <a:gd name="T6" fmla="*/ 137 w 137"/>
                <a:gd name="T7" fmla="*/ 0 h 84"/>
                <a:gd name="T8" fmla="*/ 0 w 137"/>
                <a:gd name="T9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84">
                  <a:moveTo>
                    <a:pt x="0" y="79"/>
                  </a:moveTo>
                  <a:lnTo>
                    <a:pt x="0" y="84"/>
                  </a:lnTo>
                  <a:lnTo>
                    <a:pt x="137" y="5"/>
                  </a:lnTo>
                  <a:lnTo>
                    <a:pt x="137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8C3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1" name="Freeform 991"/>
            <p:cNvSpPr/>
            <p:nvPr>
              <p:custDataLst>
                <p:tags r:id="rId122"/>
              </p:custDataLst>
            </p:nvPr>
          </p:nvSpPr>
          <p:spPr bwMode="auto">
            <a:xfrm>
              <a:off x="6781800" y="4256088"/>
              <a:ext cx="66675" cy="47625"/>
            </a:xfrm>
            <a:custGeom>
              <a:avLst/>
              <a:gdLst>
                <a:gd name="T0" fmla="*/ 42 w 42"/>
                <a:gd name="T1" fmla="*/ 25 h 30"/>
                <a:gd name="T2" fmla="*/ 0 w 42"/>
                <a:gd name="T3" fmla="*/ 0 h 30"/>
                <a:gd name="T4" fmla="*/ 0 w 42"/>
                <a:gd name="T5" fmla="*/ 5 h 30"/>
                <a:gd name="T6" fmla="*/ 42 w 42"/>
                <a:gd name="T7" fmla="*/ 30 h 30"/>
                <a:gd name="T8" fmla="*/ 42 w 42"/>
                <a:gd name="T9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2" y="2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2" y="30"/>
                  </a:lnTo>
                  <a:lnTo>
                    <a:pt x="42" y="25"/>
                  </a:lnTo>
                  <a:close/>
                </a:path>
              </a:pathLst>
            </a:custGeom>
            <a:solidFill>
              <a:srgbClr val="DD9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2" name="Freeform 992"/>
            <p:cNvSpPr/>
            <p:nvPr>
              <p:custDataLst>
                <p:tags r:id="rId123"/>
              </p:custDataLst>
            </p:nvPr>
          </p:nvSpPr>
          <p:spPr bwMode="auto">
            <a:xfrm>
              <a:off x="6781800" y="4130676"/>
              <a:ext cx="284163" cy="165100"/>
            </a:xfrm>
            <a:custGeom>
              <a:avLst/>
              <a:gdLst>
                <a:gd name="T0" fmla="*/ 179 w 179"/>
                <a:gd name="T1" fmla="*/ 25 h 104"/>
                <a:gd name="T2" fmla="*/ 136 w 179"/>
                <a:gd name="T3" fmla="*/ 0 h 104"/>
                <a:gd name="T4" fmla="*/ 0 w 179"/>
                <a:gd name="T5" fmla="*/ 79 h 104"/>
                <a:gd name="T6" fmla="*/ 42 w 179"/>
                <a:gd name="T7" fmla="*/ 104 h 104"/>
                <a:gd name="T8" fmla="*/ 179 w 179"/>
                <a:gd name="T9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04">
                  <a:moveTo>
                    <a:pt x="179" y="25"/>
                  </a:moveTo>
                  <a:lnTo>
                    <a:pt x="136" y="0"/>
                  </a:lnTo>
                  <a:lnTo>
                    <a:pt x="0" y="79"/>
                  </a:lnTo>
                  <a:lnTo>
                    <a:pt x="42" y="104"/>
                  </a:lnTo>
                  <a:lnTo>
                    <a:pt x="179" y="25"/>
                  </a:lnTo>
                  <a:close/>
                </a:path>
              </a:pathLst>
            </a:custGeom>
            <a:solidFill>
              <a:srgbClr val="C57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3" name="Freeform 993"/>
            <p:cNvSpPr/>
            <p:nvPr>
              <p:custDataLst>
                <p:tags r:id="rId124"/>
              </p:custDataLst>
            </p:nvPr>
          </p:nvSpPr>
          <p:spPr bwMode="auto">
            <a:xfrm>
              <a:off x="6900863" y="4394201"/>
              <a:ext cx="96838" cy="46038"/>
            </a:xfrm>
            <a:custGeom>
              <a:avLst/>
              <a:gdLst>
                <a:gd name="T0" fmla="*/ 35 w 61"/>
                <a:gd name="T1" fmla="*/ 0 h 29"/>
                <a:gd name="T2" fmla="*/ 24 w 61"/>
                <a:gd name="T3" fmla="*/ 10 h 29"/>
                <a:gd name="T4" fmla="*/ 6 w 61"/>
                <a:gd name="T5" fmla="*/ 16 h 29"/>
                <a:gd name="T6" fmla="*/ 31 w 61"/>
                <a:gd name="T7" fmla="*/ 29 h 29"/>
                <a:gd name="T8" fmla="*/ 61 w 61"/>
                <a:gd name="T9" fmla="*/ 14 h 29"/>
                <a:gd name="T10" fmla="*/ 35 w 61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9">
                  <a:moveTo>
                    <a:pt x="35" y="0"/>
                  </a:moveTo>
                  <a:cubicBezTo>
                    <a:pt x="17" y="0"/>
                    <a:pt x="22" y="7"/>
                    <a:pt x="24" y="10"/>
                  </a:cubicBezTo>
                  <a:cubicBezTo>
                    <a:pt x="25" y="12"/>
                    <a:pt x="10" y="14"/>
                    <a:pt x="6" y="16"/>
                  </a:cubicBezTo>
                  <a:cubicBezTo>
                    <a:pt x="0" y="20"/>
                    <a:pt x="1" y="29"/>
                    <a:pt x="31" y="29"/>
                  </a:cubicBezTo>
                  <a:cubicBezTo>
                    <a:pt x="47" y="29"/>
                    <a:pt x="61" y="21"/>
                    <a:pt x="61" y="14"/>
                  </a:cubicBezTo>
                  <a:cubicBezTo>
                    <a:pt x="61" y="8"/>
                    <a:pt x="51" y="0"/>
                    <a:pt x="35" y="0"/>
                  </a:cubicBezTo>
                </a:path>
              </a:pathLst>
            </a:custGeom>
            <a:solidFill>
              <a:srgbClr val="BF8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4" name="Freeform 994"/>
            <p:cNvSpPr/>
            <p:nvPr>
              <p:custDataLst>
                <p:tags r:id="rId125"/>
              </p:custDataLst>
            </p:nvPr>
          </p:nvSpPr>
          <p:spPr bwMode="auto">
            <a:xfrm>
              <a:off x="6965950" y="4275138"/>
              <a:ext cx="14288" cy="15875"/>
            </a:xfrm>
            <a:custGeom>
              <a:avLst/>
              <a:gdLst>
                <a:gd name="T0" fmla="*/ 9 w 9"/>
                <a:gd name="T1" fmla="*/ 4 h 10"/>
                <a:gd name="T2" fmla="*/ 5 w 9"/>
                <a:gd name="T3" fmla="*/ 6 h 10"/>
                <a:gd name="T4" fmla="*/ 2 w 9"/>
                <a:gd name="T5" fmla="*/ 10 h 10"/>
                <a:gd name="T6" fmla="*/ 0 w 9"/>
                <a:gd name="T7" fmla="*/ 9 h 10"/>
                <a:gd name="T8" fmla="*/ 3 w 9"/>
                <a:gd name="T9" fmla="*/ 4 h 10"/>
                <a:gd name="T10" fmla="*/ 8 w 9"/>
                <a:gd name="T11" fmla="*/ 1 h 10"/>
                <a:gd name="T12" fmla="*/ 9 w 9"/>
                <a:gd name="T1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9" y="4"/>
                  </a:moveTo>
                  <a:cubicBezTo>
                    <a:pt x="8" y="6"/>
                    <a:pt x="6" y="6"/>
                    <a:pt x="5" y="6"/>
                  </a:cubicBezTo>
                  <a:cubicBezTo>
                    <a:pt x="4" y="6"/>
                    <a:pt x="3" y="9"/>
                    <a:pt x="2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9"/>
                    <a:pt x="2" y="5"/>
                    <a:pt x="3" y="4"/>
                  </a:cubicBezTo>
                  <a:cubicBezTo>
                    <a:pt x="5" y="0"/>
                    <a:pt x="6" y="0"/>
                    <a:pt x="8" y="1"/>
                  </a:cubicBezTo>
                  <a:cubicBezTo>
                    <a:pt x="9" y="1"/>
                    <a:pt x="9" y="3"/>
                    <a:pt x="9" y="4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5" name="Freeform 995"/>
            <p:cNvSpPr/>
            <p:nvPr>
              <p:custDataLst>
                <p:tags r:id="rId126"/>
              </p:custDataLst>
            </p:nvPr>
          </p:nvSpPr>
          <p:spPr bwMode="auto">
            <a:xfrm>
              <a:off x="6970713" y="4187826"/>
              <a:ext cx="23813" cy="93663"/>
            </a:xfrm>
            <a:custGeom>
              <a:avLst/>
              <a:gdLst>
                <a:gd name="T0" fmla="*/ 6 w 15"/>
                <a:gd name="T1" fmla="*/ 58 h 59"/>
                <a:gd name="T2" fmla="*/ 15 w 15"/>
                <a:gd name="T3" fmla="*/ 32 h 59"/>
                <a:gd name="T4" fmla="*/ 15 w 15"/>
                <a:gd name="T5" fmla="*/ 11 h 59"/>
                <a:gd name="T6" fmla="*/ 9 w 15"/>
                <a:gd name="T7" fmla="*/ 1 h 59"/>
                <a:gd name="T8" fmla="*/ 5 w 15"/>
                <a:gd name="T9" fmla="*/ 13 h 59"/>
                <a:gd name="T10" fmla="*/ 5 w 15"/>
                <a:gd name="T11" fmla="*/ 33 h 59"/>
                <a:gd name="T12" fmla="*/ 0 w 15"/>
                <a:gd name="T13" fmla="*/ 58 h 59"/>
                <a:gd name="T14" fmla="*/ 6 w 15"/>
                <a:gd name="T15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9">
                  <a:moveTo>
                    <a:pt x="6" y="58"/>
                  </a:moveTo>
                  <a:cubicBezTo>
                    <a:pt x="8" y="55"/>
                    <a:pt x="15" y="37"/>
                    <a:pt x="15" y="32"/>
                  </a:cubicBezTo>
                  <a:cubicBezTo>
                    <a:pt x="15" y="27"/>
                    <a:pt x="15" y="11"/>
                    <a:pt x="15" y="11"/>
                  </a:cubicBezTo>
                  <a:cubicBezTo>
                    <a:pt x="15" y="11"/>
                    <a:pt x="15" y="1"/>
                    <a:pt x="9" y="1"/>
                  </a:cubicBezTo>
                  <a:cubicBezTo>
                    <a:pt x="6" y="0"/>
                    <a:pt x="2" y="4"/>
                    <a:pt x="5" y="13"/>
                  </a:cubicBezTo>
                  <a:cubicBezTo>
                    <a:pt x="5" y="16"/>
                    <a:pt x="5" y="33"/>
                    <a:pt x="5" y="3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6" y="59"/>
                    <a:pt x="6" y="58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6" name="Freeform 996"/>
            <p:cNvSpPr/>
            <p:nvPr>
              <p:custDataLst>
                <p:tags r:id="rId127"/>
              </p:custDataLst>
            </p:nvPr>
          </p:nvSpPr>
          <p:spPr bwMode="auto">
            <a:xfrm>
              <a:off x="6967538" y="4276726"/>
              <a:ext cx="17463" cy="26988"/>
            </a:xfrm>
            <a:custGeom>
              <a:avLst/>
              <a:gdLst>
                <a:gd name="T0" fmla="*/ 9 w 11"/>
                <a:gd name="T1" fmla="*/ 1 h 17"/>
                <a:gd name="T2" fmla="*/ 5 w 11"/>
                <a:gd name="T3" fmla="*/ 0 h 17"/>
                <a:gd name="T4" fmla="*/ 2 w 11"/>
                <a:gd name="T5" fmla="*/ 4 h 17"/>
                <a:gd name="T6" fmla="*/ 1 w 11"/>
                <a:gd name="T7" fmla="*/ 5 h 17"/>
                <a:gd name="T8" fmla="*/ 0 w 11"/>
                <a:gd name="T9" fmla="*/ 12 h 17"/>
                <a:gd name="T10" fmla="*/ 3 w 11"/>
                <a:gd name="T11" fmla="*/ 16 h 17"/>
                <a:gd name="T12" fmla="*/ 3 w 11"/>
                <a:gd name="T13" fmla="*/ 16 h 17"/>
                <a:gd name="T14" fmla="*/ 7 w 11"/>
                <a:gd name="T15" fmla="*/ 14 h 17"/>
                <a:gd name="T16" fmla="*/ 10 w 11"/>
                <a:gd name="T17" fmla="*/ 7 h 17"/>
                <a:gd name="T18" fmla="*/ 9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9" y="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5"/>
                    <a:pt x="3" y="16"/>
                  </a:cubicBezTo>
                  <a:cubicBezTo>
                    <a:pt x="5" y="17"/>
                    <a:pt x="3" y="16"/>
                    <a:pt x="3" y="16"/>
                  </a:cubicBezTo>
                  <a:cubicBezTo>
                    <a:pt x="6" y="17"/>
                    <a:pt x="7" y="14"/>
                    <a:pt x="7" y="14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5"/>
                    <a:pt x="11" y="1"/>
                    <a:pt x="9" y="1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7" name="Freeform 997"/>
            <p:cNvSpPr/>
            <p:nvPr>
              <p:custDataLst>
                <p:tags r:id="rId128"/>
              </p:custDataLst>
            </p:nvPr>
          </p:nvSpPr>
          <p:spPr bwMode="auto">
            <a:xfrm>
              <a:off x="6975475" y="4186238"/>
              <a:ext cx="22225" cy="39688"/>
            </a:xfrm>
            <a:custGeom>
              <a:avLst/>
              <a:gdLst>
                <a:gd name="T0" fmla="*/ 5 w 14"/>
                <a:gd name="T1" fmla="*/ 1 h 25"/>
                <a:gd name="T2" fmla="*/ 0 w 14"/>
                <a:gd name="T3" fmla="*/ 10 h 25"/>
                <a:gd name="T4" fmla="*/ 2 w 14"/>
                <a:gd name="T5" fmla="*/ 23 h 25"/>
                <a:gd name="T6" fmla="*/ 7 w 14"/>
                <a:gd name="T7" fmla="*/ 25 h 25"/>
                <a:gd name="T8" fmla="*/ 14 w 14"/>
                <a:gd name="T9" fmla="*/ 22 h 25"/>
                <a:gd name="T10" fmla="*/ 12 w 14"/>
                <a:gd name="T11" fmla="*/ 10 h 25"/>
                <a:gd name="T12" fmla="*/ 5 w 14"/>
                <a:gd name="T13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5">
                  <a:moveTo>
                    <a:pt x="5" y="1"/>
                  </a:moveTo>
                  <a:cubicBezTo>
                    <a:pt x="0" y="2"/>
                    <a:pt x="0" y="10"/>
                    <a:pt x="0" y="10"/>
                  </a:cubicBezTo>
                  <a:cubicBezTo>
                    <a:pt x="0" y="10"/>
                    <a:pt x="1" y="21"/>
                    <a:pt x="2" y="23"/>
                  </a:cubicBezTo>
                  <a:cubicBezTo>
                    <a:pt x="2" y="23"/>
                    <a:pt x="3" y="25"/>
                    <a:pt x="7" y="25"/>
                  </a:cubicBezTo>
                  <a:cubicBezTo>
                    <a:pt x="13" y="24"/>
                    <a:pt x="14" y="22"/>
                    <a:pt x="14" y="22"/>
                  </a:cubicBezTo>
                  <a:cubicBezTo>
                    <a:pt x="13" y="19"/>
                    <a:pt x="12" y="11"/>
                    <a:pt x="12" y="10"/>
                  </a:cubicBezTo>
                  <a:cubicBezTo>
                    <a:pt x="11" y="4"/>
                    <a:pt x="9" y="0"/>
                    <a:pt x="5" y="1"/>
                  </a:cubicBezTo>
                  <a:close/>
                </a:path>
              </a:pathLst>
            </a:custGeom>
            <a:solidFill>
              <a:srgbClr val="26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8" name="Freeform 998"/>
            <p:cNvSpPr/>
            <p:nvPr>
              <p:custDataLst>
                <p:tags r:id="rId129"/>
              </p:custDataLst>
            </p:nvPr>
          </p:nvSpPr>
          <p:spPr bwMode="auto">
            <a:xfrm>
              <a:off x="6921500" y="4405313"/>
              <a:ext cx="49213" cy="23813"/>
            </a:xfrm>
            <a:custGeom>
              <a:avLst/>
              <a:gdLst>
                <a:gd name="T0" fmla="*/ 16 w 31"/>
                <a:gd name="T1" fmla="*/ 0 h 15"/>
                <a:gd name="T2" fmla="*/ 12 w 31"/>
                <a:gd name="T3" fmla="*/ 2 h 15"/>
                <a:gd name="T4" fmla="*/ 6 w 31"/>
                <a:gd name="T5" fmla="*/ 3 h 15"/>
                <a:gd name="T6" fmla="*/ 0 w 31"/>
                <a:gd name="T7" fmla="*/ 7 h 15"/>
                <a:gd name="T8" fmla="*/ 0 w 31"/>
                <a:gd name="T9" fmla="*/ 8 h 15"/>
                <a:gd name="T10" fmla="*/ 3 w 31"/>
                <a:gd name="T11" fmla="*/ 11 h 15"/>
                <a:gd name="T12" fmla="*/ 8 w 31"/>
                <a:gd name="T13" fmla="*/ 12 h 15"/>
                <a:gd name="T14" fmla="*/ 21 w 31"/>
                <a:gd name="T15" fmla="*/ 14 h 15"/>
                <a:gd name="T16" fmla="*/ 25 w 31"/>
                <a:gd name="T17" fmla="*/ 15 h 15"/>
                <a:gd name="T18" fmla="*/ 31 w 31"/>
                <a:gd name="T19" fmla="*/ 10 h 15"/>
                <a:gd name="T20" fmla="*/ 31 w 31"/>
                <a:gd name="T21" fmla="*/ 2 h 15"/>
                <a:gd name="T22" fmla="*/ 16 w 31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5">
                  <a:moveTo>
                    <a:pt x="16" y="0"/>
                  </a:moveTo>
                  <a:cubicBezTo>
                    <a:pt x="16" y="0"/>
                    <a:pt x="15" y="2"/>
                    <a:pt x="12" y="2"/>
                  </a:cubicBezTo>
                  <a:cubicBezTo>
                    <a:pt x="11" y="2"/>
                    <a:pt x="6" y="3"/>
                    <a:pt x="6" y="3"/>
                  </a:cubicBezTo>
                  <a:cubicBezTo>
                    <a:pt x="3" y="3"/>
                    <a:pt x="1" y="4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10"/>
                    <a:pt x="2" y="10"/>
                    <a:pt x="3" y="11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12" y="13"/>
                    <a:pt x="18" y="14"/>
                    <a:pt x="21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9" y="15"/>
                    <a:pt x="31" y="12"/>
                    <a:pt x="31" y="10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9" name="Freeform 999"/>
            <p:cNvSpPr/>
            <p:nvPr>
              <p:custDataLst>
                <p:tags r:id="rId130"/>
              </p:custDataLst>
            </p:nvPr>
          </p:nvSpPr>
          <p:spPr bwMode="auto">
            <a:xfrm>
              <a:off x="6940550" y="4391026"/>
              <a:ext cx="41275" cy="28575"/>
            </a:xfrm>
            <a:custGeom>
              <a:avLst/>
              <a:gdLst>
                <a:gd name="T0" fmla="*/ 13 w 26"/>
                <a:gd name="T1" fmla="*/ 0 h 18"/>
                <a:gd name="T2" fmla="*/ 11 w 26"/>
                <a:gd name="T3" fmla="*/ 2 h 18"/>
                <a:gd name="T4" fmla="*/ 7 w 26"/>
                <a:gd name="T5" fmla="*/ 2 h 18"/>
                <a:gd name="T6" fmla="*/ 0 w 26"/>
                <a:gd name="T7" fmla="*/ 5 h 18"/>
                <a:gd name="T8" fmla="*/ 0 w 26"/>
                <a:gd name="T9" fmla="*/ 5 h 18"/>
                <a:gd name="T10" fmla="*/ 1 w 26"/>
                <a:gd name="T11" fmla="*/ 8 h 18"/>
                <a:gd name="T12" fmla="*/ 7 w 26"/>
                <a:gd name="T13" fmla="*/ 11 h 18"/>
                <a:gd name="T14" fmla="*/ 12 w 26"/>
                <a:gd name="T15" fmla="*/ 12 h 18"/>
                <a:gd name="T16" fmla="*/ 15 w 26"/>
                <a:gd name="T17" fmla="*/ 12 h 18"/>
                <a:gd name="T18" fmla="*/ 16 w 26"/>
                <a:gd name="T19" fmla="*/ 15 h 18"/>
                <a:gd name="T20" fmla="*/ 19 w 26"/>
                <a:gd name="T21" fmla="*/ 17 h 18"/>
                <a:gd name="T22" fmla="*/ 26 w 26"/>
                <a:gd name="T23" fmla="*/ 13 h 18"/>
                <a:gd name="T24" fmla="*/ 26 w 26"/>
                <a:gd name="T25" fmla="*/ 4 h 18"/>
                <a:gd name="T26" fmla="*/ 13 w 26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8">
                  <a:moveTo>
                    <a:pt x="13" y="0"/>
                  </a:moveTo>
                  <a:cubicBezTo>
                    <a:pt x="13" y="0"/>
                    <a:pt x="13" y="2"/>
                    <a:pt x="11" y="2"/>
                  </a:cubicBezTo>
                  <a:cubicBezTo>
                    <a:pt x="10" y="2"/>
                    <a:pt x="7" y="2"/>
                    <a:pt x="7" y="2"/>
                  </a:cubicBezTo>
                  <a:cubicBezTo>
                    <a:pt x="4" y="1"/>
                    <a:pt x="1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8"/>
                  </a:cubicBezTo>
                  <a:cubicBezTo>
                    <a:pt x="1" y="8"/>
                    <a:pt x="5" y="10"/>
                    <a:pt x="7" y="11"/>
                  </a:cubicBezTo>
                  <a:cubicBezTo>
                    <a:pt x="10" y="12"/>
                    <a:pt x="11" y="12"/>
                    <a:pt x="12" y="12"/>
                  </a:cubicBezTo>
                  <a:cubicBezTo>
                    <a:pt x="12" y="12"/>
                    <a:pt x="14" y="12"/>
                    <a:pt x="15" y="12"/>
                  </a:cubicBezTo>
                  <a:cubicBezTo>
                    <a:pt x="16" y="12"/>
                    <a:pt x="16" y="14"/>
                    <a:pt x="16" y="15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3" y="18"/>
                    <a:pt x="26" y="14"/>
                    <a:pt x="26" y="13"/>
                  </a:cubicBezTo>
                  <a:cubicBezTo>
                    <a:pt x="26" y="4"/>
                    <a:pt x="26" y="4"/>
                    <a:pt x="26" y="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0" name="Freeform 1000"/>
            <p:cNvSpPr/>
            <p:nvPr>
              <p:custDataLst>
                <p:tags r:id="rId131"/>
              </p:custDataLst>
            </p:nvPr>
          </p:nvSpPr>
          <p:spPr bwMode="auto">
            <a:xfrm>
              <a:off x="6940550" y="4398963"/>
              <a:ext cx="25400" cy="15875"/>
            </a:xfrm>
            <a:custGeom>
              <a:avLst/>
              <a:gdLst>
                <a:gd name="T0" fmla="*/ 14 w 16"/>
                <a:gd name="T1" fmla="*/ 7 h 10"/>
                <a:gd name="T2" fmla="*/ 9 w 16"/>
                <a:gd name="T3" fmla="*/ 5 h 10"/>
                <a:gd name="T4" fmla="*/ 2 w 16"/>
                <a:gd name="T5" fmla="*/ 2 h 10"/>
                <a:gd name="T6" fmla="*/ 0 w 16"/>
                <a:gd name="T7" fmla="*/ 0 h 10"/>
                <a:gd name="T8" fmla="*/ 0 w 16"/>
                <a:gd name="T9" fmla="*/ 2 h 10"/>
                <a:gd name="T10" fmla="*/ 2 w 16"/>
                <a:gd name="T11" fmla="*/ 4 h 10"/>
                <a:gd name="T12" fmla="*/ 7 w 16"/>
                <a:gd name="T13" fmla="*/ 6 h 10"/>
                <a:gd name="T14" fmla="*/ 12 w 16"/>
                <a:gd name="T15" fmla="*/ 9 h 10"/>
                <a:gd name="T16" fmla="*/ 15 w 16"/>
                <a:gd name="T17" fmla="*/ 10 h 10"/>
                <a:gd name="T18" fmla="*/ 16 w 16"/>
                <a:gd name="T19" fmla="*/ 8 h 10"/>
                <a:gd name="T20" fmla="*/ 14 w 16"/>
                <a:gd name="T2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0">
                  <a:moveTo>
                    <a:pt x="14" y="7"/>
                  </a:moveTo>
                  <a:cubicBezTo>
                    <a:pt x="14" y="6"/>
                    <a:pt x="11" y="5"/>
                    <a:pt x="9" y="5"/>
                  </a:cubicBezTo>
                  <a:cubicBezTo>
                    <a:pt x="6" y="4"/>
                    <a:pt x="2" y="2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2" y="4"/>
                    <a:pt x="5" y="5"/>
                    <a:pt x="7" y="6"/>
                  </a:cubicBezTo>
                  <a:cubicBezTo>
                    <a:pt x="9" y="7"/>
                    <a:pt x="11" y="8"/>
                    <a:pt x="12" y="9"/>
                  </a:cubicBezTo>
                  <a:cubicBezTo>
                    <a:pt x="12" y="9"/>
                    <a:pt x="15" y="10"/>
                    <a:pt x="15" y="10"/>
                  </a:cubicBezTo>
                  <a:cubicBezTo>
                    <a:pt x="16" y="10"/>
                    <a:pt x="16" y="8"/>
                    <a:pt x="16" y="8"/>
                  </a:cubicBezTo>
                  <a:cubicBezTo>
                    <a:pt x="16" y="8"/>
                    <a:pt x="16" y="7"/>
                    <a:pt x="14" y="7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1" name="Freeform 1001"/>
            <p:cNvSpPr/>
            <p:nvPr>
              <p:custDataLst>
                <p:tags r:id="rId132"/>
              </p:custDataLst>
            </p:nvPr>
          </p:nvSpPr>
          <p:spPr bwMode="auto">
            <a:xfrm>
              <a:off x="6965950" y="4408488"/>
              <a:ext cx="15875" cy="11113"/>
            </a:xfrm>
            <a:custGeom>
              <a:avLst/>
              <a:gdLst>
                <a:gd name="T0" fmla="*/ 3 w 10"/>
                <a:gd name="T1" fmla="*/ 3 h 7"/>
                <a:gd name="T2" fmla="*/ 0 w 10"/>
                <a:gd name="T3" fmla="*/ 2 h 7"/>
                <a:gd name="T4" fmla="*/ 0 w 10"/>
                <a:gd name="T5" fmla="*/ 4 h 7"/>
                <a:gd name="T6" fmla="*/ 3 w 10"/>
                <a:gd name="T7" fmla="*/ 6 h 7"/>
                <a:gd name="T8" fmla="*/ 10 w 10"/>
                <a:gd name="T9" fmla="*/ 2 h 7"/>
                <a:gd name="T10" fmla="*/ 10 w 10"/>
                <a:gd name="T11" fmla="*/ 0 h 7"/>
                <a:gd name="T12" fmla="*/ 3 w 10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7">
                  <a:moveTo>
                    <a:pt x="3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7" y="7"/>
                    <a:pt x="10" y="3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7" y="4"/>
                    <a:pt x="3" y="3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2" name="Freeform 1002"/>
            <p:cNvSpPr/>
            <p:nvPr>
              <p:custDataLst>
                <p:tags r:id="rId133"/>
              </p:custDataLst>
            </p:nvPr>
          </p:nvSpPr>
          <p:spPr bwMode="auto">
            <a:xfrm>
              <a:off x="6935788" y="4167188"/>
              <a:ext cx="60325" cy="106363"/>
            </a:xfrm>
            <a:custGeom>
              <a:avLst/>
              <a:gdLst>
                <a:gd name="T0" fmla="*/ 34 w 38"/>
                <a:gd name="T1" fmla="*/ 23 h 67"/>
                <a:gd name="T2" fmla="*/ 34 w 38"/>
                <a:gd name="T3" fmla="*/ 13 h 67"/>
                <a:gd name="T4" fmla="*/ 38 w 38"/>
                <a:gd name="T5" fmla="*/ 1 h 67"/>
                <a:gd name="T6" fmla="*/ 27 w 38"/>
                <a:gd name="T7" fmla="*/ 0 h 67"/>
                <a:gd name="T8" fmla="*/ 23 w 38"/>
                <a:gd name="T9" fmla="*/ 10 h 67"/>
                <a:gd name="T10" fmla="*/ 17 w 38"/>
                <a:gd name="T11" fmla="*/ 17 h 67"/>
                <a:gd name="T12" fmla="*/ 11 w 38"/>
                <a:gd name="T13" fmla="*/ 22 h 67"/>
                <a:gd name="T14" fmla="*/ 6 w 38"/>
                <a:gd name="T15" fmla="*/ 31 h 67"/>
                <a:gd name="T16" fmla="*/ 0 w 38"/>
                <a:gd name="T17" fmla="*/ 62 h 67"/>
                <a:gd name="T18" fmla="*/ 27 w 38"/>
                <a:gd name="T19" fmla="*/ 67 h 67"/>
                <a:gd name="T20" fmla="*/ 33 w 38"/>
                <a:gd name="T21" fmla="*/ 31 h 67"/>
                <a:gd name="T22" fmla="*/ 34 w 38"/>
                <a:gd name="T23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67">
                  <a:moveTo>
                    <a:pt x="34" y="23"/>
                  </a:moveTo>
                  <a:cubicBezTo>
                    <a:pt x="34" y="23"/>
                    <a:pt x="33" y="15"/>
                    <a:pt x="34" y="13"/>
                  </a:cubicBezTo>
                  <a:cubicBezTo>
                    <a:pt x="35" y="7"/>
                    <a:pt x="38" y="1"/>
                    <a:pt x="3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14"/>
                    <a:pt x="18" y="15"/>
                    <a:pt x="17" y="17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3"/>
                    <a:pt x="7" y="26"/>
                    <a:pt x="6" y="3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28"/>
                    <a:pt x="34" y="25"/>
                    <a:pt x="34" y="2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3" name="Freeform 1003"/>
            <p:cNvSpPr/>
            <p:nvPr>
              <p:custDataLst>
                <p:tags r:id="rId134"/>
              </p:custDataLst>
            </p:nvPr>
          </p:nvSpPr>
          <p:spPr bwMode="auto">
            <a:xfrm>
              <a:off x="6951663" y="4273551"/>
              <a:ext cx="31750" cy="138113"/>
            </a:xfrm>
            <a:custGeom>
              <a:avLst/>
              <a:gdLst>
                <a:gd name="T0" fmla="*/ 0 w 20"/>
                <a:gd name="T1" fmla="*/ 3 h 87"/>
                <a:gd name="T2" fmla="*/ 0 w 20"/>
                <a:gd name="T3" fmla="*/ 83 h 87"/>
                <a:gd name="T4" fmla="*/ 12 w 20"/>
                <a:gd name="T5" fmla="*/ 87 h 87"/>
                <a:gd name="T6" fmla="*/ 20 w 20"/>
                <a:gd name="T7" fmla="*/ 84 h 87"/>
                <a:gd name="T8" fmla="*/ 19 w 20"/>
                <a:gd name="T9" fmla="*/ 0 h 87"/>
                <a:gd name="T10" fmla="*/ 0 w 20"/>
                <a:gd name="T1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87">
                  <a:moveTo>
                    <a:pt x="0" y="3"/>
                  </a:move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5" y="87"/>
                    <a:pt x="12" y="87"/>
                  </a:cubicBezTo>
                  <a:cubicBezTo>
                    <a:pt x="16" y="87"/>
                    <a:pt x="20" y="85"/>
                    <a:pt x="20" y="84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93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4" name="Freeform 1004"/>
            <p:cNvSpPr/>
            <p:nvPr>
              <p:custDataLst>
                <p:tags r:id="rId135"/>
              </p:custDataLst>
            </p:nvPr>
          </p:nvSpPr>
          <p:spPr bwMode="auto">
            <a:xfrm>
              <a:off x="6937375" y="4283076"/>
              <a:ext cx="34925" cy="139700"/>
            </a:xfrm>
            <a:custGeom>
              <a:avLst/>
              <a:gdLst>
                <a:gd name="T0" fmla="*/ 0 w 22"/>
                <a:gd name="T1" fmla="*/ 1 h 88"/>
                <a:gd name="T2" fmla="*/ 5 w 22"/>
                <a:gd name="T3" fmla="*/ 75 h 88"/>
                <a:gd name="T4" fmla="*/ 4 w 22"/>
                <a:gd name="T5" fmla="*/ 78 h 88"/>
                <a:gd name="T6" fmla="*/ 4 w 22"/>
                <a:gd name="T7" fmla="*/ 81 h 88"/>
                <a:gd name="T8" fmla="*/ 16 w 22"/>
                <a:gd name="T9" fmla="*/ 87 h 88"/>
                <a:gd name="T10" fmla="*/ 22 w 22"/>
                <a:gd name="T11" fmla="*/ 85 h 88"/>
                <a:gd name="T12" fmla="*/ 20 w 22"/>
                <a:gd name="T13" fmla="*/ 0 h 88"/>
                <a:gd name="T14" fmla="*/ 0 w 22"/>
                <a:gd name="T15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88">
                  <a:moveTo>
                    <a:pt x="0" y="1"/>
                  </a:moveTo>
                  <a:cubicBezTo>
                    <a:pt x="5" y="75"/>
                    <a:pt x="5" y="75"/>
                    <a:pt x="5" y="75"/>
                  </a:cubicBezTo>
                  <a:cubicBezTo>
                    <a:pt x="5" y="75"/>
                    <a:pt x="5" y="76"/>
                    <a:pt x="4" y="78"/>
                  </a:cubicBezTo>
                  <a:cubicBezTo>
                    <a:pt x="3" y="79"/>
                    <a:pt x="4" y="80"/>
                    <a:pt x="4" y="81"/>
                  </a:cubicBezTo>
                  <a:cubicBezTo>
                    <a:pt x="4" y="82"/>
                    <a:pt x="8" y="88"/>
                    <a:pt x="16" y="87"/>
                  </a:cubicBezTo>
                  <a:cubicBezTo>
                    <a:pt x="19" y="87"/>
                    <a:pt x="21" y="86"/>
                    <a:pt x="22" y="85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45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5" name="Freeform 1005"/>
            <p:cNvSpPr/>
            <p:nvPr>
              <p:custDataLst>
                <p:tags r:id="rId136"/>
              </p:custDataLst>
            </p:nvPr>
          </p:nvSpPr>
          <p:spPr bwMode="auto">
            <a:xfrm>
              <a:off x="6934200" y="4186238"/>
              <a:ext cx="58738" cy="109538"/>
            </a:xfrm>
            <a:custGeom>
              <a:avLst/>
              <a:gdLst>
                <a:gd name="T0" fmla="*/ 13 w 37"/>
                <a:gd name="T1" fmla="*/ 4 h 69"/>
                <a:gd name="T2" fmla="*/ 3 w 37"/>
                <a:gd name="T3" fmla="*/ 28 h 69"/>
                <a:gd name="T4" fmla="*/ 0 w 37"/>
                <a:gd name="T5" fmla="*/ 62 h 69"/>
                <a:gd name="T6" fmla="*/ 2 w 37"/>
                <a:gd name="T7" fmla="*/ 65 h 69"/>
                <a:gd name="T8" fmla="*/ 23 w 37"/>
                <a:gd name="T9" fmla="*/ 67 h 69"/>
                <a:gd name="T10" fmla="*/ 32 w 37"/>
                <a:gd name="T11" fmla="*/ 63 h 69"/>
                <a:gd name="T12" fmla="*/ 34 w 37"/>
                <a:gd name="T13" fmla="*/ 19 h 69"/>
                <a:gd name="T14" fmla="*/ 35 w 37"/>
                <a:gd name="T15" fmla="*/ 2 h 69"/>
                <a:gd name="T16" fmla="*/ 32 w 37"/>
                <a:gd name="T17" fmla="*/ 1 h 69"/>
                <a:gd name="T18" fmla="*/ 20 w 37"/>
                <a:gd name="T19" fmla="*/ 3 h 69"/>
                <a:gd name="T20" fmla="*/ 13 w 37"/>
                <a:gd name="T21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69">
                  <a:moveTo>
                    <a:pt x="13" y="4"/>
                  </a:moveTo>
                  <a:cubicBezTo>
                    <a:pt x="10" y="6"/>
                    <a:pt x="5" y="14"/>
                    <a:pt x="3" y="28"/>
                  </a:cubicBezTo>
                  <a:cubicBezTo>
                    <a:pt x="1" y="40"/>
                    <a:pt x="0" y="62"/>
                    <a:pt x="0" y="62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5" y="66"/>
                    <a:pt x="13" y="69"/>
                    <a:pt x="23" y="67"/>
                  </a:cubicBezTo>
                  <a:cubicBezTo>
                    <a:pt x="25" y="67"/>
                    <a:pt x="31" y="65"/>
                    <a:pt x="32" y="63"/>
                  </a:cubicBezTo>
                  <a:cubicBezTo>
                    <a:pt x="32" y="63"/>
                    <a:pt x="29" y="43"/>
                    <a:pt x="34" y="19"/>
                  </a:cubicBezTo>
                  <a:cubicBezTo>
                    <a:pt x="37" y="10"/>
                    <a:pt x="35" y="2"/>
                    <a:pt x="35" y="2"/>
                  </a:cubicBezTo>
                  <a:cubicBezTo>
                    <a:pt x="35" y="2"/>
                    <a:pt x="34" y="1"/>
                    <a:pt x="32" y="1"/>
                  </a:cubicBezTo>
                  <a:cubicBezTo>
                    <a:pt x="26" y="0"/>
                    <a:pt x="20" y="3"/>
                    <a:pt x="20" y="3"/>
                  </a:cubicBezTo>
                  <a:lnTo>
                    <a:pt x="13" y="4"/>
                  </a:lnTo>
                  <a:close/>
                </a:path>
              </a:pathLst>
            </a:custGeom>
            <a:solidFill>
              <a:srgbClr val="2E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6" name="Freeform 1006"/>
            <p:cNvSpPr/>
            <p:nvPr>
              <p:custDataLst>
                <p:tags r:id="rId137"/>
              </p:custDataLst>
            </p:nvPr>
          </p:nvSpPr>
          <p:spPr bwMode="auto">
            <a:xfrm>
              <a:off x="6961188" y="4130676"/>
              <a:ext cx="46038" cy="46038"/>
            </a:xfrm>
            <a:custGeom>
              <a:avLst/>
              <a:gdLst>
                <a:gd name="T0" fmla="*/ 17 w 29"/>
                <a:gd name="T1" fmla="*/ 3 h 29"/>
                <a:gd name="T2" fmla="*/ 10 w 29"/>
                <a:gd name="T3" fmla="*/ 0 h 29"/>
                <a:gd name="T4" fmla="*/ 2 w 29"/>
                <a:gd name="T5" fmla="*/ 19 h 29"/>
                <a:gd name="T6" fmla="*/ 3 w 29"/>
                <a:gd name="T7" fmla="*/ 28 h 29"/>
                <a:gd name="T8" fmla="*/ 13 w 29"/>
                <a:gd name="T9" fmla="*/ 29 h 29"/>
                <a:gd name="T10" fmla="*/ 22 w 29"/>
                <a:gd name="T11" fmla="*/ 22 h 29"/>
                <a:gd name="T12" fmla="*/ 29 w 29"/>
                <a:gd name="T13" fmla="*/ 10 h 29"/>
                <a:gd name="T14" fmla="*/ 17 w 29"/>
                <a:gd name="T1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17" y="3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5"/>
                    <a:pt x="1" y="27"/>
                    <a:pt x="3" y="28"/>
                  </a:cubicBezTo>
                  <a:cubicBezTo>
                    <a:pt x="6" y="29"/>
                    <a:pt x="11" y="29"/>
                    <a:pt x="13" y="29"/>
                  </a:cubicBezTo>
                  <a:cubicBezTo>
                    <a:pt x="18" y="29"/>
                    <a:pt x="21" y="23"/>
                    <a:pt x="22" y="22"/>
                  </a:cubicBezTo>
                  <a:cubicBezTo>
                    <a:pt x="29" y="10"/>
                    <a:pt x="29" y="10"/>
                    <a:pt x="29" y="10"/>
                  </a:cubicBezTo>
                  <a:lnTo>
                    <a:pt x="17" y="3"/>
                  </a:ln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7" name="Freeform 1007"/>
            <p:cNvSpPr/>
            <p:nvPr>
              <p:custDataLst>
                <p:tags r:id="rId138"/>
              </p:custDataLst>
            </p:nvPr>
          </p:nvSpPr>
          <p:spPr bwMode="auto">
            <a:xfrm>
              <a:off x="6970713" y="4125913"/>
              <a:ext cx="44450" cy="52388"/>
            </a:xfrm>
            <a:custGeom>
              <a:avLst/>
              <a:gdLst>
                <a:gd name="T0" fmla="*/ 7 w 28"/>
                <a:gd name="T1" fmla="*/ 1 h 33"/>
                <a:gd name="T2" fmla="*/ 3 w 28"/>
                <a:gd name="T3" fmla="*/ 6 h 33"/>
                <a:gd name="T4" fmla="*/ 1 w 28"/>
                <a:gd name="T5" fmla="*/ 16 h 33"/>
                <a:gd name="T6" fmla="*/ 1 w 28"/>
                <a:gd name="T7" fmla="*/ 18 h 33"/>
                <a:gd name="T8" fmla="*/ 2 w 28"/>
                <a:gd name="T9" fmla="*/ 19 h 33"/>
                <a:gd name="T10" fmla="*/ 3 w 28"/>
                <a:gd name="T11" fmla="*/ 17 h 33"/>
                <a:gd name="T12" fmla="*/ 5 w 28"/>
                <a:gd name="T13" fmla="*/ 22 h 33"/>
                <a:gd name="T14" fmla="*/ 5 w 28"/>
                <a:gd name="T15" fmla="*/ 26 h 33"/>
                <a:gd name="T16" fmla="*/ 11 w 28"/>
                <a:gd name="T17" fmla="*/ 32 h 33"/>
                <a:gd name="T18" fmla="*/ 14 w 28"/>
                <a:gd name="T19" fmla="*/ 32 h 33"/>
                <a:gd name="T20" fmla="*/ 21 w 28"/>
                <a:gd name="T21" fmla="*/ 27 h 33"/>
                <a:gd name="T22" fmla="*/ 26 w 28"/>
                <a:gd name="T23" fmla="*/ 11 h 33"/>
                <a:gd name="T24" fmla="*/ 23 w 28"/>
                <a:gd name="T25" fmla="*/ 6 h 33"/>
                <a:gd name="T26" fmla="*/ 22 w 28"/>
                <a:gd name="T27" fmla="*/ 3 h 33"/>
                <a:gd name="T28" fmla="*/ 18 w 28"/>
                <a:gd name="T29" fmla="*/ 3 h 33"/>
                <a:gd name="T30" fmla="*/ 18 w 28"/>
                <a:gd name="T31" fmla="*/ 1 h 33"/>
                <a:gd name="T32" fmla="*/ 15 w 28"/>
                <a:gd name="T33" fmla="*/ 1 h 33"/>
                <a:gd name="T34" fmla="*/ 12 w 28"/>
                <a:gd name="T35" fmla="*/ 2 h 33"/>
                <a:gd name="T36" fmla="*/ 12 w 28"/>
                <a:gd name="T37" fmla="*/ 0 h 33"/>
                <a:gd name="T38" fmla="*/ 7 w 28"/>
                <a:gd name="T3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33">
                  <a:moveTo>
                    <a:pt x="7" y="1"/>
                  </a:moveTo>
                  <a:cubicBezTo>
                    <a:pt x="4" y="2"/>
                    <a:pt x="3" y="5"/>
                    <a:pt x="3" y="6"/>
                  </a:cubicBezTo>
                  <a:cubicBezTo>
                    <a:pt x="4" y="8"/>
                    <a:pt x="2" y="14"/>
                    <a:pt x="1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9"/>
                    <a:pt x="1" y="20"/>
                    <a:pt x="2" y="19"/>
                  </a:cubicBezTo>
                  <a:cubicBezTo>
                    <a:pt x="3" y="19"/>
                    <a:pt x="2" y="17"/>
                    <a:pt x="3" y="17"/>
                  </a:cubicBezTo>
                  <a:cubicBezTo>
                    <a:pt x="4" y="17"/>
                    <a:pt x="6" y="17"/>
                    <a:pt x="5" y="22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9"/>
                    <a:pt x="8" y="31"/>
                    <a:pt x="11" y="32"/>
                  </a:cubicBezTo>
                  <a:cubicBezTo>
                    <a:pt x="11" y="32"/>
                    <a:pt x="13" y="33"/>
                    <a:pt x="14" y="32"/>
                  </a:cubicBezTo>
                  <a:cubicBezTo>
                    <a:pt x="14" y="32"/>
                    <a:pt x="19" y="28"/>
                    <a:pt x="21" y="27"/>
                  </a:cubicBezTo>
                  <a:cubicBezTo>
                    <a:pt x="26" y="22"/>
                    <a:pt x="28" y="17"/>
                    <a:pt x="26" y="11"/>
                  </a:cubicBezTo>
                  <a:cubicBezTo>
                    <a:pt x="26" y="9"/>
                    <a:pt x="23" y="7"/>
                    <a:pt x="23" y="6"/>
                  </a:cubicBezTo>
                  <a:cubicBezTo>
                    <a:pt x="20" y="4"/>
                    <a:pt x="22" y="3"/>
                    <a:pt x="22" y="3"/>
                  </a:cubicBezTo>
                  <a:cubicBezTo>
                    <a:pt x="21" y="2"/>
                    <a:pt x="19" y="3"/>
                    <a:pt x="18" y="3"/>
                  </a:cubicBezTo>
                  <a:cubicBezTo>
                    <a:pt x="15" y="3"/>
                    <a:pt x="18" y="1"/>
                    <a:pt x="18" y="1"/>
                  </a:cubicBezTo>
                  <a:cubicBezTo>
                    <a:pt x="18" y="1"/>
                    <a:pt x="17" y="0"/>
                    <a:pt x="15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10" y="1"/>
                    <a:pt x="12" y="0"/>
                    <a:pt x="12" y="0"/>
                  </a:cubicBezTo>
                  <a:cubicBezTo>
                    <a:pt x="11" y="0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633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8" name="Freeform 1008"/>
            <p:cNvSpPr/>
            <p:nvPr>
              <p:custDataLst>
                <p:tags r:id="rId139"/>
              </p:custDataLst>
            </p:nvPr>
          </p:nvSpPr>
          <p:spPr bwMode="auto">
            <a:xfrm>
              <a:off x="6972300" y="4152901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3 w 4"/>
                <a:gd name="T3" fmla="*/ 3 h 6"/>
                <a:gd name="T4" fmla="*/ 2 w 4"/>
                <a:gd name="T5" fmla="*/ 5 h 6"/>
                <a:gd name="T6" fmla="*/ 0 w 4"/>
                <a:gd name="T7" fmla="*/ 5 h 6"/>
                <a:gd name="T8" fmla="*/ 2 w 4"/>
                <a:gd name="T9" fmla="*/ 2 h 6"/>
                <a:gd name="T10" fmla="*/ 2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2" y="0"/>
                    <a:pt x="4" y="1"/>
                    <a:pt x="3" y="3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1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9" name="Freeform 1009"/>
            <p:cNvSpPr/>
            <p:nvPr>
              <p:custDataLst>
                <p:tags r:id="rId140"/>
              </p:custDataLst>
            </p:nvPr>
          </p:nvSpPr>
          <p:spPr bwMode="auto">
            <a:xfrm>
              <a:off x="6970713" y="4149726"/>
              <a:ext cx="6350" cy="12700"/>
            </a:xfrm>
            <a:custGeom>
              <a:avLst/>
              <a:gdLst>
                <a:gd name="T0" fmla="*/ 3 w 4"/>
                <a:gd name="T1" fmla="*/ 1 h 8"/>
                <a:gd name="T2" fmla="*/ 2 w 4"/>
                <a:gd name="T3" fmla="*/ 2 h 8"/>
                <a:gd name="T4" fmla="*/ 1 w 4"/>
                <a:gd name="T5" fmla="*/ 5 h 8"/>
                <a:gd name="T6" fmla="*/ 0 w 4"/>
                <a:gd name="T7" fmla="*/ 7 h 8"/>
                <a:gd name="T8" fmla="*/ 1 w 4"/>
                <a:gd name="T9" fmla="*/ 7 h 8"/>
                <a:gd name="T10" fmla="*/ 3 w 4"/>
                <a:gd name="T11" fmla="*/ 5 h 8"/>
                <a:gd name="T12" fmla="*/ 3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3" y="1"/>
                    <a:pt x="2" y="0"/>
                    <a:pt x="2" y="2"/>
                  </a:cubicBezTo>
                  <a:cubicBezTo>
                    <a:pt x="2" y="3"/>
                    <a:pt x="2" y="4"/>
                    <a:pt x="1" y="5"/>
                  </a:cubicBezTo>
                  <a:cubicBezTo>
                    <a:pt x="1" y="5"/>
                    <a:pt x="0" y="7"/>
                    <a:pt x="0" y="7"/>
                  </a:cubicBezTo>
                  <a:cubicBezTo>
                    <a:pt x="0" y="7"/>
                    <a:pt x="0" y="8"/>
                    <a:pt x="1" y="7"/>
                  </a:cubicBezTo>
                  <a:cubicBezTo>
                    <a:pt x="2" y="7"/>
                    <a:pt x="2" y="6"/>
                    <a:pt x="3" y="5"/>
                  </a:cubicBezTo>
                  <a:cubicBezTo>
                    <a:pt x="3" y="4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0" name="Freeform 1010"/>
            <p:cNvSpPr/>
            <p:nvPr>
              <p:custDataLst>
                <p:tags r:id="rId141"/>
              </p:custDataLst>
            </p:nvPr>
          </p:nvSpPr>
          <p:spPr bwMode="auto">
            <a:xfrm>
              <a:off x="6910388" y="4124326"/>
              <a:ext cx="9525" cy="22225"/>
            </a:xfrm>
            <a:custGeom>
              <a:avLst/>
              <a:gdLst>
                <a:gd name="T0" fmla="*/ 0 w 6"/>
                <a:gd name="T1" fmla="*/ 10 h 14"/>
                <a:gd name="T2" fmla="*/ 3 w 6"/>
                <a:gd name="T3" fmla="*/ 6 h 14"/>
                <a:gd name="T4" fmla="*/ 3 w 6"/>
                <a:gd name="T5" fmla="*/ 1 h 14"/>
                <a:gd name="T6" fmla="*/ 5 w 6"/>
                <a:gd name="T7" fmla="*/ 1 h 14"/>
                <a:gd name="T8" fmla="*/ 6 w 6"/>
                <a:gd name="T9" fmla="*/ 7 h 14"/>
                <a:gd name="T10" fmla="*/ 3 w 6"/>
                <a:gd name="T11" fmla="*/ 13 h 14"/>
                <a:gd name="T12" fmla="*/ 0 w 6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4">
                  <a:moveTo>
                    <a:pt x="0" y="10"/>
                  </a:moveTo>
                  <a:cubicBezTo>
                    <a:pt x="0" y="9"/>
                    <a:pt x="2" y="7"/>
                    <a:pt x="3" y="6"/>
                  </a:cubicBezTo>
                  <a:cubicBezTo>
                    <a:pt x="4" y="6"/>
                    <a:pt x="3" y="3"/>
                    <a:pt x="3" y="1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6" y="1"/>
                    <a:pt x="6" y="6"/>
                    <a:pt x="6" y="7"/>
                  </a:cubicBezTo>
                  <a:cubicBezTo>
                    <a:pt x="6" y="10"/>
                    <a:pt x="4" y="13"/>
                    <a:pt x="3" y="13"/>
                  </a:cubicBezTo>
                  <a:cubicBezTo>
                    <a:pt x="1" y="14"/>
                    <a:pt x="1" y="12"/>
                    <a:pt x="0" y="10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1" name="Freeform 1011"/>
            <p:cNvSpPr/>
            <p:nvPr>
              <p:custDataLst>
                <p:tags r:id="rId142"/>
              </p:custDataLst>
            </p:nvPr>
          </p:nvSpPr>
          <p:spPr bwMode="auto">
            <a:xfrm>
              <a:off x="6899275" y="4117976"/>
              <a:ext cx="17463" cy="31750"/>
            </a:xfrm>
            <a:custGeom>
              <a:avLst/>
              <a:gdLst>
                <a:gd name="T0" fmla="*/ 8 w 11"/>
                <a:gd name="T1" fmla="*/ 19 h 20"/>
                <a:gd name="T2" fmla="*/ 11 w 11"/>
                <a:gd name="T3" fmla="*/ 16 h 20"/>
                <a:gd name="T4" fmla="*/ 11 w 11"/>
                <a:gd name="T5" fmla="*/ 11 h 20"/>
                <a:gd name="T6" fmla="*/ 10 w 11"/>
                <a:gd name="T7" fmla="*/ 10 h 20"/>
                <a:gd name="T8" fmla="*/ 7 w 11"/>
                <a:gd name="T9" fmla="*/ 3 h 20"/>
                <a:gd name="T10" fmla="*/ 4 w 11"/>
                <a:gd name="T11" fmla="*/ 1 h 20"/>
                <a:gd name="T12" fmla="*/ 3 w 11"/>
                <a:gd name="T13" fmla="*/ 3 h 20"/>
                <a:gd name="T14" fmla="*/ 0 w 11"/>
                <a:gd name="T15" fmla="*/ 7 h 20"/>
                <a:gd name="T16" fmla="*/ 2 w 11"/>
                <a:gd name="T17" fmla="*/ 13 h 20"/>
                <a:gd name="T18" fmla="*/ 8 w 11"/>
                <a:gd name="T1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0">
                  <a:moveTo>
                    <a:pt x="8" y="19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6" y="0"/>
                    <a:pt x="4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4"/>
                    <a:pt x="0" y="7"/>
                    <a:pt x="0" y="7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5"/>
                    <a:pt x="6" y="20"/>
                    <a:pt x="8" y="19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2" name="Freeform 1012"/>
            <p:cNvSpPr/>
            <p:nvPr>
              <p:custDataLst>
                <p:tags r:id="rId143"/>
              </p:custDataLst>
            </p:nvPr>
          </p:nvSpPr>
          <p:spPr bwMode="auto">
            <a:xfrm>
              <a:off x="6907213" y="4140201"/>
              <a:ext cx="69850" cy="74613"/>
            </a:xfrm>
            <a:custGeom>
              <a:avLst/>
              <a:gdLst>
                <a:gd name="T0" fmla="*/ 0 w 44"/>
                <a:gd name="T1" fmla="*/ 3 h 47"/>
                <a:gd name="T2" fmla="*/ 12 w 44"/>
                <a:gd name="T3" fmla="*/ 34 h 47"/>
                <a:gd name="T4" fmla="*/ 34 w 44"/>
                <a:gd name="T5" fmla="*/ 45 h 47"/>
                <a:gd name="T6" fmla="*/ 44 w 44"/>
                <a:gd name="T7" fmla="*/ 42 h 47"/>
                <a:gd name="T8" fmla="*/ 38 w 44"/>
                <a:gd name="T9" fmla="*/ 34 h 47"/>
                <a:gd name="T10" fmla="*/ 18 w 44"/>
                <a:gd name="T11" fmla="*/ 26 h 47"/>
                <a:gd name="T12" fmla="*/ 6 w 44"/>
                <a:gd name="T13" fmla="*/ 1 h 47"/>
                <a:gd name="T14" fmla="*/ 0 w 44"/>
                <a:gd name="T15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7">
                  <a:moveTo>
                    <a:pt x="0" y="3"/>
                  </a:moveTo>
                  <a:cubicBezTo>
                    <a:pt x="0" y="3"/>
                    <a:pt x="5" y="28"/>
                    <a:pt x="12" y="34"/>
                  </a:cubicBezTo>
                  <a:cubicBezTo>
                    <a:pt x="15" y="37"/>
                    <a:pt x="34" y="45"/>
                    <a:pt x="34" y="45"/>
                  </a:cubicBezTo>
                  <a:cubicBezTo>
                    <a:pt x="34" y="45"/>
                    <a:pt x="42" y="47"/>
                    <a:pt x="44" y="42"/>
                  </a:cubicBezTo>
                  <a:cubicBezTo>
                    <a:pt x="44" y="38"/>
                    <a:pt x="43" y="35"/>
                    <a:pt x="38" y="34"/>
                  </a:cubicBezTo>
                  <a:cubicBezTo>
                    <a:pt x="35" y="33"/>
                    <a:pt x="18" y="26"/>
                    <a:pt x="18" y="26"/>
                  </a:cubicBezTo>
                  <a:cubicBezTo>
                    <a:pt x="18" y="26"/>
                    <a:pt x="8" y="9"/>
                    <a:pt x="6" y="1"/>
                  </a:cubicBezTo>
                  <a:cubicBezTo>
                    <a:pt x="5" y="0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3" name="Freeform 1013"/>
            <p:cNvSpPr/>
            <p:nvPr>
              <p:custDataLst>
                <p:tags r:id="rId144"/>
              </p:custDataLst>
            </p:nvPr>
          </p:nvSpPr>
          <p:spPr bwMode="auto">
            <a:xfrm>
              <a:off x="6938963" y="4183063"/>
              <a:ext cx="41275" cy="31750"/>
            </a:xfrm>
            <a:custGeom>
              <a:avLst/>
              <a:gdLst>
                <a:gd name="T0" fmla="*/ 25 w 26"/>
                <a:gd name="T1" fmla="*/ 14 h 20"/>
                <a:gd name="T2" fmla="*/ 12 w 26"/>
                <a:gd name="T3" fmla="*/ 18 h 20"/>
                <a:gd name="T4" fmla="*/ 1 w 26"/>
                <a:gd name="T5" fmla="*/ 16 h 20"/>
                <a:gd name="T6" fmla="*/ 0 w 26"/>
                <a:gd name="T7" fmla="*/ 9 h 20"/>
                <a:gd name="T8" fmla="*/ 2 w 26"/>
                <a:gd name="T9" fmla="*/ 0 h 20"/>
                <a:gd name="T10" fmla="*/ 18 w 26"/>
                <a:gd name="T11" fmla="*/ 4 h 20"/>
                <a:gd name="T12" fmla="*/ 25 w 26"/>
                <a:gd name="T1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0">
                  <a:moveTo>
                    <a:pt x="25" y="14"/>
                  </a:moveTo>
                  <a:cubicBezTo>
                    <a:pt x="23" y="20"/>
                    <a:pt x="12" y="18"/>
                    <a:pt x="12" y="18"/>
                  </a:cubicBezTo>
                  <a:cubicBezTo>
                    <a:pt x="12" y="18"/>
                    <a:pt x="4" y="17"/>
                    <a:pt x="1" y="16"/>
                  </a:cubicBezTo>
                  <a:cubicBezTo>
                    <a:pt x="1" y="16"/>
                    <a:pt x="0" y="12"/>
                    <a:pt x="0" y="9"/>
                  </a:cubicBezTo>
                  <a:cubicBezTo>
                    <a:pt x="1" y="4"/>
                    <a:pt x="2" y="0"/>
                    <a:pt x="2" y="0"/>
                  </a:cubicBezTo>
                  <a:cubicBezTo>
                    <a:pt x="6" y="1"/>
                    <a:pt x="17" y="3"/>
                    <a:pt x="18" y="4"/>
                  </a:cubicBezTo>
                  <a:cubicBezTo>
                    <a:pt x="23" y="5"/>
                    <a:pt x="26" y="10"/>
                    <a:pt x="25" y="14"/>
                  </a:cubicBezTo>
                  <a:close/>
                </a:path>
              </a:pathLst>
            </a:custGeom>
            <a:solidFill>
              <a:srgbClr val="43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4" name="Freeform 1014"/>
            <p:cNvSpPr/>
            <p:nvPr>
              <p:custDataLst>
                <p:tags r:id="rId145"/>
              </p:custDataLst>
            </p:nvPr>
          </p:nvSpPr>
          <p:spPr bwMode="auto">
            <a:xfrm>
              <a:off x="6940550" y="4406901"/>
              <a:ext cx="3175" cy="9525"/>
            </a:xfrm>
            <a:custGeom>
              <a:avLst/>
              <a:gdLst>
                <a:gd name="T0" fmla="*/ 1 w 2"/>
                <a:gd name="T1" fmla="*/ 6 h 6"/>
                <a:gd name="T2" fmla="*/ 0 w 2"/>
                <a:gd name="T3" fmla="*/ 5 h 6"/>
                <a:gd name="T4" fmla="*/ 0 w 2"/>
                <a:gd name="T5" fmla="*/ 2 h 6"/>
                <a:gd name="T6" fmla="*/ 1 w 2"/>
                <a:gd name="T7" fmla="*/ 0 h 6"/>
                <a:gd name="T8" fmla="*/ 2 w 2"/>
                <a:gd name="T9" fmla="*/ 1 h 6"/>
                <a:gd name="T10" fmla="*/ 2 w 2"/>
                <a:gd name="T11" fmla="*/ 1 h 6"/>
                <a:gd name="T12" fmla="*/ 1 w 2"/>
                <a:gd name="T13" fmla="*/ 2 h 6"/>
                <a:gd name="T14" fmla="*/ 1 w 2"/>
                <a:gd name="T15" fmla="*/ 5 h 6"/>
                <a:gd name="T16" fmla="*/ 1 w 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5"/>
                    <a:pt x="1" y="5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5" name="Freeform 1015"/>
            <p:cNvSpPr/>
            <p:nvPr>
              <p:custDataLst>
                <p:tags r:id="rId146"/>
              </p:custDataLst>
            </p:nvPr>
          </p:nvSpPr>
          <p:spPr bwMode="auto">
            <a:xfrm>
              <a:off x="6937375" y="4408488"/>
              <a:ext cx="3175" cy="7938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4 h 5"/>
                <a:gd name="T4" fmla="*/ 1 w 2"/>
                <a:gd name="T5" fmla="*/ 1 h 5"/>
                <a:gd name="T6" fmla="*/ 2 w 2"/>
                <a:gd name="T7" fmla="*/ 0 h 5"/>
                <a:gd name="T8" fmla="*/ 2 w 2"/>
                <a:gd name="T9" fmla="*/ 0 h 5"/>
                <a:gd name="T10" fmla="*/ 2 w 2"/>
                <a:gd name="T11" fmla="*/ 1 h 5"/>
                <a:gd name="T12" fmla="*/ 1 w 2"/>
                <a:gd name="T13" fmla="*/ 1 h 5"/>
                <a:gd name="T14" fmla="*/ 1 w 2"/>
                <a:gd name="T15" fmla="*/ 4 h 5"/>
                <a:gd name="T16" fmla="*/ 0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3"/>
                    <a:pt x="1" y="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6" name="Freeform 1016"/>
            <p:cNvSpPr/>
            <p:nvPr>
              <p:custDataLst>
                <p:tags r:id="rId147"/>
              </p:custDataLst>
            </p:nvPr>
          </p:nvSpPr>
          <p:spPr bwMode="auto">
            <a:xfrm>
              <a:off x="6932613" y="4408488"/>
              <a:ext cx="4763" cy="7938"/>
            </a:xfrm>
            <a:custGeom>
              <a:avLst/>
              <a:gdLst>
                <a:gd name="T0" fmla="*/ 1 w 3"/>
                <a:gd name="T1" fmla="*/ 5 h 5"/>
                <a:gd name="T2" fmla="*/ 0 w 3"/>
                <a:gd name="T3" fmla="*/ 4 h 5"/>
                <a:gd name="T4" fmla="*/ 1 w 3"/>
                <a:gd name="T5" fmla="*/ 1 h 5"/>
                <a:gd name="T6" fmla="*/ 3 w 3"/>
                <a:gd name="T7" fmla="*/ 0 h 5"/>
                <a:gd name="T8" fmla="*/ 3 w 3"/>
                <a:gd name="T9" fmla="*/ 0 h 5"/>
                <a:gd name="T10" fmla="*/ 3 w 3"/>
                <a:gd name="T11" fmla="*/ 1 h 5"/>
                <a:gd name="T12" fmla="*/ 2 w 3"/>
                <a:gd name="T13" fmla="*/ 1 h 5"/>
                <a:gd name="T14" fmla="*/ 1 w 3"/>
                <a:gd name="T15" fmla="*/ 4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4"/>
                    <a:pt x="1" y="4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7" name="Freeform 1017"/>
            <p:cNvSpPr/>
            <p:nvPr>
              <p:custDataLst>
                <p:tags r:id="rId148"/>
              </p:custDataLst>
            </p:nvPr>
          </p:nvSpPr>
          <p:spPr bwMode="auto">
            <a:xfrm>
              <a:off x="6921500" y="4410076"/>
              <a:ext cx="11113" cy="12700"/>
            </a:xfrm>
            <a:custGeom>
              <a:avLst/>
              <a:gdLst>
                <a:gd name="T0" fmla="*/ 6 w 7"/>
                <a:gd name="T1" fmla="*/ 0 h 8"/>
                <a:gd name="T2" fmla="*/ 0 w 7"/>
                <a:gd name="T3" fmla="*/ 4 h 8"/>
                <a:gd name="T4" fmla="*/ 0 w 7"/>
                <a:gd name="T5" fmla="*/ 5 h 8"/>
                <a:gd name="T6" fmla="*/ 2 w 7"/>
                <a:gd name="T7" fmla="*/ 8 h 8"/>
                <a:gd name="T8" fmla="*/ 3 w 7"/>
                <a:gd name="T9" fmla="*/ 7 h 8"/>
                <a:gd name="T10" fmla="*/ 4 w 7"/>
                <a:gd name="T11" fmla="*/ 3 h 8"/>
                <a:gd name="T12" fmla="*/ 7 w 7"/>
                <a:gd name="T13" fmla="*/ 0 h 8"/>
                <a:gd name="T14" fmla="*/ 6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cubicBezTo>
                    <a:pt x="3" y="0"/>
                    <a:pt x="1" y="1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5"/>
                    <a:pt x="4" y="3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497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8" name="Freeform 1018"/>
            <p:cNvSpPr/>
            <p:nvPr>
              <p:custDataLst>
                <p:tags r:id="rId149"/>
              </p:custDataLst>
            </p:nvPr>
          </p:nvSpPr>
          <p:spPr bwMode="auto">
            <a:xfrm>
              <a:off x="6921500" y="4418013"/>
              <a:ext cx="49213" cy="11113"/>
            </a:xfrm>
            <a:custGeom>
              <a:avLst/>
              <a:gdLst>
                <a:gd name="T0" fmla="*/ 31 w 31"/>
                <a:gd name="T1" fmla="*/ 2 h 7"/>
                <a:gd name="T2" fmla="*/ 25 w 31"/>
                <a:gd name="T3" fmla="*/ 5 h 7"/>
                <a:gd name="T4" fmla="*/ 22 w 31"/>
                <a:gd name="T5" fmla="*/ 5 h 7"/>
                <a:gd name="T6" fmla="*/ 10 w 31"/>
                <a:gd name="T7" fmla="*/ 3 h 7"/>
                <a:gd name="T8" fmla="*/ 3 w 31"/>
                <a:gd name="T9" fmla="*/ 2 h 7"/>
                <a:gd name="T10" fmla="*/ 0 w 31"/>
                <a:gd name="T11" fmla="*/ 0 h 7"/>
                <a:gd name="T12" fmla="*/ 0 w 31"/>
                <a:gd name="T13" fmla="*/ 2 h 7"/>
                <a:gd name="T14" fmla="*/ 3 w 31"/>
                <a:gd name="T15" fmla="*/ 4 h 7"/>
                <a:gd name="T16" fmla="*/ 19 w 31"/>
                <a:gd name="T17" fmla="*/ 6 h 7"/>
                <a:gd name="T18" fmla="*/ 25 w 31"/>
                <a:gd name="T19" fmla="*/ 7 h 7"/>
                <a:gd name="T20" fmla="*/ 31 w 31"/>
                <a:gd name="T21" fmla="*/ 4 h 7"/>
                <a:gd name="T22" fmla="*/ 31 w 31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7">
                  <a:moveTo>
                    <a:pt x="31" y="2"/>
                  </a:moveTo>
                  <a:cubicBezTo>
                    <a:pt x="31" y="2"/>
                    <a:pt x="31" y="5"/>
                    <a:pt x="25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6" y="3"/>
                    <a:pt x="3" y="2"/>
                    <a:pt x="3" y="2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3" y="4"/>
                  </a:cubicBezTo>
                  <a:cubicBezTo>
                    <a:pt x="7" y="5"/>
                    <a:pt x="12" y="6"/>
                    <a:pt x="19" y="6"/>
                  </a:cubicBezTo>
                  <a:cubicBezTo>
                    <a:pt x="19" y="6"/>
                    <a:pt x="23" y="7"/>
                    <a:pt x="25" y="7"/>
                  </a:cubicBezTo>
                  <a:cubicBezTo>
                    <a:pt x="30" y="7"/>
                    <a:pt x="31" y="5"/>
                    <a:pt x="31" y="4"/>
                  </a:cubicBezTo>
                  <a:lnTo>
                    <a:pt x="31" y="2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9" name="Freeform 1019"/>
            <p:cNvSpPr/>
            <p:nvPr>
              <p:custDataLst>
                <p:tags r:id="rId150"/>
              </p:custDataLst>
            </p:nvPr>
          </p:nvSpPr>
          <p:spPr bwMode="auto">
            <a:xfrm>
              <a:off x="6894513" y="3317875"/>
              <a:ext cx="4224338" cy="2470150"/>
            </a:xfrm>
            <a:custGeom>
              <a:avLst/>
              <a:gdLst>
                <a:gd name="T0" fmla="*/ 0 w 2661"/>
                <a:gd name="T1" fmla="*/ 858 h 1556"/>
                <a:gd name="T2" fmla="*/ 1483 w 2661"/>
                <a:gd name="T3" fmla="*/ 0 h 1556"/>
                <a:gd name="T4" fmla="*/ 2661 w 2661"/>
                <a:gd name="T5" fmla="*/ 685 h 1556"/>
                <a:gd name="T6" fmla="*/ 1161 w 2661"/>
                <a:gd name="T7" fmla="*/ 1556 h 1556"/>
                <a:gd name="T8" fmla="*/ 0 w 2661"/>
                <a:gd name="T9" fmla="*/ 858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1" h="1556">
                  <a:moveTo>
                    <a:pt x="0" y="858"/>
                  </a:moveTo>
                  <a:lnTo>
                    <a:pt x="1483" y="0"/>
                  </a:lnTo>
                  <a:lnTo>
                    <a:pt x="2661" y="685"/>
                  </a:lnTo>
                  <a:lnTo>
                    <a:pt x="1161" y="1556"/>
                  </a:lnTo>
                  <a:lnTo>
                    <a:pt x="0" y="858"/>
                  </a:lnTo>
                  <a:close/>
                </a:path>
              </a:pathLst>
            </a:custGeom>
            <a:solidFill>
              <a:srgbClr val="F28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0" name="Freeform 1020"/>
            <p:cNvSpPr/>
            <p:nvPr>
              <p:custDataLst>
                <p:tags r:id="rId151"/>
              </p:custDataLst>
            </p:nvPr>
          </p:nvSpPr>
          <p:spPr bwMode="auto">
            <a:xfrm>
              <a:off x="8728075" y="4283076"/>
              <a:ext cx="2147888" cy="1354138"/>
            </a:xfrm>
            <a:custGeom>
              <a:avLst/>
              <a:gdLst>
                <a:gd name="T0" fmla="*/ 0 w 1353"/>
                <a:gd name="T1" fmla="*/ 759 h 853"/>
                <a:gd name="T2" fmla="*/ 1 w 1353"/>
                <a:gd name="T3" fmla="*/ 853 h 853"/>
                <a:gd name="T4" fmla="*/ 1353 w 1353"/>
                <a:gd name="T5" fmla="*/ 95 h 853"/>
                <a:gd name="T6" fmla="*/ 1351 w 1353"/>
                <a:gd name="T7" fmla="*/ 0 h 853"/>
                <a:gd name="T8" fmla="*/ 0 w 1353"/>
                <a:gd name="T9" fmla="*/ 759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853">
                  <a:moveTo>
                    <a:pt x="0" y="759"/>
                  </a:moveTo>
                  <a:lnTo>
                    <a:pt x="1" y="853"/>
                  </a:lnTo>
                  <a:lnTo>
                    <a:pt x="1353" y="95"/>
                  </a:lnTo>
                  <a:lnTo>
                    <a:pt x="1351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rgbClr val="F8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1" name="Freeform 1021"/>
            <p:cNvSpPr/>
            <p:nvPr>
              <p:custDataLst>
                <p:tags r:id="rId152"/>
              </p:custDataLst>
            </p:nvPr>
          </p:nvSpPr>
          <p:spPr bwMode="auto">
            <a:xfrm>
              <a:off x="7102475" y="4522788"/>
              <a:ext cx="1627188" cy="1114425"/>
            </a:xfrm>
            <a:custGeom>
              <a:avLst/>
              <a:gdLst>
                <a:gd name="T0" fmla="*/ 1024 w 1025"/>
                <a:gd name="T1" fmla="*/ 608 h 702"/>
                <a:gd name="T2" fmla="*/ 0 w 1025"/>
                <a:gd name="T3" fmla="*/ 0 h 702"/>
                <a:gd name="T4" fmla="*/ 2 w 1025"/>
                <a:gd name="T5" fmla="*/ 94 h 702"/>
                <a:gd name="T6" fmla="*/ 1025 w 1025"/>
                <a:gd name="T7" fmla="*/ 702 h 702"/>
                <a:gd name="T8" fmla="*/ 1024 w 1025"/>
                <a:gd name="T9" fmla="*/ 608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5" h="702">
                  <a:moveTo>
                    <a:pt x="1024" y="608"/>
                  </a:moveTo>
                  <a:lnTo>
                    <a:pt x="0" y="0"/>
                  </a:lnTo>
                  <a:lnTo>
                    <a:pt x="2" y="94"/>
                  </a:lnTo>
                  <a:lnTo>
                    <a:pt x="1025" y="702"/>
                  </a:lnTo>
                  <a:lnTo>
                    <a:pt x="1024" y="608"/>
                  </a:lnTo>
                  <a:close/>
                </a:path>
              </a:pathLst>
            </a:custGeom>
            <a:solidFill>
              <a:srgbClr val="FCD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2" name="Freeform 1022"/>
            <p:cNvSpPr/>
            <p:nvPr>
              <p:custDataLst>
                <p:tags r:id="rId153"/>
              </p:custDataLst>
            </p:nvPr>
          </p:nvSpPr>
          <p:spPr bwMode="auto">
            <a:xfrm>
              <a:off x="7102475" y="3317875"/>
              <a:ext cx="3770313" cy="2170113"/>
            </a:xfrm>
            <a:custGeom>
              <a:avLst/>
              <a:gdLst>
                <a:gd name="T0" fmla="*/ 2375 w 2375"/>
                <a:gd name="T1" fmla="*/ 608 h 1367"/>
                <a:gd name="T2" fmla="*/ 1352 w 2375"/>
                <a:gd name="T3" fmla="*/ 0 h 1367"/>
                <a:gd name="T4" fmla="*/ 0 w 2375"/>
                <a:gd name="T5" fmla="*/ 759 h 1367"/>
                <a:gd name="T6" fmla="*/ 1024 w 2375"/>
                <a:gd name="T7" fmla="*/ 1367 h 1367"/>
                <a:gd name="T8" fmla="*/ 2375 w 2375"/>
                <a:gd name="T9" fmla="*/ 608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5" h="1367">
                  <a:moveTo>
                    <a:pt x="2375" y="608"/>
                  </a:moveTo>
                  <a:lnTo>
                    <a:pt x="1352" y="0"/>
                  </a:lnTo>
                  <a:lnTo>
                    <a:pt x="0" y="759"/>
                  </a:lnTo>
                  <a:lnTo>
                    <a:pt x="1024" y="1367"/>
                  </a:lnTo>
                  <a:lnTo>
                    <a:pt x="2375" y="608"/>
                  </a:lnTo>
                  <a:close/>
                </a:path>
              </a:pathLst>
            </a:custGeom>
            <a:solidFill>
              <a:srgbClr val="FDF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3" name="Freeform 1023"/>
            <p:cNvSpPr/>
            <p:nvPr>
              <p:custDataLst>
                <p:tags r:id="rId154"/>
              </p:custDataLst>
            </p:nvPr>
          </p:nvSpPr>
          <p:spPr bwMode="auto">
            <a:xfrm>
              <a:off x="8718550" y="3100388"/>
              <a:ext cx="2025650" cy="2290763"/>
            </a:xfrm>
            <a:custGeom>
              <a:avLst/>
              <a:gdLst>
                <a:gd name="T0" fmla="*/ 0 w 1276"/>
                <a:gd name="T1" fmla="*/ 713 h 1443"/>
                <a:gd name="T2" fmla="*/ 8 w 1276"/>
                <a:gd name="T3" fmla="*/ 1443 h 1443"/>
                <a:gd name="T4" fmla="*/ 1276 w 1276"/>
                <a:gd name="T5" fmla="*/ 729 h 1443"/>
                <a:gd name="T6" fmla="*/ 1268 w 1276"/>
                <a:gd name="T7" fmla="*/ 0 h 1443"/>
                <a:gd name="T8" fmla="*/ 0 w 1276"/>
                <a:gd name="T9" fmla="*/ 71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6" h="1443">
                  <a:moveTo>
                    <a:pt x="0" y="713"/>
                  </a:moveTo>
                  <a:lnTo>
                    <a:pt x="8" y="1443"/>
                  </a:lnTo>
                  <a:lnTo>
                    <a:pt x="1276" y="729"/>
                  </a:lnTo>
                  <a:lnTo>
                    <a:pt x="1268" y="0"/>
                  </a:lnTo>
                  <a:lnTo>
                    <a:pt x="0" y="713"/>
                  </a:lnTo>
                  <a:close/>
                </a:path>
              </a:pathLst>
            </a:custGeom>
            <a:solidFill>
              <a:srgbClr val="F8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4" name="Freeform 1024"/>
            <p:cNvSpPr/>
            <p:nvPr>
              <p:custDataLst>
                <p:tags r:id="rId155"/>
              </p:custDataLst>
            </p:nvPr>
          </p:nvSpPr>
          <p:spPr bwMode="auto">
            <a:xfrm>
              <a:off x="7181850" y="3316288"/>
              <a:ext cx="1549400" cy="2074863"/>
            </a:xfrm>
            <a:custGeom>
              <a:avLst/>
              <a:gdLst>
                <a:gd name="T0" fmla="*/ 968 w 976"/>
                <a:gd name="T1" fmla="*/ 577 h 1307"/>
                <a:gd name="T2" fmla="*/ 0 w 976"/>
                <a:gd name="T3" fmla="*/ 0 h 1307"/>
                <a:gd name="T4" fmla="*/ 9 w 976"/>
                <a:gd name="T5" fmla="*/ 730 h 1307"/>
                <a:gd name="T6" fmla="*/ 976 w 976"/>
                <a:gd name="T7" fmla="*/ 1307 h 1307"/>
                <a:gd name="T8" fmla="*/ 968 w 976"/>
                <a:gd name="T9" fmla="*/ 577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6" h="1307">
                  <a:moveTo>
                    <a:pt x="968" y="577"/>
                  </a:moveTo>
                  <a:lnTo>
                    <a:pt x="0" y="0"/>
                  </a:lnTo>
                  <a:lnTo>
                    <a:pt x="9" y="730"/>
                  </a:lnTo>
                  <a:lnTo>
                    <a:pt x="976" y="1307"/>
                  </a:lnTo>
                  <a:lnTo>
                    <a:pt x="968" y="577"/>
                  </a:lnTo>
                  <a:close/>
                </a:path>
              </a:pathLst>
            </a:custGeom>
            <a:solidFill>
              <a:srgbClr val="FCD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5" name="Freeform 1025"/>
            <p:cNvSpPr/>
            <p:nvPr>
              <p:custDataLst>
                <p:tags r:id="rId156"/>
              </p:custDataLst>
            </p:nvPr>
          </p:nvSpPr>
          <p:spPr bwMode="auto">
            <a:xfrm>
              <a:off x="7181850" y="2182813"/>
              <a:ext cx="3549650" cy="2049463"/>
            </a:xfrm>
            <a:custGeom>
              <a:avLst/>
              <a:gdLst>
                <a:gd name="T0" fmla="*/ 2236 w 2236"/>
                <a:gd name="T1" fmla="*/ 578 h 1291"/>
                <a:gd name="T2" fmla="*/ 1268 w 2236"/>
                <a:gd name="T3" fmla="*/ 0 h 1291"/>
                <a:gd name="T4" fmla="*/ 0 w 2236"/>
                <a:gd name="T5" fmla="*/ 714 h 1291"/>
                <a:gd name="T6" fmla="*/ 968 w 2236"/>
                <a:gd name="T7" fmla="*/ 1291 h 1291"/>
                <a:gd name="T8" fmla="*/ 2236 w 2236"/>
                <a:gd name="T9" fmla="*/ 578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6" h="1291">
                  <a:moveTo>
                    <a:pt x="2236" y="578"/>
                  </a:moveTo>
                  <a:lnTo>
                    <a:pt x="1268" y="0"/>
                  </a:lnTo>
                  <a:lnTo>
                    <a:pt x="0" y="714"/>
                  </a:lnTo>
                  <a:lnTo>
                    <a:pt x="968" y="1291"/>
                  </a:lnTo>
                  <a:lnTo>
                    <a:pt x="2236" y="578"/>
                  </a:lnTo>
                  <a:close/>
                </a:path>
              </a:pathLst>
            </a:custGeom>
            <a:solidFill>
              <a:srgbClr val="FDF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6" name="Freeform 1026"/>
            <p:cNvSpPr/>
            <p:nvPr>
              <p:custDataLst>
                <p:tags r:id="rId157"/>
              </p:custDataLst>
            </p:nvPr>
          </p:nvSpPr>
          <p:spPr bwMode="auto">
            <a:xfrm>
              <a:off x="8707438" y="2176463"/>
              <a:ext cx="1687513" cy="1833563"/>
            </a:xfrm>
            <a:custGeom>
              <a:avLst/>
              <a:gdLst>
                <a:gd name="T0" fmla="*/ 0 w 1063"/>
                <a:gd name="T1" fmla="*/ 630 h 1155"/>
                <a:gd name="T2" fmla="*/ 7 w 1063"/>
                <a:gd name="T3" fmla="*/ 1155 h 1155"/>
                <a:gd name="T4" fmla="*/ 1063 w 1063"/>
                <a:gd name="T5" fmla="*/ 527 h 1155"/>
                <a:gd name="T6" fmla="*/ 1056 w 1063"/>
                <a:gd name="T7" fmla="*/ 0 h 1155"/>
                <a:gd name="T8" fmla="*/ 0 w 1063"/>
                <a:gd name="T9" fmla="*/ 63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3" h="1155">
                  <a:moveTo>
                    <a:pt x="0" y="630"/>
                  </a:moveTo>
                  <a:lnTo>
                    <a:pt x="7" y="1155"/>
                  </a:lnTo>
                  <a:lnTo>
                    <a:pt x="1063" y="527"/>
                  </a:lnTo>
                  <a:lnTo>
                    <a:pt x="1056" y="0"/>
                  </a:lnTo>
                  <a:lnTo>
                    <a:pt x="0" y="630"/>
                  </a:lnTo>
                  <a:close/>
                </a:path>
              </a:pathLst>
            </a:custGeom>
            <a:solidFill>
              <a:srgbClr val="FBD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7" name="Freeform 1027"/>
            <p:cNvSpPr/>
            <p:nvPr>
              <p:custDataLst>
                <p:tags r:id="rId158"/>
              </p:custDataLst>
            </p:nvPr>
          </p:nvSpPr>
          <p:spPr bwMode="auto">
            <a:xfrm>
              <a:off x="7370763" y="2390775"/>
              <a:ext cx="1347788" cy="1619250"/>
            </a:xfrm>
            <a:custGeom>
              <a:avLst/>
              <a:gdLst>
                <a:gd name="T0" fmla="*/ 842 w 849"/>
                <a:gd name="T1" fmla="*/ 495 h 1020"/>
                <a:gd name="T2" fmla="*/ 0 w 849"/>
                <a:gd name="T3" fmla="*/ 0 h 1020"/>
                <a:gd name="T4" fmla="*/ 7 w 849"/>
                <a:gd name="T5" fmla="*/ 527 h 1020"/>
                <a:gd name="T6" fmla="*/ 849 w 849"/>
                <a:gd name="T7" fmla="*/ 1020 h 1020"/>
                <a:gd name="T8" fmla="*/ 842 w 849"/>
                <a:gd name="T9" fmla="*/ 495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9" h="1020">
                  <a:moveTo>
                    <a:pt x="842" y="495"/>
                  </a:moveTo>
                  <a:lnTo>
                    <a:pt x="0" y="0"/>
                  </a:lnTo>
                  <a:lnTo>
                    <a:pt x="7" y="527"/>
                  </a:lnTo>
                  <a:lnTo>
                    <a:pt x="849" y="1020"/>
                  </a:lnTo>
                  <a:lnTo>
                    <a:pt x="842" y="495"/>
                  </a:lnTo>
                  <a:close/>
                </a:path>
              </a:pathLst>
            </a:custGeom>
            <a:solidFill>
              <a:srgbClr val="FECE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8" name="Freeform 1028"/>
            <p:cNvSpPr/>
            <p:nvPr>
              <p:custDataLst>
                <p:tags r:id="rId159"/>
              </p:custDataLst>
            </p:nvPr>
          </p:nvSpPr>
          <p:spPr bwMode="auto">
            <a:xfrm>
              <a:off x="7370763" y="1393825"/>
              <a:ext cx="3016250" cy="1781175"/>
            </a:xfrm>
            <a:custGeom>
              <a:avLst/>
              <a:gdLst>
                <a:gd name="T0" fmla="*/ 1900 w 1900"/>
                <a:gd name="T1" fmla="*/ 493 h 1122"/>
                <a:gd name="T2" fmla="*/ 1059 w 1900"/>
                <a:gd name="T3" fmla="*/ 0 h 1122"/>
                <a:gd name="T4" fmla="*/ 0 w 1900"/>
                <a:gd name="T5" fmla="*/ 628 h 1122"/>
                <a:gd name="T6" fmla="*/ 842 w 1900"/>
                <a:gd name="T7" fmla="*/ 1122 h 1122"/>
                <a:gd name="T8" fmla="*/ 1900 w 1900"/>
                <a:gd name="T9" fmla="*/ 493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0" h="1122">
                  <a:moveTo>
                    <a:pt x="1900" y="493"/>
                  </a:moveTo>
                  <a:lnTo>
                    <a:pt x="1059" y="0"/>
                  </a:lnTo>
                  <a:lnTo>
                    <a:pt x="0" y="628"/>
                  </a:lnTo>
                  <a:lnTo>
                    <a:pt x="842" y="1122"/>
                  </a:lnTo>
                  <a:lnTo>
                    <a:pt x="1900" y="493"/>
                  </a:lnTo>
                  <a:close/>
                </a:path>
              </a:pathLst>
            </a:custGeom>
            <a:solidFill>
              <a:srgbClr val="FDF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9" name="Freeform 1029"/>
            <p:cNvSpPr/>
            <p:nvPr>
              <p:custDataLst>
                <p:tags r:id="rId160"/>
              </p:custDataLst>
            </p:nvPr>
          </p:nvSpPr>
          <p:spPr bwMode="auto">
            <a:xfrm>
              <a:off x="9185275" y="2386013"/>
              <a:ext cx="306388" cy="188913"/>
            </a:xfrm>
            <a:custGeom>
              <a:avLst/>
              <a:gdLst>
                <a:gd name="T0" fmla="*/ 1 w 193"/>
                <a:gd name="T1" fmla="*/ 61 h 119"/>
                <a:gd name="T2" fmla="*/ 97 w 193"/>
                <a:gd name="T3" fmla="*/ 119 h 119"/>
                <a:gd name="T4" fmla="*/ 193 w 193"/>
                <a:gd name="T5" fmla="*/ 59 h 119"/>
                <a:gd name="T6" fmla="*/ 96 w 193"/>
                <a:gd name="T7" fmla="*/ 1 h 119"/>
                <a:gd name="T8" fmla="*/ 1 w 193"/>
                <a:gd name="T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9">
                  <a:moveTo>
                    <a:pt x="1" y="61"/>
                  </a:moveTo>
                  <a:cubicBezTo>
                    <a:pt x="1" y="93"/>
                    <a:pt x="44" y="119"/>
                    <a:pt x="97" y="119"/>
                  </a:cubicBezTo>
                  <a:cubicBezTo>
                    <a:pt x="150" y="118"/>
                    <a:pt x="193" y="92"/>
                    <a:pt x="193" y="59"/>
                  </a:cubicBezTo>
                  <a:cubicBezTo>
                    <a:pt x="192" y="26"/>
                    <a:pt x="149" y="0"/>
                    <a:pt x="96" y="1"/>
                  </a:cubicBezTo>
                  <a:cubicBezTo>
                    <a:pt x="43" y="1"/>
                    <a:pt x="0" y="28"/>
                    <a:pt x="1" y="61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0" name="Freeform 1030"/>
            <p:cNvSpPr/>
            <p:nvPr>
              <p:custDataLst>
                <p:tags r:id="rId161"/>
              </p:custDataLst>
            </p:nvPr>
          </p:nvSpPr>
          <p:spPr bwMode="auto">
            <a:xfrm>
              <a:off x="9185275" y="2417763"/>
              <a:ext cx="306388" cy="188913"/>
            </a:xfrm>
            <a:custGeom>
              <a:avLst/>
              <a:gdLst>
                <a:gd name="T0" fmla="*/ 1 w 193"/>
                <a:gd name="T1" fmla="*/ 61 h 119"/>
                <a:gd name="T2" fmla="*/ 97 w 193"/>
                <a:gd name="T3" fmla="*/ 119 h 119"/>
                <a:gd name="T4" fmla="*/ 193 w 193"/>
                <a:gd name="T5" fmla="*/ 59 h 119"/>
                <a:gd name="T6" fmla="*/ 96 w 193"/>
                <a:gd name="T7" fmla="*/ 1 h 119"/>
                <a:gd name="T8" fmla="*/ 1 w 193"/>
                <a:gd name="T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9">
                  <a:moveTo>
                    <a:pt x="1" y="61"/>
                  </a:moveTo>
                  <a:cubicBezTo>
                    <a:pt x="1" y="93"/>
                    <a:pt x="44" y="119"/>
                    <a:pt x="97" y="119"/>
                  </a:cubicBezTo>
                  <a:cubicBezTo>
                    <a:pt x="150" y="118"/>
                    <a:pt x="193" y="91"/>
                    <a:pt x="193" y="59"/>
                  </a:cubicBezTo>
                  <a:cubicBezTo>
                    <a:pt x="193" y="26"/>
                    <a:pt x="149" y="0"/>
                    <a:pt x="96" y="1"/>
                  </a:cubicBezTo>
                  <a:cubicBezTo>
                    <a:pt x="43" y="1"/>
                    <a:pt x="0" y="28"/>
                    <a:pt x="1" y="61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1" name="Freeform 1031"/>
            <p:cNvSpPr/>
            <p:nvPr>
              <p:custDataLst>
                <p:tags r:id="rId162"/>
              </p:custDataLst>
            </p:nvPr>
          </p:nvSpPr>
          <p:spPr bwMode="auto">
            <a:xfrm>
              <a:off x="9525000" y="1958975"/>
              <a:ext cx="231775" cy="141288"/>
            </a:xfrm>
            <a:custGeom>
              <a:avLst/>
              <a:gdLst>
                <a:gd name="T0" fmla="*/ 0 w 146"/>
                <a:gd name="T1" fmla="*/ 46 h 90"/>
                <a:gd name="T2" fmla="*/ 73 w 146"/>
                <a:gd name="T3" fmla="*/ 90 h 90"/>
                <a:gd name="T4" fmla="*/ 146 w 146"/>
                <a:gd name="T5" fmla="*/ 45 h 90"/>
                <a:gd name="T6" fmla="*/ 72 w 146"/>
                <a:gd name="T7" fmla="*/ 1 h 90"/>
                <a:gd name="T8" fmla="*/ 0 w 146"/>
                <a:gd name="T9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6"/>
                  </a:moveTo>
                  <a:cubicBezTo>
                    <a:pt x="0" y="71"/>
                    <a:pt x="33" y="90"/>
                    <a:pt x="73" y="90"/>
                  </a:cubicBezTo>
                  <a:cubicBezTo>
                    <a:pt x="113" y="90"/>
                    <a:pt x="146" y="69"/>
                    <a:pt x="146" y="45"/>
                  </a:cubicBezTo>
                  <a:cubicBezTo>
                    <a:pt x="145" y="20"/>
                    <a:pt x="113" y="0"/>
                    <a:pt x="72" y="1"/>
                  </a:cubicBezTo>
                  <a:cubicBezTo>
                    <a:pt x="32" y="1"/>
                    <a:pt x="0" y="21"/>
                    <a:pt x="0" y="46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2" name="Freeform 1032"/>
            <p:cNvSpPr/>
            <p:nvPr>
              <p:custDataLst>
                <p:tags r:id="rId163"/>
              </p:custDataLst>
            </p:nvPr>
          </p:nvSpPr>
          <p:spPr bwMode="auto">
            <a:xfrm>
              <a:off x="9525000" y="1982788"/>
              <a:ext cx="231775" cy="141288"/>
            </a:xfrm>
            <a:custGeom>
              <a:avLst/>
              <a:gdLst>
                <a:gd name="T0" fmla="*/ 0 w 146"/>
                <a:gd name="T1" fmla="*/ 46 h 90"/>
                <a:gd name="T2" fmla="*/ 73 w 146"/>
                <a:gd name="T3" fmla="*/ 90 h 90"/>
                <a:gd name="T4" fmla="*/ 146 w 146"/>
                <a:gd name="T5" fmla="*/ 45 h 90"/>
                <a:gd name="T6" fmla="*/ 73 w 146"/>
                <a:gd name="T7" fmla="*/ 1 h 90"/>
                <a:gd name="T8" fmla="*/ 0 w 146"/>
                <a:gd name="T9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6"/>
                  </a:moveTo>
                  <a:cubicBezTo>
                    <a:pt x="0" y="71"/>
                    <a:pt x="33" y="90"/>
                    <a:pt x="73" y="90"/>
                  </a:cubicBezTo>
                  <a:cubicBezTo>
                    <a:pt x="113" y="90"/>
                    <a:pt x="146" y="69"/>
                    <a:pt x="146" y="45"/>
                  </a:cubicBezTo>
                  <a:cubicBezTo>
                    <a:pt x="145" y="20"/>
                    <a:pt x="113" y="0"/>
                    <a:pt x="73" y="1"/>
                  </a:cubicBezTo>
                  <a:cubicBezTo>
                    <a:pt x="32" y="1"/>
                    <a:pt x="0" y="21"/>
                    <a:pt x="0" y="46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3" name="Freeform 1033"/>
            <p:cNvSpPr/>
            <p:nvPr>
              <p:custDataLst>
                <p:tags r:id="rId164"/>
              </p:custDataLst>
            </p:nvPr>
          </p:nvSpPr>
          <p:spPr bwMode="auto">
            <a:xfrm>
              <a:off x="7724775" y="2317750"/>
              <a:ext cx="231775" cy="142875"/>
            </a:xfrm>
            <a:custGeom>
              <a:avLst/>
              <a:gdLst>
                <a:gd name="T0" fmla="*/ 0 w 146"/>
                <a:gd name="T1" fmla="*/ 45 h 90"/>
                <a:gd name="T2" fmla="*/ 73 w 146"/>
                <a:gd name="T3" fmla="*/ 89 h 90"/>
                <a:gd name="T4" fmla="*/ 146 w 146"/>
                <a:gd name="T5" fmla="*/ 44 h 90"/>
                <a:gd name="T6" fmla="*/ 72 w 146"/>
                <a:gd name="T7" fmla="*/ 0 h 90"/>
                <a:gd name="T8" fmla="*/ 0 w 146"/>
                <a:gd name="T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5"/>
                  </a:moveTo>
                  <a:cubicBezTo>
                    <a:pt x="0" y="70"/>
                    <a:pt x="33" y="90"/>
                    <a:pt x="73" y="89"/>
                  </a:cubicBezTo>
                  <a:cubicBezTo>
                    <a:pt x="113" y="89"/>
                    <a:pt x="146" y="69"/>
                    <a:pt x="146" y="44"/>
                  </a:cubicBezTo>
                  <a:cubicBezTo>
                    <a:pt x="145" y="19"/>
                    <a:pt x="113" y="0"/>
                    <a:pt x="72" y="0"/>
                  </a:cubicBezTo>
                  <a:cubicBezTo>
                    <a:pt x="32" y="0"/>
                    <a:pt x="0" y="21"/>
                    <a:pt x="0" y="45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4" name="Freeform 1034"/>
            <p:cNvSpPr/>
            <p:nvPr>
              <p:custDataLst>
                <p:tags r:id="rId165"/>
              </p:custDataLst>
            </p:nvPr>
          </p:nvSpPr>
          <p:spPr bwMode="auto">
            <a:xfrm>
              <a:off x="7724775" y="2341563"/>
              <a:ext cx="231775" cy="142875"/>
            </a:xfrm>
            <a:custGeom>
              <a:avLst/>
              <a:gdLst>
                <a:gd name="T0" fmla="*/ 0 w 146"/>
                <a:gd name="T1" fmla="*/ 45 h 90"/>
                <a:gd name="T2" fmla="*/ 73 w 146"/>
                <a:gd name="T3" fmla="*/ 89 h 90"/>
                <a:gd name="T4" fmla="*/ 146 w 146"/>
                <a:gd name="T5" fmla="*/ 44 h 90"/>
                <a:gd name="T6" fmla="*/ 73 w 146"/>
                <a:gd name="T7" fmla="*/ 0 h 90"/>
                <a:gd name="T8" fmla="*/ 0 w 146"/>
                <a:gd name="T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5"/>
                  </a:moveTo>
                  <a:cubicBezTo>
                    <a:pt x="0" y="70"/>
                    <a:pt x="33" y="90"/>
                    <a:pt x="73" y="89"/>
                  </a:cubicBezTo>
                  <a:cubicBezTo>
                    <a:pt x="113" y="89"/>
                    <a:pt x="146" y="69"/>
                    <a:pt x="146" y="44"/>
                  </a:cubicBezTo>
                  <a:cubicBezTo>
                    <a:pt x="145" y="19"/>
                    <a:pt x="113" y="0"/>
                    <a:pt x="73" y="0"/>
                  </a:cubicBezTo>
                  <a:cubicBezTo>
                    <a:pt x="32" y="0"/>
                    <a:pt x="0" y="21"/>
                    <a:pt x="0" y="4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5" name="Freeform 1035"/>
            <p:cNvSpPr/>
            <p:nvPr>
              <p:custDataLst>
                <p:tags r:id="rId166"/>
              </p:custDataLst>
            </p:nvPr>
          </p:nvSpPr>
          <p:spPr bwMode="auto">
            <a:xfrm>
              <a:off x="9575800" y="2846388"/>
              <a:ext cx="174625" cy="214313"/>
            </a:xfrm>
            <a:custGeom>
              <a:avLst/>
              <a:gdLst>
                <a:gd name="T0" fmla="*/ 5 w 110"/>
                <a:gd name="T1" fmla="*/ 61 h 135"/>
                <a:gd name="T2" fmla="*/ 47 w 110"/>
                <a:gd name="T3" fmla="*/ 131 h 135"/>
                <a:gd name="T4" fmla="*/ 105 w 110"/>
                <a:gd name="T5" fmla="*/ 74 h 135"/>
                <a:gd name="T6" fmla="*/ 63 w 110"/>
                <a:gd name="T7" fmla="*/ 3 h 135"/>
                <a:gd name="T8" fmla="*/ 5 w 110"/>
                <a:gd name="T9" fmla="*/ 6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35">
                  <a:moveTo>
                    <a:pt x="5" y="61"/>
                  </a:moveTo>
                  <a:cubicBezTo>
                    <a:pt x="0" y="96"/>
                    <a:pt x="19" y="128"/>
                    <a:pt x="47" y="131"/>
                  </a:cubicBezTo>
                  <a:cubicBezTo>
                    <a:pt x="75" y="135"/>
                    <a:pt x="101" y="109"/>
                    <a:pt x="105" y="74"/>
                  </a:cubicBezTo>
                  <a:cubicBezTo>
                    <a:pt x="110" y="38"/>
                    <a:pt x="91" y="7"/>
                    <a:pt x="63" y="3"/>
                  </a:cubicBezTo>
                  <a:cubicBezTo>
                    <a:pt x="35" y="0"/>
                    <a:pt x="9" y="26"/>
                    <a:pt x="5" y="61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6" name="Freeform 1036"/>
            <p:cNvSpPr/>
            <p:nvPr>
              <p:custDataLst>
                <p:tags r:id="rId167"/>
              </p:custDataLst>
            </p:nvPr>
          </p:nvSpPr>
          <p:spPr bwMode="auto">
            <a:xfrm>
              <a:off x="9585325" y="2817813"/>
              <a:ext cx="173038" cy="212725"/>
            </a:xfrm>
            <a:custGeom>
              <a:avLst/>
              <a:gdLst>
                <a:gd name="T0" fmla="*/ 4 w 109"/>
                <a:gd name="T1" fmla="*/ 61 h 134"/>
                <a:gd name="T2" fmla="*/ 47 w 109"/>
                <a:gd name="T3" fmla="*/ 131 h 134"/>
                <a:gd name="T4" fmla="*/ 105 w 109"/>
                <a:gd name="T5" fmla="*/ 73 h 134"/>
                <a:gd name="T6" fmla="*/ 63 w 109"/>
                <a:gd name="T7" fmla="*/ 3 h 134"/>
                <a:gd name="T8" fmla="*/ 4 w 109"/>
                <a:gd name="T9" fmla="*/ 6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34">
                  <a:moveTo>
                    <a:pt x="4" y="61"/>
                  </a:moveTo>
                  <a:cubicBezTo>
                    <a:pt x="0" y="96"/>
                    <a:pt x="19" y="127"/>
                    <a:pt x="47" y="131"/>
                  </a:cubicBezTo>
                  <a:cubicBezTo>
                    <a:pt x="75" y="134"/>
                    <a:pt x="101" y="108"/>
                    <a:pt x="105" y="73"/>
                  </a:cubicBezTo>
                  <a:cubicBezTo>
                    <a:pt x="109" y="38"/>
                    <a:pt x="91" y="7"/>
                    <a:pt x="63" y="3"/>
                  </a:cubicBezTo>
                  <a:cubicBezTo>
                    <a:pt x="35" y="0"/>
                    <a:pt x="9" y="25"/>
                    <a:pt x="4" y="61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7" name="Freeform 1037"/>
            <p:cNvSpPr/>
            <p:nvPr>
              <p:custDataLst>
                <p:tags r:id="rId168"/>
              </p:custDataLst>
            </p:nvPr>
          </p:nvSpPr>
          <p:spPr bwMode="auto">
            <a:xfrm>
              <a:off x="9012238" y="3421063"/>
              <a:ext cx="138113" cy="168275"/>
            </a:xfrm>
            <a:custGeom>
              <a:avLst/>
              <a:gdLst>
                <a:gd name="T0" fmla="*/ 4 w 87"/>
                <a:gd name="T1" fmla="*/ 48 h 107"/>
                <a:gd name="T2" fmla="*/ 37 w 87"/>
                <a:gd name="T3" fmla="*/ 104 h 107"/>
                <a:gd name="T4" fmla="*/ 83 w 87"/>
                <a:gd name="T5" fmla="*/ 58 h 107"/>
                <a:gd name="T6" fmla="*/ 50 w 87"/>
                <a:gd name="T7" fmla="*/ 3 h 107"/>
                <a:gd name="T8" fmla="*/ 4 w 87"/>
                <a:gd name="T9" fmla="*/ 4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7">
                  <a:moveTo>
                    <a:pt x="4" y="48"/>
                  </a:moveTo>
                  <a:cubicBezTo>
                    <a:pt x="0" y="76"/>
                    <a:pt x="15" y="101"/>
                    <a:pt x="37" y="104"/>
                  </a:cubicBezTo>
                  <a:cubicBezTo>
                    <a:pt x="59" y="107"/>
                    <a:pt x="80" y="86"/>
                    <a:pt x="83" y="58"/>
                  </a:cubicBezTo>
                  <a:cubicBezTo>
                    <a:pt x="87" y="30"/>
                    <a:pt x="72" y="5"/>
                    <a:pt x="50" y="3"/>
                  </a:cubicBezTo>
                  <a:cubicBezTo>
                    <a:pt x="28" y="0"/>
                    <a:pt x="7" y="20"/>
                    <a:pt x="4" y="48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8" name="Freeform 1038"/>
            <p:cNvSpPr/>
            <p:nvPr>
              <p:custDataLst>
                <p:tags r:id="rId169"/>
              </p:custDataLst>
            </p:nvPr>
          </p:nvSpPr>
          <p:spPr bwMode="auto">
            <a:xfrm>
              <a:off x="9020175" y="3397250"/>
              <a:ext cx="138113" cy="168275"/>
            </a:xfrm>
            <a:custGeom>
              <a:avLst/>
              <a:gdLst>
                <a:gd name="T0" fmla="*/ 3 w 87"/>
                <a:gd name="T1" fmla="*/ 49 h 107"/>
                <a:gd name="T2" fmla="*/ 37 w 87"/>
                <a:gd name="T3" fmla="*/ 104 h 107"/>
                <a:gd name="T4" fmla="*/ 83 w 87"/>
                <a:gd name="T5" fmla="*/ 59 h 107"/>
                <a:gd name="T6" fmla="*/ 49 w 87"/>
                <a:gd name="T7" fmla="*/ 3 h 107"/>
                <a:gd name="T8" fmla="*/ 3 w 87"/>
                <a:gd name="T9" fmla="*/ 4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7">
                  <a:moveTo>
                    <a:pt x="3" y="49"/>
                  </a:moveTo>
                  <a:cubicBezTo>
                    <a:pt x="0" y="77"/>
                    <a:pt x="15" y="102"/>
                    <a:pt x="37" y="104"/>
                  </a:cubicBezTo>
                  <a:cubicBezTo>
                    <a:pt x="59" y="107"/>
                    <a:pt x="79" y="87"/>
                    <a:pt x="83" y="59"/>
                  </a:cubicBezTo>
                  <a:cubicBezTo>
                    <a:pt x="87" y="31"/>
                    <a:pt x="71" y="6"/>
                    <a:pt x="49" y="3"/>
                  </a:cubicBezTo>
                  <a:cubicBezTo>
                    <a:pt x="27" y="0"/>
                    <a:pt x="7" y="21"/>
                    <a:pt x="3" y="49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9" name="Freeform 1039"/>
            <p:cNvSpPr/>
            <p:nvPr>
              <p:custDataLst>
                <p:tags r:id="rId170"/>
              </p:custDataLst>
            </p:nvPr>
          </p:nvSpPr>
          <p:spPr bwMode="auto">
            <a:xfrm>
              <a:off x="10042525" y="2679700"/>
              <a:ext cx="100013" cy="122238"/>
            </a:xfrm>
            <a:custGeom>
              <a:avLst/>
              <a:gdLst>
                <a:gd name="T0" fmla="*/ 3 w 63"/>
                <a:gd name="T1" fmla="*/ 34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4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4"/>
                    <a:pt x="3" y="34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0" name="Freeform 1040"/>
            <p:cNvSpPr/>
            <p:nvPr>
              <p:custDataLst>
                <p:tags r:id="rId171"/>
              </p:custDataLst>
            </p:nvPr>
          </p:nvSpPr>
          <p:spPr bwMode="auto">
            <a:xfrm>
              <a:off x="10047288" y="2662238"/>
              <a:ext cx="100013" cy="122238"/>
            </a:xfrm>
            <a:custGeom>
              <a:avLst/>
              <a:gdLst>
                <a:gd name="T0" fmla="*/ 3 w 63"/>
                <a:gd name="T1" fmla="*/ 35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5"/>
                    <a:pt x="3" y="3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1" name="Freeform 1041"/>
            <p:cNvSpPr/>
            <p:nvPr>
              <p:custDataLst>
                <p:tags r:id="rId172"/>
              </p:custDataLst>
            </p:nvPr>
          </p:nvSpPr>
          <p:spPr bwMode="auto">
            <a:xfrm>
              <a:off x="9451975" y="3284538"/>
              <a:ext cx="98425" cy="122238"/>
            </a:xfrm>
            <a:custGeom>
              <a:avLst/>
              <a:gdLst>
                <a:gd name="T0" fmla="*/ 2 w 62"/>
                <a:gd name="T1" fmla="*/ 35 h 77"/>
                <a:gd name="T2" fmla="*/ 27 w 62"/>
                <a:gd name="T3" fmla="*/ 75 h 77"/>
                <a:gd name="T4" fmla="*/ 60 w 62"/>
                <a:gd name="T5" fmla="*/ 42 h 77"/>
                <a:gd name="T6" fmla="*/ 36 w 62"/>
                <a:gd name="T7" fmla="*/ 2 h 77"/>
                <a:gd name="T8" fmla="*/ 2 w 62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77">
                  <a:moveTo>
                    <a:pt x="2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2" y="77"/>
                    <a:pt x="57" y="62"/>
                    <a:pt x="60" y="42"/>
                  </a:cubicBezTo>
                  <a:cubicBezTo>
                    <a:pt x="62" y="22"/>
                    <a:pt x="52" y="4"/>
                    <a:pt x="36" y="2"/>
                  </a:cubicBezTo>
                  <a:cubicBezTo>
                    <a:pt x="20" y="0"/>
                    <a:pt x="5" y="14"/>
                    <a:pt x="2" y="35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2" name="Freeform 1042"/>
            <p:cNvSpPr/>
            <p:nvPr>
              <p:custDataLst>
                <p:tags r:id="rId173"/>
              </p:custDataLst>
            </p:nvPr>
          </p:nvSpPr>
          <p:spPr bwMode="auto">
            <a:xfrm>
              <a:off x="9456738" y="3267075"/>
              <a:ext cx="100013" cy="122238"/>
            </a:xfrm>
            <a:custGeom>
              <a:avLst/>
              <a:gdLst>
                <a:gd name="T0" fmla="*/ 3 w 63"/>
                <a:gd name="T1" fmla="*/ 35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5"/>
                    <a:pt x="3" y="3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3" name="Freeform 1043"/>
            <p:cNvSpPr/>
            <p:nvPr>
              <p:custDataLst>
                <p:tags r:id="rId174"/>
              </p:custDataLst>
            </p:nvPr>
          </p:nvSpPr>
          <p:spPr bwMode="auto">
            <a:xfrm>
              <a:off x="8316913" y="3355975"/>
              <a:ext cx="192088" cy="312738"/>
            </a:xfrm>
            <a:custGeom>
              <a:avLst/>
              <a:gdLst>
                <a:gd name="T0" fmla="*/ 15 w 121"/>
                <a:gd name="T1" fmla="*/ 113 h 198"/>
                <a:gd name="T2" fmla="*/ 88 w 121"/>
                <a:gd name="T3" fmla="*/ 191 h 198"/>
                <a:gd name="T4" fmla="*/ 106 w 121"/>
                <a:gd name="T5" fmla="*/ 85 h 198"/>
                <a:gd name="T6" fmla="*/ 33 w 121"/>
                <a:gd name="T7" fmla="*/ 7 h 198"/>
                <a:gd name="T8" fmla="*/ 15 w 121"/>
                <a:gd name="T9" fmla="*/ 11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98">
                  <a:moveTo>
                    <a:pt x="15" y="113"/>
                  </a:moveTo>
                  <a:cubicBezTo>
                    <a:pt x="31" y="164"/>
                    <a:pt x="63" y="198"/>
                    <a:pt x="88" y="191"/>
                  </a:cubicBezTo>
                  <a:cubicBezTo>
                    <a:pt x="113" y="183"/>
                    <a:pt x="121" y="136"/>
                    <a:pt x="106" y="85"/>
                  </a:cubicBezTo>
                  <a:cubicBezTo>
                    <a:pt x="90" y="35"/>
                    <a:pt x="58" y="0"/>
                    <a:pt x="33" y="7"/>
                  </a:cubicBezTo>
                  <a:cubicBezTo>
                    <a:pt x="8" y="15"/>
                    <a:pt x="0" y="62"/>
                    <a:pt x="15" y="113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4" name="Freeform 1044"/>
            <p:cNvSpPr/>
            <p:nvPr>
              <p:custDataLst>
                <p:tags r:id="rId175"/>
              </p:custDataLst>
            </p:nvPr>
          </p:nvSpPr>
          <p:spPr bwMode="auto">
            <a:xfrm>
              <a:off x="8342313" y="3352800"/>
              <a:ext cx="180975" cy="295275"/>
            </a:xfrm>
            <a:custGeom>
              <a:avLst/>
              <a:gdLst>
                <a:gd name="T0" fmla="*/ 14 w 114"/>
                <a:gd name="T1" fmla="*/ 106 h 187"/>
                <a:gd name="T2" fmla="*/ 83 w 114"/>
                <a:gd name="T3" fmla="*/ 180 h 187"/>
                <a:gd name="T4" fmla="*/ 100 w 114"/>
                <a:gd name="T5" fmla="*/ 81 h 187"/>
                <a:gd name="T6" fmla="*/ 31 w 114"/>
                <a:gd name="T7" fmla="*/ 7 h 187"/>
                <a:gd name="T8" fmla="*/ 14 w 114"/>
                <a:gd name="T9" fmla="*/ 10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87">
                  <a:moveTo>
                    <a:pt x="14" y="106"/>
                  </a:moveTo>
                  <a:cubicBezTo>
                    <a:pt x="29" y="154"/>
                    <a:pt x="60" y="187"/>
                    <a:pt x="83" y="180"/>
                  </a:cubicBezTo>
                  <a:cubicBezTo>
                    <a:pt x="107" y="173"/>
                    <a:pt x="114" y="129"/>
                    <a:pt x="100" y="81"/>
                  </a:cubicBezTo>
                  <a:cubicBezTo>
                    <a:pt x="85" y="33"/>
                    <a:pt x="55" y="0"/>
                    <a:pt x="31" y="7"/>
                  </a:cubicBezTo>
                  <a:cubicBezTo>
                    <a:pt x="7" y="14"/>
                    <a:pt x="0" y="59"/>
                    <a:pt x="14" y="106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5" name="Freeform 1045"/>
            <p:cNvSpPr/>
            <p:nvPr>
              <p:custDataLst>
                <p:tags r:id="rId176"/>
              </p:custDataLst>
            </p:nvPr>
          </p:nvSpPr>
          <p:spPr bwMode="auto">
            <a:xfrm>
              <a:off x="7913688" y="2986088"/>
              <a:ext cx="96838" cy="158750"/>
            </a:xfrm>
            <a:custGeom>
              <a:avLst/>
              <a:gdLst>
                <a:gd name="T0" fmla="*/ 8 w 61"/>
                <a:gd name="T1" fmla="*/ 57 h 100"/>
                <a:gd name="T2" fmla="*/ 44 w 61"/>
                <a:gd name="T3" fmla="*/ 96 h 100"/>
                <a:gd name="T4" fmla="*/ 53 w 61"/>
                <a:gd name="T5" fmla="*/ 43 h 100"/>
                <a:gd name="T6" fmla="*/ 16 w 61"/>
                <a:gd name="T7" fmla="*/ 4 h 100"/>
                <a:gd name="T8" fmla="*/ 8 w 61"/>
                <a:gd name="T9" fmla="*/ 5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00">
                  <a:moveTo>
                    <a:pt x="8" y="57"/>
                  </a:moveTo>
                  <a:cubicBezTo>
                    <a:pt x="15" y="82"/>
                    <a:pt x="32" y="100"/>
                    <a:pt x="44" y="96"/>
                  </a:cubicBezTo>
                  <a:cubicBezTo>
                    <a:pt x="57" y="92"/>
                    <a:pt x="61" y="68"/>
                    <a:pt x="53" y="43"/>
                  </a:cubicBezTo>
                  <a:cubicBezTo>
                    <a:pt x="45" y="18"/>
                    <a:pt x="29" y="0"/>
                    <a:pt x="16" y="4"/>
                  </a:cubicBezTo>
                  <a:cubicBezTo>
                    <a:pt x="4" y="8"/>
                    <a:pt x="0" y="31"/>
                    <a:pt x="8" y="57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6" name="Freeform 1046"/>
            <p:cNvSpPr/>
            <p:nvPr>
              <p:custDataLst>
                <p:tags r:id="rId177"/>
              </p:custDataLst>
            </p:nvPr>
          </p:nvSpPr>
          <p:spPr bwMode="auto">
            <a:xfrm>
              <a:off x="7926388" y="2984500"/>
              <a:ext cx="90488" cy="149225"/>
            </a:xfrm>
            <a:custGeom>
              <a:avLst/>
              <a:gdLst>
                <a:gd name="T0" fmla="*/ 7 w 57"/>
                <a:gd name="T1" fmla="*/ 54 h 94"/>
                <a:gd name="T2" fmla="*/ 42 w 57"/>
                <a:gd name="T3" fmla="*/ 90 h 94"/>
                <a:gd name="T4" fmla="*/ 50 w 57"/>
                <a:gd name="T5" fmla="*/ 41 h 94"/>
                <a:gd name="T6" fmla="*/ 15 w 57"/>
                <a:gd name="T7" fmla="*/ 4 h 94"/>
                <a:gd name="T8" fmla="*/ 7 w 57"/>
                <a:gd name="T9" fmla="*/ 5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4">
                  <a:moveTo>
                    <a:pt x="7" y="54"/>
                  </a:moveTo>
                  <a:cubicBezTo>
                    <a:pt x="14" y="78"/>
                    <a:pt x="30" y="94"/>
                    <a:pt x="42" y="90"/>
                  </a:cubicBezTo>
                  <a:cubicBezTo>
                    <a:pt x="53" y="87"/>
                    <a:pt x="57" y="65"/>
                    <a:pt x="50" y="41"/>
                  </a:cubicBezTo>
                  <a:cubicBezTo>
                    <a:pt x="43" y="17"/>
                    <a:pt x="27" y="0"/>
                    <a:pt x="15" y="4"/>
                  </a:cubicBezTo>
                  <a:cubicBezTo>
                    <a:pt x="4" y="7"/>
                    <a:pt x="0" y="30"/>
                    <a:pt x="7" y="54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7" name="Freeform 1047"/>
            <p:cNvSpPr/>
            <p:nvPr>
              <p:custDataLst>
                <p:tags r:id="rId178"/>
              </p:custDataLst>
            </p:nvPr>
          </p:nvSpPr>
          <p:spPr bwMode="auto">
            <a:xfrm>
              <a:off x="7564438" y="3092450"/>
              <a:ext cx="96838" cy="157163"/>
            </a:xfrm>
            <a:custGeom>
              <a:avLst/>
              <a:gdLst>
                <a:gd name="T0" fmla="*/ 8 w 61"/>
                <a:gd name="T1" fmla="*/ 56 h 99"/>
                <a:gd name="T2" fmla="*/ 44 w 61"/>
                <a:gd name="T3" fmla="*/ 95 h 99"/>
                <a:gd name="T4" fmla="*/ 53 w 61"/>
                <a:gd name="T5" fmla="*/ 42 h 99"/>
                <a:gd name="T6" fmla="*/ 16 w 61"/>
                <a:gd name="T7" fmla="*/ 3 h 99"/>
                <a:gd name="T8" fmla="*/ 8 w 61"/>
                <a:gd name="T9" fmla="*/ 5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8" y="56"/>
                  </a:moveTo>
                  <a:cubicBezTo>
                    <a:pt x="15" y="81"/>
                    <a:pt x="32" y="99"/>
                    <a:pt x="44" y="95"/>
                  </a:cubicBezTo>
                  <a:cubicBezTo>
                    <a:pt x="57" y="91"/>
                    <a:pt x="61" y="68"/>
                    <a:pt x="53" y="42"/>
                  </a:cubicBezTo>
                  <a:cubicBezTo>
                    <a:pt x="45" y="17"/>
                    <a:pt x="29" y="0"/>
                    <a:pt x="16" y="3"/>
                  </a:cubicBezTo>
                  <a:cubicBezTo>
                    <a:pt x="4" y="7"/>
                    <a:pt x="0" y="31"/>
                    <a:pt x="8" y="56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8" name="Freeform 1048"/>
            <p:cNvSpPr/>
            <p:nvPr>
              <p:custDataLst>
                <p:tags r:id="rId179"/>
              </p:custDataLst>
            </p:nvPr>
          </p:nvSpPr>
          <p:spPr bwMode="auto">
            <a:xfrm>
              <a:off x="7577138" y="3090863"/>
              <a:ext cx="90488" cy="147638"/>
            </a:xfrm>
            <a:custGeom>
              <a:avLst/>
              <a:gdLst>
                <a:gd name="T0" fmla="*/ 7 w 57"/>
                <a:gd name="T1" fmla="*/ 53 h 93"/>
                <a:gd name="T2" fmla="*/ 42 w 57"/>
                <a:gd name="T3" fmla="*/ 90 h 93"/>
                <a:gd name="T4" fmla="*/ 50 w 57"/>
                <a:gd name="T5" fmla="*/ 40 h 93"/>
                <a:gd name="T6" fmla="*/ 15 w 57"/>
                <a:gd name="T7" fmla="*/ 3 h 93"/>
                <a:gd name="T8" fmla="*/ 7 w 57"/>
                <a:gd name="T9" fmla="*/ 5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3">
                  <a:moveTo>
                    <a:pt x="7" y="53"/>
                  </a:moveTo>
                  <a:cubicBezTo>
                    <a:pt x="14" y="77"/>
                    <a:pt x="30" y="93"/>
                    <a:pt x="42" y="90"/>
                  </a:cubicBezTo>
                  <a:cubicBezTo>
                    <a:pt x="53" y="86"/>
                    <a:pt x="57" y="64"/>
                    <a:pt x="50" y="40"/>
                  </a:cubicBezTo>
                  <a:cubicBezTo>
                    <a:pt x="43" y="16"/>
                    <a:pt x="27" y="0"/>
                    <a:pt x="15" y="3"/>
                  </a:cubicBezTo>
                  <a:cubicBezTo>
                    <a:pt x="4" y="7"/>
                    <a:pt x="0" y="29"/>
                    <a:pt x="7" y="53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9" name="Freeform 1049"/>
            <p:cNvSpPr/>
            <p:nvPr>
              <p:custDataLst>
                <p:tags r:id="rId180"/>
              </p:custDataLst>
            </p:nvPr>
          </p:nvSpPr>
          <p:spPr bwMode="auto">
            <a:xfrm>
              <a:off x="8105775" y="3413125"/>
              <a:ext cx="96838" cy="155575"/>
            </a:xfrm>
            <a:custGeom>
              <a:avLst/>
              <a:gdLst>
                <a:gd name="T0" fmla="*/ 8 w 61"/>
                <a:gd name="T1" fmla="*/ 56 h 99"/>
                <a:gd name="T2" fmla="*/ 45 w 61"/>
                <a:gd name="T3" fmla="*/ 95 h 99"/>
                <a:gd name="T4" fmla="*/ 53 w 61"/>
                <a:gd name="T5" fmla="*/ 43 h 99"/>
                <a:gd name="T6" fmla="*/ 17 w 61"/>
                <a:gd name="T7" fmla="*/ 4 h 99"/>
                <a:gd name="T8" fmla="*/ 8 w 61"/>
                <a:gd name="T9" fmla="*/ 5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8" y="56"/>
                  </a:moveTo>
                  <a:cubicBezTo>
                    <a:pt x="16" y="82"/>
                    <a:pt x="32" y="99"/>
                    <a:pt x="45" y="95"/>
                  </a:cubicBezTo>
                  <a:cubicBezTo>
                    <a:pt x="57" y="92"/>
                    <a:pt x="61" y="68"/>
                    <a:pt x="53" y="43"/>
                  </a:cubicBezTo>
                  <a:cubicBezTo>
                    <a:pt x="46" y="17"/>
                    <a:pt x="29" y="0"/>
                    <a:pt x="17" y="4"/>
                  </a:cubicBezTo>
                  <a:cubicBezTo>
                    <a:pt x="4" y="7"/>
                    <a:pt x="0" y="31"/>
                    <a:pt x="8" y="56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0" name="Freeform 1050"/>
            <p:cNvSpPr/>
            <p:nvPr>
              <p:custDataLst>
                <p:tags r:id="rId181"/>
              </p:custDataLst>
            </p:nvPr>
          </p:nvSpPr>
          <p:spPr bwMode="auto">
            <a:xfrm>
              <a:off x="8118475" y="3411538"/>
              <a:ext cx="92075" cy="147638"/>
            </a:xfrm>
            <a:custGeom>
              <a:avLst/>
              <a:gdLst>
                <a:gd name="T0" fmla="*/ 8 w 58"/>
                <a:gd name="T1" fmla="*/ 53 h 94"/>
                <a:gd name="T2" fmla="*/ 42 w 58"/>
                <a:gd name="T3" fmla="*/ 90 h 94"/>
                <a:gd name="T4" fmla="*/ 50 w 58"/>
                <a:gd name="T5" fmla="*/ 40 h 94"/>
                <a:gd name="T6" fmla="*/ 16 w 58"/>
                <a:gd name="T7" fmla="*/ 3 h 94"/>
                <a:gd name="T8" fmla="*/ 8 w 58"/>
                <a:gd name="T9" fmla="*/ 5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94">
                  <a:moveTo>
                    <a:pt x="8" y="53"/>
                  </a:moveTo>
                  <a:cubicBezTo>
                    <a:pt x="15" y="77"/>
                    <a:pt x="30" y="94"/>
                    <a:pt x="42" y="90"/>
                  </a:cubicBezTo>
                  <a:cubicBezTo>
                    <a:pt x="54" y="86"/>
                    <a:pt x="58" y="64"/>
                    <a:pt x="50" y="40"/>
                  </a:cubicBezTo>
                  <a:cubicBezTo>
                    <a:pt x="43" y="16"/>
                    <a:pt x="28" y="0"/>
                    <a:pt x="16" y="3"/>
                  </a:cubicBezTo>
                  <a:cubicBezTo>
                    <a:pt x="4" y="7"/>
                    <a:pt x="0" y="29"/>
                    <a:pt x="8" y="53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1" name="Freeform 1051"/>
            <p:cNvSpPr/>
            <p:nvPr>
              <p:custDataLst>
                <p:tags r:id="rId182"/>
              </p:custDataLst>
            </p:nvPr>
          </p:nvSpPr>
          <p:spPr bwMode="auto">
            <a:xfrm>
              <a:off x="9644063" y="3848101"/>
              <a:ext cx="406400" cy="1344613"/>
            </a:xfrm>
            <a:custGeom>
              <a:avLst/>
              <a:gdLst>
                <a:gd name="T0" fmla="*/ 0 w 256"/>
                <a:gd name="T1" fmla="*/ 146 h 847"/>
                <a:gd name="T2" fmla="*/ 8 w 256"/>
                <a:gd name="T3" fmla="*/ 847 h 847"/>
                <a:gd name="T4" fmla="*/ 256 w 256"/>
                <a:gd name="T5" fmla="*/ 702 h 847"/>
                <a:gd name="T6" fmla="*/ 247 w 256"/>
                <a:gd name="T7" fmla="*/ 0 h 847"/>
                <a:gd name="T8" fmla="*/ 0 w 256"/>
                <a:gd name="T9" fmla="*/ 146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847">
                  <a:moveTo>
                    <a:pt x="0" y="146"/>
                  </a:moveTo>
                  <a:lnTo>
                    <a:pt x="8" y="847"/>
                  </a:lnTo>
                  <a:lnTo>
                    <a:pt x="256" y="702"/>
                  </a:lnTo>
                  <a:lnTo>
                    <a:pt x="247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2" name="Freeform 1052"/>
            <p:cNvSpPr/>
            <p:nvPr>
              <p:custDataLst>
                <p:tags r:id="rId183"/>
              </p:custDataLst>
            </p:nvPr>
          </p:nvSpPr>
          <p:spPr bwMode="auto">
            <a:xfrm>
              <a:off x="9575800" y="4041776"/>
              <a:ext cx="80963" cy="1150938"/>
            </a:xfrm>
            <a:custGeom>
              <a:avLst/>
              <a:gdLst>
                <a:gd name="T0" fmla="*/ 43 w 51"/>
                <a:gd name="T1" fmla="*/ 24 h 725"/>
                <a:gd name="T2" fmla="*/ 0 w 51"/>
                <a:gd name="T3" fmla="*/ 0 h 725"/>
                <a:gd name="T4" fmla="*/ 9 w 51"/>
                <a:gd name="T5" fmla="*/ 701 h 725"/>
                <a:gd name="T6" fmla="*/ 51 w 51"/>
                <a:gd name="T7" fmla="*/ 725 h 725"/>
                <a:gd name="T8" fmla="*/ 43 w 51"/>
                <a:gd name="T9" fmla="*/ 24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725">
                  <a:moveTo>
                    <a:pt x="43" y="24"/>
                  </a:moveTo>
                  <a:lnTo>
                    <a:pt x="0" y="0"/>
                  </a:lnTo>
                  <a:lnTo>
                    <a:pt x="9" y="701"/>
                  </a:lnTo>
                  <a:lnTo>
                    <a:pt x="51" y="725"/>
                  </a:lnTo>
                  <a:lnTo>
                    <a:pt x="43" y="24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3" name="Freeform 1053"/>
            <p:cNvSpPr/>
            <p:nvPr>
              <p:custDataLst>
                <p:tags r:id="rId184"/>
              </p:custDataLst>
            </p:nvPr>
          </p:nvSpPr>
          <p:spPr bwMode="auto">
            <a:xfrm>
              <a:off x="9575800" y="3810001"/>
              <a:ext cx="460375" cy="269875"/>
            </a:xfrm>
            <a:custGeom>
              <a:avLst/>
              <a:gdLst>
                <a:gd name="T0" fmla="*/ 290 w 290"/>
                <a:gd name="T1" fmla="*/ 24 h 170"/>
                <a:gd name="T2" fmla="*/ 248 w 290"/>
                <a:gd name="T3" fmla="*/ 0 h 170"/>
                <a:gd name="T4" fmla="*/ 0 w 290"/>
                <a:gd name="T5" fmla="*/ 146 h 170"/>
                <a:gd name="T6" fmla="*/ 43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8" y="0"/>
                  </a:lnTo>
                  <a:lnTo>
                    <a:pt x="0" y="146"/>
                  </a:lnTo>
                  <a:lnTo>
                    <a:pt x="43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4" name="Freeform 1054"/>
            <p:cNvSpPr/>
            <p:nvPr>
              <p:custDataLst>
                <p:tags r:id="rId185"/>
              </p:custDataLst>
            </p:nvPr>
          </p:nvSpPr>
          <p:spPr bwMode="auto">
            <a:xfrm>
              <a:off x="9037638" y="4214813"/>
              <a:ext cx="400050" cy="768350"/>
            </a:xfrm>
            <a:custGeom>
              <a:avLst/>
              <a:gdLst>
                <a:gd name="T0" fmla="*/ 0 w 252"/>
                <a:gd name="T1" fmla="*/ 146 h 484"/>
                <a:gd name="T2" fmla="*/ 4 w 252"/>
                <a:gd name="T3" fmla="*/ 484 h 484"/>
                <a:gd name="T4" fmla="*/ 252 w 252"/>
                <a:gd name="T5" fmla="*/ 339 h 484"/>
                <a:gd name="T6" fmla="*/ 248 w 252"/>
                <a:gd name="T7" fmla="*/ 0 h 484"/>
                <a:gd name="T8" fmla="*/ 0 w 252"/>
                <a:gd name="T9" fmla="*/ 14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484">
                  <a:moveTo>
                    <a:pt x="0" y="146"/>
                  </a:moveTo>
                  <a:lnTo>
                    <a:pt x="4" y="484"/>
                  </a:lnTo>
                  <a:lnTo>
                    <a:pt x="252" y="339"/>
                  </a:lnTo>
                  <a:lnTo>
                    <a:pt x="248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5" name="Freeform 1055"/>
            <p:cNvSpPr/>
            <p:nvPr>
              <p:custDataLst>
                <p:tags r:id="rId186"/>
              </p:custDataLst>
            </p:nvPr>
          </p:nvSpPr>
          <p:spPr bwMode="auto">
            <a:xfrm>
              <a:off x="8970963" y="4408488"/>
              <a:ext cx="73025" cy="574675"/>
            </a:xfrm>
            <a:custGeom>
              <a:avLst/>
              <a:gdLst>
                <a:gd name="T0" fmla="*/ 42 w 46"/>
                <a:gd name="T1" fmla="*/ 24 h 362"/>
                <a:gd name="T2" fmla="*/ 0 w 46"/>
                <a:gd name="T3" fmla="*/ 0 h 362"/>
                <a:gd name="T4" fmla="*/ 4 w 46"/>
                <a:gd name="T5" fmla="*/ 337 h 362"/>
                <a:gd name="T6" fmla="*/ 46 w 46"/>
                <a:gd name="T7" fmla="*/ 362 h 362"/>
                <a:gd name="T8" fmla="*/ 42 w 46"/>
                <a:gd name="T9" fmla="*/ 2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2">
                  <a:moveTo>
                    <a:pt x="42" y="24"/>
                  </a:moveTo>
                  <a:lnTo>
                    <a:pt x="0" y="0"/>
                  </a:lnTo>
                  <a:lnTo>
                    <a:pt x="4" y="337"/>
                  </a:lnTo>
                  <a:lnTo>
                    <a:pt x="46" y="362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6" name="Freeform 1056"/>
            <p:cNvSpPr/>
            <p:nvPr>
              <p:custDataLst>
                <p:tags r:id="rId187"/>
              </p:custDataLst>
            </p:nvPr>
          </p:nvSpPr>
          <p:spPr bwMode="auto">
            <a:xfrm>
              <a:off x="8970963" y="4176713"/>
              <a:ext cx="460375" cy="269875"/>
            </a:xfrm>
            <a:custGeom>
              <a:avLst/>
              <a:gdLst>
                <a:gd name="T0" fmla="*/ 290 w 290"/>
                <a:gd name="T1" fmla="*/ 24 h 170"/>
                <a:gd name="T2" fmla="*/ 247 w 290"/>
                <a:gd name="T3" fmla="*/ 0 h 170"/>
                <a:gd name="T4" fmla="*/ 0 w 290"/>
                <a:gd name="T5" fmla="*/ 146 h 170"/>
                <a:gd name="T6" fmla="*/ 42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7" y="0"/>
                  </a:lnTo>
                  <a:lnTo>
                    <a:pt x="0" y="146"/>
                  </a:lnTo>
                  <a:lnTo>
                    <a:pt x="42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7" name="Freeform 1057"/>
            <p:cNvSpPr/>
            <p:nvPr>
              <p:custDataLst>
                <p:tags r:id="rId188"/>
              </p:custDataLst>
            </p:nvPr>
          </p:nvSpPr>
          <p:spPr bwMode="auto">
            <a:xfrm>
              <a:off x="9078913" y="4284663"/>
              <a:ext cx="323850" cy="622300"/>
            </a:xfrm>
            <a:custGeom>
              <a:avLst/>
              <a:gdLst>
                <a:gd name="T0" fmla="*/ 0 w 204"/>
                <a:gd name="T1" fmla="*/ 118 h 392"/>
                <a:gd name="T2" fmla="*/ 3 w 204"/>
                <a:gd name="T3" fmla="*/ 392 h 392"/>
                <a:gd name="T4" fmla="*/ 204 w 204"/>
                <a:gd name="T5" fmla="*/ 275 h 392"/>
                <a:gd name="T6" fmla="*/ 201 w 204"/>
                <a:gd name="T7" fmla="*/ 0 h 392"/>
                <a:gd name="T8" fmla="*/ 0 w 204"/>
                <a:gd name="T9" fmla="*/ 11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92">
                  <a:moveTo>
                    <a:pt x="0" y="118"/>
                  </a:moveTo>
                  <a:lnTo>
                    <a:pt x="3" y="392"/>
                  </a:lnTo>
                  <a:lnTo>
                    <a:pt x="204" y="275"/>
                  </a:lnTo>
                  <a:lnTo>
                    <a:pt x="201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8" name="Freeform 1058"/>
            <p:cNvSpPr/>
            <p:nvPr>
              <p:custDataLst>
                <p:tags r:id="rId189"/>
              </p:custDataLst>
            </p:nvPr>
          </p:nvSpPr>
          <p:spPr bwMode="auto">
            <a:xfrm>
              <a:off x="10212388" y="3560763"/>
              <a:ext cx="400050" cy="768350"/>
            </a:xfrm>
            <a:custGeom>
              <a:avLst/>
              <a:gdLst>
                <a:gd name="T0" fmla="*/ 0 w 252"/>
                <a:gd name="T1" fmla="*/ 146 h 484"/>
                <a:gd name="T2" fmla="*/ 4 w 252"/>
                <a:gd name="T3" fmla="*/ 484 h 484"/>
                <a:gd name="T4" fmla="*/ 252 w 252"/>
                <a:gd name="T5" fmla="*/ 339 h 484"/>
                <a:gd name="T6" fmla="*/ 248 w 252"/>
                <a:gd name="T7" fmla="*/ 0 h 484"/>
                <a:gd name="T8" fmla="*/ 0 w 252"/>
                <a:gd name="T9" fmla="*/ 14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484">
                  <a:moveTo>
                    <a:pt x="0" y="146"/>
                  </a:moveTo>
                  <a:lnTo>
                    <a:pt x="4" y="484"/>
                  </a:lnTo>
                  <a:lnTo>
                    <a:pt x="252" y="339"/>
                  </a:lnTo>
                  <a:lnTo>
                    <a:pt x="248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9" name="Freeform 1059"/>
            <p:cNvSpPr/>
            <p:nvPr>
              <p:custDataLst>
                <p:tags r:id="rId190"/>
              </p:custDataLst>
            </p:nvPr>
          </p:nvSpPr>
          <p:spPr bwMode="auto">
            <a:xfrm>
              <a:off x="10145713" y="3752851"/>
              <a:ext cx="73025" cy="576263"/>
            </a:xfrm>
            <a:custGeom>
              <a:avLst/>
              <a:gdLst>
                <a:gd name="T0" fmla="*/ 42 w 46"/>
                <a:gd name="T1" fmla="*/ 25 h 363"/>
                <a:gd name="T2" fmla="*/ 0 w 46"/>
                <a:gd name="T3" fmla="*/ 0 h 363"/>
                <a:gd name="T4" fmla="*/ 4 w 46"/>
                <a:gd name="T5" fmla="*/ 339 h 363"/>
                <a:gd name="T6" fmla="*/ 46 w 46"/>
                <a:gd name="T7" fmla="*/ 363 h 363"/>
                <a:gd name="T8" fmla="*/ 42 w 46"/>
                <a:gd name="T9" fmla="*/ 2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3">
                  <a:moveTo>
                    <a:pt x="42" y="25"/>
                  </a:moveTo>
                  <a:lnTo>
                    <a:pt x="0" y="0"/>
                  </a:lnTo>
                  <a:lnTo>
                    <a:pt x="4" y="339"/>
                  </a:lnTo>
                  <a:lnTo>
                    <a:pt x="46" y="363"/>
                  </a:lnTo>
                  <a:lnTo>
                    <a:pt x="42" y="25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0" name="Freeform 1060"/>
            <p:cNvSpPr/>
            <p:nvPr>
              <p:custDataLst>
                <p:tags r:id="rId191"/>
              </p:custDataLst>
            </p:nvPr>
          </p:nvSpPr>
          <p:spPr bwMode="auto">
            <a:xfrm>
              <a:off x="10145713" y="3522663"/>
              <a:ext cx="460375" cy="269875"/>
            </a:xfrm>
            <a:custGeom>
              <a:avLst/>
              <a:gdLst>
                <a:gd name="T0" fmla="*/ 290 w 290"/>
                <a:gd name="T1" fmla="*/ 24 h 170"/>
                <a:gd name="T2" fmla="*/ 247 w 290"/>
                <a:gd name="T3" fmla="*/ 0 h 170"/>
                <a:gd name="T4" fmla="*/ 0 w 290"/>
                <a:gd name="T5" fmla="*/ 145 h 170"/>
                <a:gd name="T6" fmla="*/ 42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7" y="0"/>
                  </a:lnTo>
                  <a:lnTo>
                    <a:pt x="0" y="145"/>
                  </a:lnTo>
                  <a:lnTo>
                    <a:pt x="42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1" name="Freeform 1061"/>
            <p:cNvSpPr/>
            <p:nvPr>
              <p:custDataLst>
                <p:tags r:id="rId192"/>
              </p:custDataLst>
            </p:nvPr>
          </p:nvSpPr>
          <p:spPr bwMode="auto">
            <a:xfrm>
              <a:off x="10253663" y="3630613"/>
              <a:ext cx="323850" cy="623888"/>
            </a:xfrm>
            <a:custGeom>
              <a:avLst/>
              <a:gdLst>
                <a:gd name="T0" fmla="*/ 0 w 204"/>
                <a:gd name="T1" fmla="*/ 118 h 393"/>
                <a:gd name="T2" fmla="*/ 3 w 204"/>
                <a:gd name="T3" fmla="*/ 393 h 393"/>
                <a:gd name="T4" fmla="*/ 204 w 204"/>
                <a:gd name="T5" fmla="*/ 274 h 393"/>
                <a:gd name="T6" fmla="*/ 201 w 204"/>
                <a:gd name="T7" fmla="*/ 0 h 393"/>
                <a:gd name="T8" fmla="*/ 0 w 204"/>
                <a:gd name="T9" fmla="*/ 11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93">
                  <a:moveTo>
                    <a:pt x="0" y="118"/>
                  </a:moveTo>
                  <a:lnTo>
                    <a:pt x="3" y="393"/>
                  </a:lnTo>
                  <a:lnTo>
                    <a:pt x="204" y="274"/>
                  </a:lnTo>
                  <a:lnTo>
                    <a:pt x="201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2" name="Freeform 1062"/>
            <p:cNvSpPr/>
            <p:nvPr>
              <p:custDataLst>
                <p:tags r:id="rId193"/>
              </p:custDataLst>
            </p:nvPr>
          </p:nvSpPr>
          <p:spPr bwMode="auto">
            <a:xfrm>
              <a:off x="9744075" y="4079876"/>
              <a:ext cx="241300" cy="377825"/>
            </a:xfrm>
            <a:custGeom>
              <a:avLst/>
              <a:gdLst>
                <a:gd name="T0" fmla="*/ 0 w 152"/>
                <a:gd name="T1" fmla="*/ 88 h 238"/>
                <a:gd name="T2" fmla="*/ 2 w 152"/>
                <a:gd name="T3" fmla="*/ 238 h 238"/>
                <a:gd name="T4" fmla="*/ 152 w 152"/>
                <a:gd name="T5" fmla="*/ 150 h 238"/>
                <a:gd name="T6" fmla="*/ 150 w 152"/>
                <a:gd name="T7" fmla="*/ 0 h 238"/>
                <a:gd name="T8" fmla="*/ 0 w 152"/>
                <a:gd name="T9" fmla="*/ 8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38">
                  <a:moveTo>
                    <a:pt x="0" y="88"/>
                  </a:moveTo>
                  <a:lnTo>
                    <a:pt x="2" y="238"/>
                  </a:lnTo>
                  <a:lnTo>
                    <a:pt x="152" y="150"/>
                  </a:lnTo>
                  <a:lnTo>
                    <a:pt x="150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3" name="Freeform 1063"/>
            <p:cNvSpPr/>
            <p:nvPr>
              <p:custDataLst>
                <p:tags r:id="rId194"/>
              </p:custDataLst>
            </p:nvPr>
          </p:nvSpPr>
          <p:spPr bwMode="auto">
            <a:xfrm>
              <a:off x="9704388" y="4197351"/>
              <a:ext cx="42863" cy="260350"/>
            </a:xfrm>
            <a:custGeom>
              <a:avLst/>
              <a:gdLst>
                <a:gd name="T0" fmla="*/ 25 w 27"/>
                <a:gd name="T1" fmla="*/ 14 h 164"/>
                <a:gd name="T2" fmla="*/ 0 w 27"/>
                <a:gd name="T3" fmla="*/ 0 h 164"/>
                <a:gd name="T4" fmla="*/ 2 w 27"/>
                <a:gd name="T5" fmla="*/ 149 h 164"/>
                <a:gd name="T6" fmla="*/ 27 w 27"/>
                <a:gd name="T7" fmla="*/ 164 h 164"/>
                <a:gd name="T8" fmla="*/ 25 w 27"/>
                <a:gd name="T9" fmla="*/ 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4">
                  <a:moveTo>
                    <a:pt x="25" y="14"/>
                  </a:moveTo>
                  <a:lnTo>
                    <a:pt x="0" y="0"/>
                  </a:lnTo>
                  <a:lnTo>
                    <a:pt x="2" y="149"/>
                  </a:lnTo>
                  <a:lnTo>
                    <a:pt x="27" y="164"/>
                  </a:lnTo>
                  <a:lnTo>
                    <a:pt x="25" y="14"/>
                  </a:lnTo>
                  <a:close/>
                </a:path>
              </a:pathLst>
            </a:custGeom>
            <a:solidFill>
              <a:srgbClr val="A47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4" name="Freeform 1064"/>
            <p:cNvSpPr/>
            <p:nvPr>
              <p:custDataLst>
                <p:tags r:id="rId195"/>
              </p:custDataLst>
            </p:nvPr>
          </p:nvSpPr>
          <p:spPr bwMode="auto">
            <a:xfrm>
              <a:off x="9704388" y="4057651"/>
              <a:ext cx="277813" cy="161925"/>
            </a:xfrm>
            <a:custGeom>
              <a:avLst/>
              <a:gdLst>
                <a:gd name="T0" fmla="*/ 175 w 175"/>
                <a:gd name="T1" fmla="*/ 14 h 102"/>
                <a:gd name="T2" fmla="*/ 149 w 175"/>
                <a:gd name="T3" fmla="*/ 0 h 102"/>
                <a:gd name="T4" fmla="*/ 0 w 175"/>
                <a:gd name="T5" fmla="*/ 88 h 102"/>
                <a:gd name="T6" fmla="*/ 25 w 175"/>
                <a:gd name="T7" fmla="*/ 102 h 102"/>
                <a:gd name="T8" fmla="*/ 175 w 175"/>
                <a:gd name="T9" fmla="*/ 1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2">
                  <a:moveTo>
                    <a:pt x="175" y="14"/>
                  </a:moveTo>
                  <a:lnTo>
                    <a:pt x="149" y="0"/>
                  </a:lnTo>
                  <a:lnTo>
                    <a:pt x="0" y="88"/>
                  </a:lnTo>
                  <a:lnTo>
                    <a:pt x="25" y="102"/>
                  </a:lnTo>
                  <a:lnTo>
                    <a:pt x="175" y="14"/>
                  </a:lnTo>
                  <a:close/>
                </a:path>
              </a:pathLst>
            </a:custGeom>
            <a:solidFill>
              <a:srgbClr val="A3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5" name="Freeform 1065"/>
            <p:cNvSpPr/>
            <p:nvPr>
              <p:custDataLst>
                <p:tags r:id="rId196"/>
              </p:custDataLst>
            </p:nvPr>
          </p:nvSpPr>
          <p:spPr bwMode="auto">
            <a:xfrm>
              <a:off x="9748838" y="4540251"/>
              <a:ext cx="239713" cy="374650"/>
            </a:xfrm>
            <a:custGeom>
              <a:avLst/>
              <a:gdLst>
                <a:gd name="T0" fmla="*/ 0 w 151"/>
                <a:gd name="T1" fmla="*/ 88 h 236"/>
                <a:gd name="T2" fmla="*/ 2 w 151"/>
                <a:gd name="T3" fmla="*/ 236 h 236"/>
                <a:gd name="T4" fmla="*/ 151 w 151"/>
                <a:gd name="T5" fmla="*/ 149 h 236"/>
                <a:gd name="T6" fmla="*/ 149 w 151"/>
                <a:gd name="T7" fmla="*/ 0 h 236"/>
                <a:gd name="T8" fmla="*/ 0 w 151"/>
                <a:gd name="T9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236">
                  <a:moveTo>
                    <a:pt x="0" y="88"/>
                  </a:moveTo>
                  <a:lnTo>
                    <a:pt x="2" y="236"/>
                  </a:lnTo>
                  <a:lnTo>
                    <a:pt x="151" y="149"/>
                  </a:lnTo>
                  <a:lnTo>
                    <a:pt x="149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FBE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6" name="Freeform 1066"/>
            <p:cNvSpPr/>
            <p:nvPr>
              <p:custDataLst>
                <p:tags r:id="rId197"/>
              </p:custDataLst>
            </p:nvPr>
          </p:nvSpPr>
          <p:spPr bwMode="auto">
            <a:xfrm>
              <a:off x="9707563" y="4656138"/>
              <a:ext cx="44450" cy="258763"/>
            </a:xfrm>
            <a:custGeom>
              <a:avLst/>
              <a:gdLst>
                <a:gd name="T0" fmla="*/ 26 w 28"/>
                <a:gd name="T1" fmla="*/ 15 h 163"/>
                <a:gd name="T2" fmla="*/ 0 w 28"/>
                <a:gd name="T3" fmla="*/ 0 h 163"/>
                <a:gd name="T4" fmla="*/ 2 w 28"/>
                <a:gd name="T5" fmla="*/ 149 h 163"/>
                <a:gd name="T6" fmla="*/ 28 w 28"/>
                <a:gd name="T7" fmla="*/ 163 h 163"/>
                <a:gd name="T8" fmla="*/ 26 w 28"/>
                <a:gd name="T9" fmla="*/ 1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3">
                  <a:moveTo>
                    <a:pt x="26" y="15"/>
                  </a:moveTo>
                  <a:lnTo>
                    <a:pt x="0" y="0"/>
                  </a:lnTo>
                  <a:lnTo>
                    <a:pt x="2" y="149"/>
                  </a:lnTo>
                  <a:lnTo>
                    <a:pt x="28" y="163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FAD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7" name="Freeform 1067"/>
            <p:cNvSpPr/>
            <p:nvPr>
              <p:custDataLst>
                <p:tags r:id="rId198"/>
              </p:custDataLst>
            </p:nvPr>
          </p:nvSpPr>
          <p:spPr bwMode="auto">
            <a:xfrm>
              <a:off x="9707563" y="4516438"/>
              <a:ext cx="277813" cy="163513"/>
            </a:xfrm>
            <a:custGeom>
              <a:avLst/>
              <a:gdLst>
                <a:gd name="T0" fmla="*/ 175 w 175"/>
                <a:gd name="T1" fmla="*/ 15 h 103"/>
                <a:gd name="T2" fmla="*/ 150 w 175"/>
                <a:gd name="T3" fmla="*/ 0 h 103"/>
                <a:gd name="T4" fmla="*/ 0 w 175"/>
                <a:gd name="T5" fmla="*/ 88 h 103"/>
                <a:gd name="T6" fmla="*/ 26 w 175"/>
                <a:gd name="T7" fmla="*/ 103 h 103"/>
                <a:gd name="T8" fmla="*/ 175 w 175"/>
                <a:gd name="T9" fmla="*/ 1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3">
                  <a:moveTo>
                    <a:pt x="175" y="15"/>
                  </a:moveTo>
                  <a:lnTo>
                    <a:pt x="150" y="0"/>
                  </a:lnTo>
                  <a:lnTo>
                    <a:pt x="0" y="88"/>
                  </a:lnTo>
                  <a:lnTo>
                    <a:pt x="26" y="103"/>
                  </a:lnTo>
                  <a:lnTo>
                    <a:pt x="175" y="15"/>
                  </a:lnTo>
                  <a:close/>
                </a:path>
              </a:pathLst>
            </a:custGeom>
            <a:solidFill>
              <a:srgbClr val="FFF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8" name="Freeform 1068"/>
            <p:cNvSpPr/>
            <p:nvPr>
              <p:custDataLst>
                <p:tags r:id="rId199"/>
              </p:custDataLst>
            </p:nvPr>
          </p:nvSpPr>
          <p:spPr bwMode="auto">
            <a:xfrm>
              <a:off x="10142538" y="3494088"/>
              <a:ext cx="576263" cy="541338"/>
            </a:xfrm>
            <a:custGeom>
              <a:avLst/>
              <a:gdLst>
                <a:gd name="T0" fmla="*/ 235 w 363"/>
                <a:gd name="T1" fmla="*/ 0 h 341"/>
                <a:gd name="T2" fmla="*/ 0 w 363"/>
                <a:gd name="T3" fmla="*/ 120 h 341"/>
                <a:gd name="T4" fmla="*/ 154 w 363"/>
                <a:gd name="T5" fmla="*/ 341 h 341"/>
                <a:gd name="T6" fmla="*/ 361 w 363"/>
                <a:gd name="T7" fmla="*/ 220 h 341"/>
                <a:gd name="T8" fmla="*/ 235 w 363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41">
                  <a:moveTo>
                    <a:pt x="235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154" y="341"/>
                    <a:pt x="154" y="341"/>
                    <a:pt x="154" y="341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0"/>
                    <a:pt x="363" y="46"/>
                    <a:pt x="235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9" name="Freeform 1069"/>
            <p:cNvSpPr/>
            <p:nvPr>
              <p:custDataLst>
                <p:tags r:id="rId200"/>
              </p:custDataLst>
            </p:nvPr>
          </p:nvSpPr>
          <p:spPr bwMode="auto">
            <a:xfrm>
              <a:off x="10142538" y="3684588"/>
              <a:ext cx="244475" cy="350838"/>
            </a:xfrm>
            <a:custGeom>
              <a:avLst/>
              <a:gdLst>
                <a:gd name="T0" fmla="*/ 0 w 154"/>
                <a:gd name="T1" fmla="*/ 0 h 221"/>
                <a:gd name="T2" fmla="*/ 1 w 154"/>
                <a:gd name="T3" fmla="*/ 128 h 221"/>
                <a:gd name="T4" fmla="*/ 154 w 154"/>
                <a:gd name="T5" fmla="*/ 221 h 221"/>
                <a:gd name="T6" fmla="*/ 0 w 154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21">
                  <a:moveTo>
                    <a:pt x="0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4" y="221"/>
                    <a:pt x="135" y="40"/>
                    <a:pt x="0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60" name="Freeform 1070"/>
            <p:cNvSpPr/>
            <p:nvPr>
              <p:custDataLst>
                <p:tags r:id="rId201"/>
              </p:custDataLst>
            </p:nvPr>
          </p:nvSpPr>
          <p:spPr bwMode="auto">
            <a:xfrm>
              <a:off x="10398125" y="3535363"/>
              <a:ext cx="263525" cy="365125"/>
            </a:xfrm>
            <a:custGeom>
              <a:avLst/>
              <a:gdLst>
                <a:gd name="T0" fmla="*/ 40 w 166"/>
                <a:gd name="T1" fmla="*/ 0 h 230"/>
                <a:gd name="T2" fmla="*/ 156 w 166"/>
                <a:gd name="T3" fmla="*/ 207 h 230"/>
                <a:gd name="T4" fmla="*/ 118 w 166"/>
                <a:gd name="T5" fmla="*/ 230 h 230"/>
                <a:gd name="T6" fmla="*/ 0 w 166"/>
                <a:gd name="T7" fmla="*/ 20 h 230"/>
                <a:gd name="T8" fmla="*/ 40 w 16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30">
                  <a:moveTo>
                    <a:pt x="40" y="0"/>
                  </a:moveTo>
                  <a:cubicBezTo>
                    <a:pt x="40" y="0"/>
                    <a:pt x="166" y="64"/>
                    <a:pt x="156" y="20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5"/>
                    <a:pt x="0" y="2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61" name="Freeform 1071"/>
            <p:cNvSpPr/>
            <p:nvPr>
              <p:custDataLst>
                <p:tags r:id="rId202"/>
              </p:custDataLst>
            </p:nvPr>
          </p:nvSpPr>
          <p:spPr bwMode="auto">
            <a:xfrm>
              <a:off x="10263188" y="3613151"/>
              <a:ext cx="263525" cy="363538"/>
            </a:xfrm>
            <a:custGeom>
              <a:avLst/>
              <a:gdLst>
                <a:gd name="T0" fmla="*/ 40 w 166"/>
                <a:gd name="T1" fmla="*/ 0 h 229"/>
                <a:gd name="T2" fmla="*/ 156 w 166"/>
                <a:gd name="T3" fmla="*/ 207 h 229"/>
                <a:gd name="T4" fmla="*/ 118 w 166"/>
                <a:gd name="T5" fmla="*/ 229 h 229"/>
                <a:gd name="T6" fmla="*/ 0 w 166"/>
                <a:gd name="T7" fmla="*/ 19 h 229"/>
                <a:gd name="T8" fmla="*/ 40 w 166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29">
                  <a:moveTo>
                    <a:pt x="40" y="0"/>
                  </a:moveTo>
                  <a:cubicBezTo>
                    <a:pt x="40" y="0"/>
                    <a:pt x="166" y="63"/>
                    <a:pt x="156" y="207"/>
                  </a:cubicBezTo>
                  <a:cubicBezTo>
                    <a:pt x="118" y="229"/>
                    <a:pt x="118" y="229"/>
                    <a:pt x="118" y="229"/>
                  </a:cubicBezTo>
                  <a:cubicBezTo>
                    <a:pt x="118" y="229"/>
                    <a:pt x="119" y="65"/>
                    <a:pt x="0" y="19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62" name="Freeform 1072"/>
            <p:cNvSpPr/>
            <p:nvPr>
              <p:custDataLst>
                <p:tags r:id="rId203"/>
              </p:custDataLst>
            </p:nvPr>
          </p:nvSpPr>
          <p:spPr bwMode="auto">
            <a:xfrm>
              <a:off x="8969375" y="4130676"/>
              <a:ext cx="576263" cy="539750"/>
            </a:xfrm>
            <a:custGeom>
              <a:avLst/>
              <a:gdLst>
                <a:gd name="T0" fmla="*/ 235 w 363"/>
                <a:gd name="T1" fmla="*/ 0 h 340"/>
                <a:gd name="T2" fmla="*/ 0 w 363"/>
                <a:gd name="T3" fmla="*/ 120 h 340"/>
                <a:gd name="T4" fmla="*/ 154 w 363"/>
                <a:gd name="T5" fmla="*/ 340 h 340"/>
                <a:gd name="T6" fmla="*/ 361 w 363"/>
                <a:gd name="T7" fmla="*/ 220 h 340"/>
                <a:gd name="T8" fmla="*/ 235 w 363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40">
                  <a:moveTo>
                    <a:pt x="235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154" y="340"/>
                    <a:pt x="154" y="340"/>
                    <a:pt x="154" y="340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0"/>
                    <a:pt x="363" y="46"/>
                    <a:pt x="235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27" name="Freeform 1074"/>
            <p:cNvSpPr/>
            <p:nvPr>
              <p:custDataLst>
                <p:tags r:id="rId204"/>
              </p:custDataLst>
            </p:nvPr>
          </p:nvSpPr>
          <p:spPr bwMode="auto">
            <a:xfrm>
              <a:off x="8969375" y="4321175"/>
              <a:ext cx="244475" cy="349250"/>
            </a:xfrm>
            <a:custGeom>
              <a:avLst/>
              <a:gdLst>
                <a:gd name="T0" fmla="*/ 0 w 154"/>
                <a:gd name="T1" fmla="*/ 0 h 220"/>
                <a:gd name="T2" fmla="*/ 1 w 154"/>
                <a:gd name="T3" fmla="*/ 128 h 220"/>
                <a:gd name="T4" fmla="*/ 154 w 154"/>
                <a:gd name="T5" fmla="*/ 220 h 220"/>
                <a:gd name="T6" fmla="*/ 0 w 154"/>
                <a:gd name="T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20">
                  <a:moveTo>
                    <a:pt x="0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54" y="220"/>
                    <a:pt x="154" y="220"/>
                    <a:pt x="154" y="220"/>
                  </a:cubicBezTo>
                  <a:cubicBezTo>
                    <a:pt x="154" y="220"/>
                    <a:pt x="135" y="40"/>
                    <a:pt x="0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28" name="Freeform 1075"/>
            <p:cNvSpPr/>
            <p:nvPr>
              <p:custDataLst>
                <p:tags r:id="rId205"/>
              </p:custDataLst>
            </p:nvPr>
          </p:nvSpPr>
          <p:spPr bwMode="auto">
            <a:xfrm>
              <a:off x="9224963" y="4171950"/>
              <a:ext cx="265113" cy="365125"/>
            </a:xfrm>
            <a:custGeom>
              <a:avLst/>
              <a:gdLst>
                <a:gd name="T0" fmla="*/ 41 w 167"/>
                <a:gd name="T1" fmla="*/ 0 h 230"/>
                <a:gd name="T2" fmla="*/ 157 w 167"/>
                <a:gd name="T3" fmla="*/ 207 h 230"/>
                <a:gd name="T4" fmla="*/ 118 w 167"/>
                <a:gd name="T5" fmla="*/ 230 h 230"/>
                <a:gd name="T6" fmla="*/ 0 w 167"/>
                <a:gd name="T7" fmla="*/ 19 h 230"/>
                <a:gd name="T8" fmla="*/ 41 w 167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30">
                  <a:moveTo>
                    <a:pt x="41" y="0"/>
                  </a:moveTo>
                  <a:cubicBezTo>
                    <a:pt x="41" y="0"/>
                    <a:pt x="167" y="63"/>
                    <a:pt x="157" y="20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5"/>
                    <a:pt x="0" y="19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29" name="Freeform 1076"/>
            <p:cNvSpPr/>
            <p:nvPr>
              <p:custDataLst>
                <p:tags r:id="rId206"/>
              </p:custDataLst>
            </p:nvPr>
          </p:nvSpPr>
          <p:spPr bwMode="auto">
            <a:xfrm>
              <a:off x="9090025" y="4248150"/>
              <a:ext cx="263525" cy="365125"/>
            </a:xfrm>
            <a:custGeom>
              <a:avLst/>
              <a:gdLst>
                <a:gd name="T0" fmla="*/ 41 w 166"/>
                <a:gd name="T1" fmla="*/ 0 h 230"/>
                <a:gd name="T2" fmla="*/ 156 w 166"/>
                <a:gd name="T3" fmla="*/ 208 h 230"/>
                <a:gd name="T4" fmla="*/ 118 w 166"/>
                <a:gd name="T5" fmla="*/ 230 h 230"/>
                <a:gd name="T6" fmla="*/ 0 w 166"/>
                <a:gd name="T7" fmla="*/ 20 h 230"/>
                <a:gd name="T8" fmla="*/ 41 w 16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30">
                  <a:moveTo>
                    <a:pt x="41" y="0"/>
                  </a:moveTo>
                  <a:cubicBezTo>
                    <a:pt x="41" y="0"/>
                    <a:pt x="166" y="64"/>
                    <a:pt x="156" y="208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6"/>
                    <a:pt x="0" y="2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0" name="Freeform 1077"/>
            <p:cNvSpPr/>
            <p:nvPr>
              <p:custDataLst>
                <p:tags r:id="rId207"/>
              </p:custDataLst>
            </p:nvPr>
          </p:nvSpPr>
          <p:spPr bwMode="auto">
            <a:xfrm>
              <a:off x="7599363" y="4041775"/>
              <a:ext cx="334963" cy="638175"/>
            </a:xfrm>
            <a:custGeom>
              <a:avLst/>
              <a:gdLst>
                <a:gd name="T0" fmla="*/ 210 w 211"/>
                <a:gd name="T1" fmla="*/ 118 h 402"/>
                <a:gd name="T2" fmla="*/ 211 w 211"/>
                <a:gd name="T3" fmla="*/ 402 h 402"/>
                <a:gd name="T4" fmla="*/ 2 w 211"/>
                <a:gd name="T5" fmla="*/ 283 h 402"/>
                <a:gd name="T6" fmla="*/ 0 w 211"/>
                <a:gd name="T7" fmla="*/ 0 h 402"/>
                <a:gd name="T8" fmla="*/ 210 w 211"/>
                <a:gd name="T9" fmla="*/ 11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402">
                  <a:moveTo>
                    <a:pt x="210" y="118"/>
                  </a:moveTo>
                  <a:lnTo>
                    <a:pt x="211" y="402"/>
                  </a:lnTo>
                  <a:lnTo>
                    <a:pt x="2" y="283"/>
                  </a:lnTo>
                  <a:lnTo>
                    <a:pt x="0" y="0"/>
                  </a:lnTo>
                  <a:lnTo>
                    <a:pt x="210" y="118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1" name="Freeform 1078"/>
            <p:cNvSpPr/>
            <p:nvPr>
              <p:custDataLst>
                <p:tags r:id="rId208"/>
              </p:custDataLst>
            </p:nvPr>
          </p:nvSpPr>
          <p:spPr bwMode="auto">
            <a:xfrm>
              <a:off x="7932738" y="4195763"/>
              <a:ext cx="57150" cy="484188"/>
            </a:xfrm>
            <a:custGeom>
              <a:avLst/>
              <a:gdLst>
                <a:gd name="T0" fmla="*/ 0 w 36"/>
                <a:gd name="T1" fmla="*/ 21 h 305"/>
                <a:gd name="T2" fmla="*/ 35 w 36"/>
                <a:gd name="T3" fmla="*/ 0 h 305"/>
                <a:gd name="T4" fmla="*/ 36 w 36"/>
                <a:gd name="T5" fmla="*/ 284 h 305"/>
                <a:gd name="T6" fmla="*/ 1 w 36"/>
                <a:gd name="T7" fmla="*/ 305 h 305"/>
                <a:gd name="T8" fmla="*/ 0 w 36"/>
                <a:gd name="T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5">
                  <a:moveTo>
                    <a:pt x="0" y="21"/>
                  </a:moveTo>
                  <a:lnTo>
                    <a:pt x="35" y="0"/>
                  </a:lnTo>
                  <a:lnTo>
                    <a:pt x="36" y="284"/>
                  </a:lnTo>
                  <a:lnTo>
                    <a:pt x="1" y="305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2" name="Freeform 1079"/>
            <p:cNvSpPr/>
            <p:nvPr>
              <p:custDataLst>
                <p:tags r:id="rId209"/>
              </p:custDataLst>
            </p:nvPr>
          </p:nvSpPr>
          <p:spPr bwMode="auto">
            <a:xfrm>
              <a:off x="7599363" y="4008438"/>
              <a:ext cx="388938" cy="220663"/>
            </a:xfrm>
            <a:custGeom>
              <a:avLst/>
              <a:gdLst>
                <a:gd name="T0" fmla="*/ 0 w 245"/>
                <a:gd name="T1" fmla="*/ 21 h 139"/>
                <a:gd name="T2" fmla="*/ 35 w 245"/>
                <a:gd name="T3" fmla="*/ 0 h 139"/>
                <a:gd name="T4" fmla="*/ 245 w 245"/>
                <a:gd name="T5" fmla="*/ 118 h 139"/>
                <a:gd name="T6" fmla="*/ 210 w 245"/>
                <a:gd name="T7" fmla="*/ 139 h 139"/>
                <a:gd name="T8" fmla="*/ 0 w 245"/>
                <a:gd name="T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39">
                  <a:moveTo>
                    <a:pt x="0" y="21"/>
                  </a:moveTo>
                  <a:lnTo>
                    <a:pt x="35" y="0"/>
                  </a:lnTo>
                  <a:lnTo>
                    <a:pt x="245" y="118"/>
                  </a:lnTo>
                  <a:lnTo>
                    <a:pt x="210" y="139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3" name="Freeform 1080"/>
            <p:cNvSpPr/>
            <p:nvPr>
              <p:custDataLst>
                <p:tags r:id="rId210"/>
              </p:custDataLst>
            </p:nvPr>
          </p:nvSpPr>
          <p:spPr bwMode="auto">
            <a:xfrm>
              <a:off x="7627938" y="4100513"/>
              <a:ext cx="271463" cy="515938"/>
            </a:xfrm>
            <a:custGeom>
              <a:avLst/>
              <a:gdLst>
                <a:gd name="T0" fmla="*/ 170 w 171"/>
                <a:gd name="T1" fmla="*/ 96 h 325"/>
                <a:gd name="T2" fmla="*/ 171 w 171"/>
                <a:gd name="T3" fmla="*/ 325 h 325"/>
                <a:gd name="T4" fmla="*/ 2 w 171"/>
                <a:gd name="T5" fmla="*/ 229 h 325"/>
                <a:gd name="T6" fmla="*/ 0 w 171"/>
                <a:gd name="T7" fmla="*/ 0 h 325"/>
                <a:gd name="T8" fmla="*/ 170 w 171"/>
                <a:gd name="T9" fmla="*/ 9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25">
                  <a:moveTo>
                    <a:pt x="170" y="96"/>
                  </a:moveTo>
                  <a:lnTo>
                    <a:pt x="171" y="325"/>
                  </a:lnTo>
                  <a:lnTo>
                    <a:pt x="2" y="229"/>
                  </a:lnTo>
                  <a:lnTo>
                    <a:pt x="0" y="0"/>
                  </a:lnTo>
                  <a:lnTo>
                    <a:pt x="170" y="96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4" name="Freeform 1081"/>
            <p:cNvSpPr/>
            <p:nvPr>
              <p:custDataLst>
                <p:tags r:id="rId211"/>
              </p:custDataLst>
            </p:nvPr>
          </p:nvSpPr>
          <p:spPr bwMode="auto">
            <a:xfrm>
              <a:off x="7932738" y="4229100"/>
              <a:ext cx="333375" cy="636588"/>
            </a:xfrm>
            <a:custGeom>
              <a:avLst/>
              <a:gdLst>
                <a:gd name="T0" fmla="*/ 209 w 210"/>
                <a:gd name="T1" fmla="*/ 119 h 401"/>
                <a:gd name="T2" fmla="*/ 210 w 210"/>
                <a:gd name="T3" fmla="*/ 401 h 401"/>
                <a:gd name="T4" fmla="*/ 1 w 210"/>
                <a:gd name="T5" fmla="*/ 284 h 401"/>
                <a:gd name="T6" fmla="*/ 0 w 210"/>
                <a:gd name="T7" fmla="*/ 0 h 401"/>
                <a:gd name="T8" fmla="*/ 209 w 210"/>
                <a:gd name="T9" fmla="*/ 11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401">
                  <a:moveTo>
                    <a:pt x="209" y="119"/>
                  </a:moveTo>
                  <a:lnTo>
                    <a:pt x="210" y="401"/>
                  </a:lnTo>
                  <a:lnTo>
                    <a:pt x="1" y="284"/>
                  </a:lnTo>
                  <a:lnTo>
                    <a:pt x="0" y="0"/>
                  </a:lnTo>
                  <a:lnTo>
                    <a:pt x="209" y="119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5" name="Freeform 1082"/>
            <p:cNvSpPr/>
            <p:nvPr>
              <p:custDataLst>
                <p:tags r:id="rId212"/>
              </p:custDataLst>
            </p:nvPr>
          </p:nvSpPr>
          <p:spPr bwMode="auto">
            <a:xfrm>
              <a:off x="8264525" y="4384675"/>
              <a:ext cx="57150" cy="481013"/>
            </a:xfrm>
            <a:custGeom>
              <a:avLst/>
              <a:gdLst>
                <a:gd name="T0" fmla="*/ 0 w 36"/>
                <a:gd name="T1" fmla="*/ 21 h 303"/>
                <a:gd name="T2" fmla="*/ 35 w 36"/>
                <a:gd name="T3" fmla="*/ 0 h 303"/>
                <a:gd name="T4" fmla="*/ 36 w 36"/>
                <a:gd name="T5" fmla="*/ 282 h 303"/>
                <a:gd name="T6" fmla="*/ 1 w 36"/>
                <a:gd name="T7" fmla="*/ 303 h 303"/>
                <a:gd name="T8" fmla="*/ 0 w 36"/>
                <a:gd name="T9" fmla="*/ 2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3">
                  <a:moveTo>
                    <a:pt x="0" y="21"/>
                  </a:moveTo>
                  <a:lnTo>
                    <a:pt x="35" y="0"/>
                  </a:lnTo>
                  <a:lnTo>
                    <a:pt x="36" y="282"/>
                  </a:lnTo>
                  <a:lnTo>
                    <a:pt x="1" y="30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6" name="Freeform 1083"/>
            <p:cNvSpPr/>
            <p:nvPr>
              <p:custDataLst>
                <p:tags r:id="rId213"/>
              </p:custDataLst>
            </p:nvPr>
          </p:nvSpPr>
          <p:spPr bwMode="auto">
            <a:xfrm>
              <a:off x="7932738" y="4195763"/>
              <a:ext cx="387350" cy="222250"/>
            </a:xfrm>
            <a:custGeom>
              <a:avLst/>
              <a:gdLst>
                <a:gd name="T0" fmla="*/ 0 w 244"/>
                <a:gd name="T1" fmla="*/ 21 h 140"/>
                <a:gd name="T2" fmla="*/ 35 w 244"/>
                <a:gd name="T3" fmla="*/ 0 h 140"/>
                <a:gd name="T4" fmla="*/ 244 w 244"/>
                <a:gd name="T5" fmla="*/ 119 h 140"/>
                <a:gd name="T6" fmla="*/ 209 w 244"/>
                <a:gd name="T7" fmla="*/ 140 h 140"/>
                <a:gd name="T8" fmla="*/ 0 w 244"/>
                <a:gd name="T9" fmla="*/ 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40">
                  <a:moveTo>
                    <a:pt x="0" y="21"/>
                  </a:moveTo>
                  <a:lnTo>
                    <a:pt x="35" y="0"/>
                  </a:lnTo>
                  <a:lnTo>
                    <a:pt x="244" y="119"/>
                  </a:lnTo>
                  <a:lnTo>
                    <a:pt x="209" y="14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7" name="Freeform 1084"/>
            <p:cNvSpPr/>
            <p:nvPr>
              <p:custDataLst>
                <p:tags r:id="rId214"/>
              </p:custDataLst>
            </p:nvPr>
          </p:nvSpPr>
          <p:spPr bwMode="auto">
            <a:xfrm>
              <a:off x="7961313" y="4287838"/>
              <a:ext cx="269875" cy="517525"/>
            </a:xfrm>
            <a:custGeom>
              <a:avLst/>
              <a:gdLst>
                <a:gd name="T0" fmla="*/ 169 w 170"/>
                <a:gd name="T1" fmla="*/ 96 h 326"/>
                <a:gd name="T2" fmla="*/ 170 w 170"/>
                <a:gd name="T3" fmla="*/ 326 h 326"/>
                <a:gd name="T4" fmla="*/ 1 w 170"/>
                <a:gd name="T5" fmla="*/ 230 h 326"/>
                <a:gd name="T6" fmla="*/ 0 w 170"/>
                <a:gd name="T7" fmla="*/ 0 h 326"/>
                <a:gd name="T8" fmla="*/ 169 w 170"/>
                <a:gd name="T9" fmla="*/ 9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326">
                  <a:moveTo>
                    <a:pt x="169" y="96"/>
                  </a:moveTo>
                  <a:lnTo>
                    <a:pt x="170" y="326"/>
                  </a:lnTo>
                  <a:lnTo>
                    <a:pt x="1" y="230"/>
                  </a:lnTo>
                  <a:lnTo>
                    <a:pt x="0" y="0"/>
                  </a:lnTo>
                  <a:lnTo>
                    <a:pt x="169" y="96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8" name="Freeform 1085"/>
            <p:cNvSpPr/>
            <p:nvPr>
              <p:custDataLst>
                <p:tags r:id="rId215"/>
              </p:custDataLst>
            </p:nvPr>
          </p:nvSpPr>
          <p:spPr bwMode="auto">
            <a:xfrm>
              <a:off x="7445375" y="3949700"/>
              <a:ext cx="874713" cy="712788"/>
            </a:xfrm>
            <a:custGeom>
              <a:avLst/>
              <a:gdLst>
                <a:gd name="T0" fmla="*/ 170 w 551"/>
                <a:gd name="T1" fmla="*/ 0 h 449"/>
                <a:gd name="T2" fmla="*/ 551 w 551"/>
                <a:gd name="T3" fmla="*/ 225 h 449"/>
                <a:gd name="T4" fmla="*/ 403 w 551"/>
                <a:gd name="T5" fmla="*/ 449 h 449"/>
                <a:gd name="T6" fmla="*/ 35 w 551"/>
                <a:gd name="T7" fmla="*/ 229 h 449"/>
                <a:gd name="T8" fmla="*/ 170 w 551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449">
                  <a:moveTo>
                    <a:pt x="170" y="0"/>
                  </a:moveTo>
                  <a:cubicBezTo>
                    <a:pt x="551" y="225"/>
                    <a:pt x="551" y="225"/>
                    <a:pt x="551" y="225"/>
                  </a:cubicBezTo>
                  <a:cubicBezTo>
                    <a:pt x="403" y="449"/>
                    <a:pt x="403" y="449"/>
                    <a:pt x="403" y="449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35" y="229"/>
                    <a:pt x="0" y="61"/>
                    <a:pt x="170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9" name="Freeform 1086"/>
            <p:cNvSpPr/>
            <p:nvPr>
              <p:custDataLst>
                <p:tags r:id="rId216"/>
              </p:custDataLst>
            </p:nvPr>
          </p:nvSpPr>
          <p:spPr bwMode="auto">
            <a:xfrm>
              <a:off x="8085138" y="4306888"/>
              <a:ext cx="238125" cy="355600"/>
            </a:xfrm>
            <a:custGeom>
              <a:avLst/>
              <a:gdLst>
                <a:gd name="T0" fmla="*/ 148 w 150"/>
                <a:gd name="T1" fmla="*/ 0 h 224"/>
                <a:gd name="T2" fmla="*/ 150 w 150"/>
                <a:gd name="T3" fmla="*/ 127 h 224"/>
                <a:gd name="T4" fmla="*/ 0 w 150"/>
                <a:gd name="T5" fmla="*/ 224 h 224"/>
                <a:gd name="T6" fmla="*/ 148 w 150"/>
                <a:gd name="T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224">
                  <a:moveTo>
                    <a:pt x="148" y="0"/>
                  </a:moveTo>
                  <a:cubicBezTo>
                    <a:pt x="150" y="127"/>
                    <a:pt x="150" y="127"/>
                    <a:pt x="150" y="127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24"/>
                    <a:pt x="14" y="43"/>
                    <a:pt x="148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0" name="Freeform 1087"/>
            <p:cNvSpPr/>
            <p:nvPr>
              <p:custDataLst>
                <p:tags r:id="rId217"/>
              </p:custDataLst>
            </p:nvPr>
          </p:nvSpPr>
          <p:spPr bwMode="auto">
            <a:xfrm>
              <a:off x="7824788" y="4165600"/>
              <a:ext cx="268288" cy="357188"/>
            </a:xfrm>
            <a:custGeom>
              <a:avLst/>
              <a:gdLst>
                <a:gd name="T0" fmla="*/ 129 w 169"/>
                <a:gd name="T1" fmla="*/ 0 h 225"/>
                <a:gd name="T2" fmla="*/ 3 w 169"/>
                <a:gd name="T3" fmla="*/ 201 h 225"/>
                <a:gd name="T4" fmla="*/ 40 w 169"/>
                <a:gd name="T5" fmla="*/ 225 h 225"/>
                <a:gd name="T6" fmla="*/ 169 w 169"/>
                <a:gd name="T7" fmla="*/ 21 h 225"/>
                <a:gd name="T8" fmla="*/ 129 w 169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5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5"/>
                    <a:pt x="40" y="225"/>
                    <a:pt x="40" y="225"/>
                  </a:cubicBezTo>
                  <a:cubicBezTo>
                    <a:pt x="40" y="225"/>
                    <a:pt x="47" y="61"/>
                    <a:pt x="169" y="21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1" name="Freeform 1088"/>
            <p:cNvSpPr/>
            <p:nvPr>
              <p:custDataLst>
                <p:tags r:id="rId218"/>
              </p:custDataLst>
            </p:nvPr>
          </p:nvSpPr>
          <p:spPr bwMode="auto">
            <a:xfrm>
              <a:off x="7680325" y="4071938"/>
              <a:ext cx="266700" cy="358775"/>
            </a:xfrm>
            <a:custGeom>
              <a:avLst/>
              <a:gdLst>
                <a:gd name="T0" fmla="*/ 128 w 168"/>
                <a:gd name="T1" fmla="*/ 0 h 226"/>
                <a:gd name="T2" fmla="*/ 2 w 168"/>
                <a:gd name="T3" fmla="*/ 201 h 226"/>
                <a:gd name="T4" fmla="*/ 39 w 168"/>
                <a:gd name="T5" fmla="*/ 226 h 226"/>
                <a:gd name="T6" fmla="*/ 168 w 168"/>
                <a:gd name="T7" fmla="*/ 22 h 226"/>
                <a:gd name="T8" fmla="*/ 128 w 168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26">
                  <a:moveTo>
                    <a:pt x="128" y="0"/>
                  </a:moveTo>
                  <a:cubicBezTo>
                    <a:pt x="128" y="0"/>
                    <a:pt x="0" y="57"/>
                    <a:pt x="2" y="201"/>
                  </a:cubicBezTo>
                  <a:cubicBezTo>
                    <a:pt x="39" y="226"/>
                    <a:pt x="39" y="226"/>
                    <a:pt x="39" y="226"/>
                  </a:cubicBezTo>
                  <a:cubicBezTo>
                    <a:pt x="39" y="226"/>
                    <a:pt x="47" y="62"/>
                    <a:pt x="168" y="22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2" name="Freeform 1089"/>
            <p:cNvSpPr/>
            <p:nvPr>
              <p:custDataLst>
                <p:tags r:id="rId219"/>
              </p:custDataLst>
            </p:nvPr>
          </p:nvSpPr>
          <p:spPr bwMode="auto">
            <a:xfrm>
              <a:off x="7545388" y="3989388"/>
              <a:ext cx="268288" cy="357188"/>
            </a:xfrm>
            <a:custGeom>
              <a:avLst/>
              <a:gdLst>
                <a:gd name="T0" fmla="*/ 129 w 169"/>
                <a:gd name="T1" fmla="*/ 0 h 225"/>
                <a:gd name="T2" fmla="*/ 3 w 169"/>
                <a:gd name="T3" fmla="*/ 201 h 225"/>
                <a:gd name="T4" fmla="*/ 40 w 169"/>
                <a:gd name="T5" fmla="*/ 225 h 225"/>
                <a:gd name="T6" fmla="*/ 169 w 169"/>
                <a:gd name="T7" fmla="*/ 21 h 225"/>
                <a:gd name="T8" fmla="*/ 129 w 169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5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5"/>
                    <a:pt x="40" y="225"/>
                    <a:pt x="40" y="225"/>
                  </a:cubicBezTo>
                  <a:cubicBezTo>
                    <a:pt x="40" y="225"/>
                    <a:pt x="47" y="61"/>
                    <a:pt x="169" y="21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3" name="Freeform 1090"/>
            <p:cNvSpPr/>
            <p:nvPr>
              <p:custDataLst>
                <p:tags r:id="rId220"/>
              </p:custDataLst>
            </p:nvPr>
          </p:nvSpPr>
          <p:spPr bwMode="auto">
            <a:xfrm>
              <a:off x="7956550" y="4248150"/>
              <a:ext cx="268288" cy="358775"/>
            </a:xfrm>
            <a:custGeom>
              <a:avLst/>
              <a:gdLst>
                <a:gd name="T0" fmla="*/ 129 w 169"/>
                <a:gd name="T1" fmla="*/ 0 h 226"/>
                <a:gd name="T2" fmla="*/ 3 w 169"/>
                <a:gd name="T3" fmla="*/ 201 h 226"/>
                <a:gd name="T4" fmla="*/ 40 w 169"/>
                <a:gd name="T5" fmla="*/ 226 h 226"/>
                <a:gd name="T6" fmla="*/ 169 w 169"/>
                <a:gd name="T7" fmla="*/ 22 h 226"/>
                <a:gd name="T8" fmla="*/ 129 w 169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6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6"/>
                    <a:pt x="40" y="226"/>
                    <a:pt x="40" y="226"/>
                  </a:cubicBezTo>
                  <a:cubicBezTo>
                    <a:pt x="40" y="226"/>
                    <a:pt x="47" y="62"/>
                    <a:pt x="169" y="22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4" name="Freeform 1091"/>
            <p:cNvSpPr/>
            <p:nvPr>
              <p:custDataLst>
                <p:tags r:id="rId221"/>
              </p:custDataLst>
            </p:nvPr>
          </p:nvSpPr>
          <p:spPr bwMode="auto">
            <a:xfrm>
              <a:off x="10948988" y="3843338"/>
              <a:ext cx="203200" cy="477838"/>
            </a:xfrm>
            <a:custGeom>
              <a:avLst/>
              <a:gdLst>
                <a:gd name="T0" fmla="*/ 128 w 128"/>
                <a:gd name="T1" fmla="*/ 0 h 301"/>
                <a:gd name="T2" fmla="*/ 0 w 128"/>
                <a:gd name="T3" fmla="*/ 218 h 301"/>
                <a:gd name="T4" fmla="*/ 128 w 128"/>
                <a:gd name="T5" fmla="*/ 301 h 301"/>
                <a:gd name="T6" fmla="*/ 128 w 128"/>
                <a:gd name="T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301">
                  <a:moveTo>
                    <a:pt x="128" y="0"/>
                  </a:moveTo>
                  <a:lnTo>
                    <a:pt x="0" y="218"/>
                  </a:lnTo>
                  <a:lnTo>
                    <a:pt x="128" y="30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5" name="Freeform 1092"/>
            <p:cNvSpPr/>
            <p:nvPr>
              <p:custDataLst>
                <p:tags r:id="rId222"/>
              </p:custDataLst>
            </p:nvPr>
          </p:nvSpPr>
          <p:spPr bwMode="auto">
            <a:xfrm>
              <a:off x="11152188" y="3843338"/>
              <a:ext cx="214313" cy="477838"/>
            </a:xfrm>
            <a:custGeom>
              <a:avLst/>
              <a:gdLst>
                <a:gd name="T0" fmla="*/ 135 w 135"/>
                <a:gd name="T1" fmla="*/ 219 h 301"/>
                <a:gd name="T2" fmla="*/ 0 w 135"/>
                <a:gd name="T3" fmla="*/ 301 h 301"/>
                <a:gd name="T4" fmla="*/ 0 w 135"/>
                <a:gd name="T5" fmla="*/ 0 h 301"/>
                <a:gd name="T6" fmla="*/ 135 w 135"/>
                <a:gd name="T7" fmla="*/ 219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301">
                  <a:moveTo>
                    <a:pt x="135" y="219"/>
                  </a:moveTo>
                  <a:cubicBezTo>
                    <a:pt x="131" y="221"/>
                    <a:pt x="0" y="301"/>
                    <a:pt x="0" y="30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5" y="219"/>
                  </a:lnTo>
                  <a:close/>
                </a:path>
              </a:pathLst>
            </a:custGeom>
            <a:solidFill>
              <a:srgbClr val="7BC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6" name="Freeform 1093"/>
            <p:cNvSpPr/>
            <p:nvPr>
              <p:custDataLst>
                <p:tags r:id="rId223"/>
              </p:custDataLst>
            </p:nvPr>
          </p:nvSpPr>
          <p:spPr bwMode="auto">
            <a:xfrm>
              <a:off x="11152188" y="4292600"/>
              <a:ext cx="47625" cy="100013"/>
            </a:xfrm>
            <a:custGeom>
              <a:avLst/>
              <a:gdLst>
                <a:gd name="T0" fmla="*/ 30 w 30"/>
                <a:gd name="T1" fmla="*/ 45 h 63"/>
                <a:gd name="T2" fmla="*/ 0 w 30"/>
                <a:gd name="T3" fmla="*/ 63 h 63"/>
                <a:gd name="T4" fmla="*/ 0 w 30"/>
                <a:gd name="T5" fmla="*/ 18 h 63"/>
                <a:gd name="T6" fmla="*/ 30 w 30"/>
                <a:gd name="T7" fmla="*/ 0 h 63"/>
                <a:gd name="T8" fmla="*/ 30 w 30"/>
                <a:gd name="T9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3">
                  <a:moveTo>
                    <a:pt x="30" y="45"/>
                  </a:moveTo>
                  <a:lnTo>
                    <a:pt x="0" y="63"/>
                  </a:lnTo>
                  <a:lnTo>
                    <a:pt x="0" y="18"/>
                  </a:lnTo>
                  <a:lnTo>
                    <a:pt x="30" y="0"/>
                  </a:lnTo>
                  <a:lnTo>
                    <a:pt x="30" y="45"/>
                  </a:lnTo>
                  <a:close/>
                </a:path>
              </a:pathLst>
            </a:custGeom>
            <a:solidFill>
              <a:srgbClr val="794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7" name="Freeform 1094"/>
            <p:cNvSpPr/>
            <p:nvPr>
              <p:custDataLst>
                <p:tags r:id="rId224"/>
              </p:custDataLst>
            </p:nvPr>
          </p:nvSpPr>
          <p:spPr bwMode="auto">
            <a:xfrm>
              <a:off x="11099800" y="4287838"/>
              <a:ext cx="52388" cy="104775"/>
            </a:xfrm>
            <a:custGeom>
              <a:avLst/>
              <a:gdLst>
                <a:gd name="T0" fmla="*/ 0 w 33"/>
                <a:gd name="T1" fmla="*/ 0 h 66"/>
                <a:gd name="T2" fmla="*/ 33 w 33"/>
                <a:gd name="T3" fmla="*/ 21 h 66"/>
                <a:gd name="T4" fmla="*/ 33 w 33"/>
                <a:gd name="T5" fmla="*/ 66 h 66"/>
                <a:gd name="T6" fmla="*/ 0 w 33"/>
                <a:gd name="T7" fmla="*/ 49 h 66"/>
                <a:gd name="T8" fmla="*/ 0 w 3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6">
                  <a:moveTo>
                    <a:pt x="0" y="0"/>
                  </a:moveTo>
                  <a:lnTo>
                    <a:pt x="33" y="21"/>
                  </a:lnTo>
                  <a:lnTo>
                    <a:pt x="33" y="66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8" name="Freeform 1095"/>
            <p:cNvSpPr/>
            <p:nvPr>
              <p:custDataLst>
                <p:tags r:id="rId225"/>
              </p:custDataLst>
            </p:nvPr>
          </p:nvSpPr>
          <p:spPr bwMode="auto">
            <a:xfrm>
              <a:off x="6407150" y="4521200"/>
              <a:ext cx="142875" cy="331788"/>
            </a:xfrm>
            <a:custGeom>
              <a:avLst/>
              <a:gdLst>
                <a:gd name="T0" fmla="*/ 90 w 90"/>
                <a:gd name="T1" fmla="*/ 0 h 209"/>
                <a:gd name="T2" fmla="*/ 0 w 90"/>
                <a:gd name="T3" fmla="*/ 151 h 209"/>
                <a:gd name="T4" fmla="*/ 90 w 90"/>
                <a:gd name="T5" fmla="*/ 209 h 209"/>
                <a:gd name="T6" fmla="*/ 90 w 90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09">
                  <a:moveTo>
                    <a:pt x="90" y="0"/>
                  </a:moveTo>
                  <a:lnTo>
                    <a:pt x="0" y="151"/>
                  </a:lnTo>
                  <a:lnTo>
                    <a:pt x="90" y="20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5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9" name="Freeform 1096"/>
            <p:cNvSpPr/>
            <p:nvPr>
              <p:custDataLst>
                <p:tags r:id="rId226"/>
              </p:custDataLst>
            </p:nvPr>
          </p:nvSpPr>
          <p:spPr bwMode="auto">
            <a:xfrm>
              <a:off x="6550025" y="4521200"/>
              <a:ext cx="149225" cy="331788"/>
            </a:xfrm>
            <a:custGeom>
              <a:avLst/>
              <a:gdLst>
                <a:gd name="T0" fmla="*/ 94 w 94"/>
                <a:gd name="T1" fmla="*/ 152 h 210"/>
                <a:gd name="T2" fmla="*/ 0 w 94"/>
                <a:gd name="T3" fmla="*/ 210 h 210"/>
                <a:gd name="T4" fmla="*/ 0 w 94"/>
                <a:gd name="T5" fmla="*/ 0 h 210"/>
                <a:gd name="T6" fmla="*/ 94 w 94"/>
                <a:gd name="T7" fmla="*/ 15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210">
                  <a:moveTo>
                    <a:pt x="94" y="152"/>
                  </a:moveTo>
                  <a:cubicBezTo>
                    <a:pt x="90" y="153"/>
                    <a:pt x="0" y="210"/>
                    <a:pt x="0" y="2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4" y="152"/>
                  </a:lnTo>
                  <a:close/>
                </a:path>
              </a:pathLst>
            </a:custGeom>
            <a:solidFill>
              <a:srgbClr val="7BC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0" name="Freeform 1097"/>
            <p:cNvSpPr/>
            <p:nvPr>
              <p:custDataLst>
                <p:tags r:id="rId227"/>
              </p:custDataLst>
            </p:nvPr>
          </p:nvSpPr>
          <p:spPr bwMode="auto">
            <a:xfrm>
              <a:off x="6550025" y="4832350"/>
              <a:ext cx="31750" cy="69850"/>
            </a:xfrm>
            <a:custGeom>
              <a:avLst/>
              <a:gdLst>
                <a:gd name="T0" fmla="*/ 20 w 20"/>
                <a:gd name="T1" fmla="*/ 31 h 44"/>
                <a:gd name="T2" fmla="*/ 0 w 20"/>
                <a:gd name="T3" fmla="*/ 44 h 44"/>
                <a:gd name="T4" fmla="*/ 0 w 20"/>
                <a:gd name="T5" fmla="*/ 13 h 44"/>
                <a:gd name="T6" fmla="*/ 20 w 20"/>
                <a:gd name="T7" fmla="*/ 0 h 44"/>
                <a:gd name="T8" fmla="*/ 20 w 20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4">
                  <a:moveTo>
                    <a:pt x="20" y="31"/>
                  </a:moveTo>
                  <a:lnTo>
                    <a:pt x="0" y="44"/>
                  </a:lnTo>
                  <a:lnTo>
                    <a:pt x="0" y="13"/>
                  </a:lnTo>
                  <a:lnTo>
                    <a:pt x="20" y="0"/>
                  </a:lnTo>
                  <a:lnTo>
                    <a:pt x="20" y="31"/>
                  </a:lnTo>
                  <a:close/>
                </a:path>
              </a:pathLst>
            </a:custGeom>
            <a:solidFill>
              <a:srgbClr val="794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1" name="Freeform 1098"/>
            <p:cNvSpPr/>
            <p:nvPr>
              <p:custDataLst>
                <p:tags r:id="rId228"/>
              </p:custDataLst>
            </p:nvPr>
          </p:nvSpPr>
          <p:spPr bwMode="auto">
            <a:xfrm>
              <a:off x="6511925" y="4829175"/>
              <a:ext cx="38100" cy="73025"/>
            </a:xfrm>
            <a:custGeom>
              <a:avLst/>
              <a:gdLst>
                <a:gd name="T0" fmla="*/ 0 w 24"/>
                <a:gd name="T1" fmla="*/ 0 h 46"/>
                <a:gd name="T2" fmla="*/ 24 w 24"/>
                <a:gd name="T3" fmla="*/ 15 h 46"/>
                <a:gd name="T4" fmla="*/ 24 w 24"/>
                <a:gd name="T5" fmla="*/ 46 h 46"/>
                <a:gd name="T6" fmla="*/ 0 w 24"/>
                <a:gd name="T7" fmla="*/ 34 h 46"/>
                <a:gd name="T8" fmla="*/ 0 w 2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6">
                  <a:moveTo>
                    <a:pt x="0" y="0"/>
                  </a:moveTo>
                  <a:lnTo>
                    <a:pt x="24" y="15"/>
                  </a:lnTo>
                  <a:lnTo>
                    <a:pt x="24" y="46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2" name="Rectangle 1099"/>
            <p:cNvSpPr>
              <a:spLocks noChangeArrowheads="1"/>
            </p:cNvSpPr>
            <p:nvPr>
              <p:custDataLst>
                <p:tags r:id="rId229"/>
              </p:custDataLst>
            </p:nvPr>
          </p:nvSpPr>
          <p:spPr bwMode="auto">
            <a:xfrm>
              <a:off x="9486900" y="5565775"/>
              <a:ext cx="257175" cy="120650"/>
            </a:xfrm>
            <a:prstGeom prst="rect">
              <a:avLst/>
            </a:prstGeom>
            <a:solidFill>
              <a:srgbClr val="BF8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3" name="Freeform 1100"/>
            <p:cNvSpPr/>
            <p:nvPr>
              <p:custDataLst>
                <p:tags r:id="rId230"/>
              </p:custDataLst>
            </p:nvPr>
          </p:nvSpPr>
          <p:spPr bwMode="auto">
            <a:xfrm>
              <a:off x="9658350" y="5249863"/>
              <a:ext cx="41275" cy="42863"/>
            </a:xfrm>
            <a:custGeom>
              <a:avLst/>
              <a:gdLst>
                <a:gd name="T0" fmla="*/ 25 w 26"/>
                <a:gd name="T1" fmla="*/ 10 h 27"/>
                <a:gd name="T2" fmla="*/ 13 w 26"/>
                <a:gd name="T3" fmla="*/ 15 h 27"/>
                <a:gd name="T4" fmla="*/ 6 w 26"/>
                <a:gd name="T5" fmla="*/ 25 h 27"/>
                <a:gd name="T6" fmla="*/ 0 w 26"/>
                <a:gd name="T7" fmla="*/ 23 h 27"/>
                <a:gd name="T8" fmla="*/ 8 w 26"/>
                <a:gd name="T9" fmla="*/ 9 h 27"/>
                <a:gd name="T10" fmla="*/ 22 w 26"/>
                <a:gd name="T11" fmla="*/ 2 h 27"/>
                <a:gd name="T12" fmla="*/ 25 w 26"/>
                <a:gd name="T1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7">
                  <a:moveTo>
                    <a:pt x="25" y="10"/>
                  </a:moveTo>
                  <a:cubicBezTo>
                    <a:pt x="24" y="15"/>
                    <a:pt x="17" y="16"/>
                    <a:pt x="13" y="15"/>
                  </a:cubicBezTo>
                  <a:cubicBezTo>
                    <a:pt x="12" y="15"/>
                    <a:pt x="9" y="22"/>
                    <a:pt x="6" y="25"/>
                  </a:cubicBezTo>
                  <a:cubicBezTo>
                    <a:pt x="3" y="27"/>
                    <a:pt x="1" y="25"/>
                    <a:pt x="0" y="23"/>
                  </a:cubicBezTo>
                  <a:cubicBezTo>
                    <a:pt x="0" y="23"/>
                    <a:pt x="7" y="12"/>
                    <a:pt x="8" y="9"/>
                  </a:cubicBezTo>
                  <a:cubicBezTo>
                    <a:pt x="14" y="0"/>
                    <a:pt x="18" y="1"/>
                    <a:pt x="22" y="2"/>
                  </a:cubicBezTo>
                  <a:cubicBezTo>
                    <a:pt x="26" y="3"/>
                    <a:pt x="26" y="6"/>
                    <a:pt x="25" y="10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4" name="Freeform 1101"/>
            <p:cNvSpPr/>
            <p:nvPr>
              <p:custDataLst>
                <p:tags r:id="rId231"/>
              </p:custDataLst>
            </p:nvPr>
          </p:nvSpPr>
          <p:spPr bwMode="auto">
            <a:xfrm>
              <a:off x="9674225" y="5018088"/>
              <a:ext cx="63500" cy="246063"/>
            </a:xfrm>
            <a:custGeom>
              <a:avLst/>
              <a:gdLst>
                <a:gd name="T0" fmla="*/ 15 w 40"/>
                <a:gd name="T1" fmla="*/ 153 h 155"/>
                <a:gd name="T2" fmla="*/ 39 w 40"/>
                <a:gd name="T3" fmla="*/ 84 h 155"/>
                <a:gd name="T4" fmla="*/ 39 w 40"/>
                <a:gd name="T5" fmla="*/ 29 h 155"/>
                <a:gd name="T6" fmla="*/ 24 w 40"/>
                <a:gd name="T7" fmla="*/ 1 h 155"/>
                <a:gd name="T8" fmla="*/ 11 w 40"/>
                <a:gd name="T9" fmla="*/ 33 h 155"/>
                <a:gd name="T10" fmla="*/ 13 w 40"/>
                <a:gd name="T11" fmla="*/ 88 h 155"/>
                <a:gd name="T12" fmla="*/ 0 w 40"/>
                <a:gd name="T13" fmla="*/ 154 h 155"/>
                <a:gd name="T14" fmla="*/ 15 w 40"/>
                <a:gd name="T15" fmla="*/ 15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55">
                  <a:moveTo>
                    <a:pt x="15" y="153"/>
                  </a:moveTo>
                  <a:cubicBezTo>
                    <a:pt x="19" y="145"/>
                    <a:pt x="39" y="98"/>
                    <a:pt x="39" y="84"/>
                  </a:cubicBezTo>
                  <a:cubicBezTo>
                    <a:pt x="40" y="71"/>
                    <a:pt x="39" y="29"/>
                    <a:pt x="39" y="29"/>
                  </a:cubicBezTo>
                  <a:cubicBezTo>
                    <a:pt x="39" y="29"/>
                    <a:pt x="40" y="2"/>
                    <a:pt x="24" y="1"/>
                  </a:cubicBezTo>
                  <a:cubicBezTo>
                    <a:pt x="14" y="0"/>
                    <a:pt x="5" y="9"/>
                    <a:pt x="11" y="33"/>
                  </a:cubicBezTo>
                  <a:cubicBezTo>
                    <a:pt x="14" y="43"/>
                    <a:pt x="13" y="88"/>
                    <a:pt x="13" y="8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14" y="155"/>
                    <a:pt x="15" y="15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5" name="Freeform 1102"/>
            <p:cNvSpPr/>
            <p:nvPr>
              <p:custDataLst>
                <p:tags r:id="rId232"/>
              </p:custDataLst>
            </p:nvPr>
          </p:nvSpPr>
          <p:spPr bwMode="auto">
            <a:xfrm>
              <a:off x="9663113" y="5251450"/>
              <a:ext cx="47625" cy="73025"/>
            </a:xfrm>
            <a:custGeom>
              <a:avLst/>
              <a:gdLst>
                <a:gd name="T0" fmla="*/ 24 w 30"/>
                <a:gd name="T1" fmla="*/ 4 h 46"/>
                <a:gd name="T2" fmla="*/ 13 w 30"/>
                <a:gd name="T3" fmla="*/ 0 h 46"/>
                <a:gd name="T4" fmla="*/ 5 w 30"/>
                <a:gd name="T5" fmla="*/ 13 h 46"/>
                <a:gd name="T6" fmla="*/ 5 w 30"/>
                <a:gd name="T7" fmla="*/ 15 h 46"/>
                <a:gd name="T8" fmla="*/ 2 w 30"/>
                <a:gd name="T9" fmla="*/ 32 h 46"/>
                <a:gd name="T10" fmla="*/ 9 w 30"/>
                <a:gd name="T11" fmla="*/ 43 h 46"/>
                <a:gd name="T12" fmla="*/ 9 w 30"/>
                <a:gd name="T13" fmla="*/ 44 h 46"/>
                <a:gd name="T14" fmla="*/ 20 w 30"/>
                <a:gd name="T15" fmla="*/ 37 h 46"/>
                <a:gd name="T16" fmla="*/ 27 w 30"/>
                <a:gd name="T17" fmla="*/ 20 h 46"/>
                <a:gd name="T18" fmla="*/ 24 w 30"/>
                <a:gd name="T19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46">
                  <a:moveTo>
                    <a:pt x="24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0" y="41"/>
                    <a:pt x="9" y="43"/>
                  </a:cubicBezTo>
                  <a:cubicBezTo>
                    <a:pt x="15" y="45"/>
                    <a:pt x="9" y="44"/>
                    <a:pt x="9" y="44"/>
                  </a:cubicBezTo>
                  <a:cubicBezTo>
                    <a:pt x="17" y="46"/>
                    <a:pt x="20" y="37"/>
                    <a:pt x="20" y="3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9" y="14"/>
                    <a:pt x="30" y="5"/>
                    <a:pt x="24" y="4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6" name="Freeform 1103"/>
            <p:cNvSpPr/>
            <p:nvPr>
              <p:custDataLst>
                <p:tags r:id="rId233"/>
              </p:custDataLst>
            </p:nvPr>
          </p:nvSpPr>
          <p:spPr bwMode="auto">
            <a:xfrm>
              <a:off x="9683750" y="5014913"/>
              <a:ext cx="60325" cy="106363"/>
            </a:xfrm>
            <a:custGeom>
              <a:avLst/>
              <a:gdLst>
                <a:gd name="T0" fmla="*/ 14 w 38"/>
                <a:gd name="T1" fmla="*/ 2 h 67"/>
                <a:gd name="T2" fmla="*/ 2 w 38"/>
                <a:gd name="T3" fmla="*/ 26 h 67"/>
                <a:gd name="T4" fmla="*/ 5 w 38"/>
                <a:gd name="T5" fmla="*/ 61 h 67"/>
                <a:gd name="T6" fmla="*/ 20 w 38"/>
                <a:gd name="T7" fmla="*/ 66 h 67"/>
                <a:gd name="T8" fmla="*/ 38 w 38"/>
                <a:gd name="T9" fmla="*/ 58 h 67"/>
                <a:gd name="T10" fmla="*/ 33 w 38"/>
                <a:gd name="T11" fmla="*/ 25 h 67"/>
                <a:gd name="T12" fmla="*/ 14 w 38"/>
                <a:gd name="T13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7">
                  <a:moveTo>
                    <a:pt x="14" y="2"/>
                  </a:moveTo>
                  <a:cubicBezTo>
                    <a:pt x="0" y="5"/>
                    <a:pt x="2" y="26"/>
                    <a:pt x="2" y="26"/>
                  </a:cubicBezTo>
                  <a:cubicBezTo>
                    <a:pt x="2" y="26"/>
                    <a:pt x="4" y="55"/>
                    <a:pt x="5" y="61"/>
                  </a:cubicBezTo>
                  <a:cubicBezTo>
                    <a:pt x="5" y="61"/>
                    <a:pt x="10" y="67"/>
                    <a:pt x="20" y="66"/>
                  </a:cubicBezTo>
                  <a:cubicBezTo>
                    <a:pt x="35" y="64"/>
                    <a:pt x="38" y="58"/>
                    <a:pt x="38" y="58"/>
                  </a:cubicBezTo>
                  <a:cubicBezTo>
                    <a:pt x="36" y="48"/>
                    <a:pt x="34" y="29"/>
                    <a:pt x="33" y="25"/>
                  </a:cubicBezTo>
                  <a:cubicBezTo>
                    <a:pt x="31" y="9"/>
                    <a:pt x="24" y="0"/>
                    <a:pt x="14" y="2"/>
                  </a:cubicBezTo>
                  <a:close/>
                </a:path>
              </a:pathLst>
            </a:custGeom>
            <a:solidFill>
              <a:srgbClr val="26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7" name="Freeform 1104"/>
            <p:cNvSpPr/>
            <p:nvPr>
              <p:custDataLst>
                <p:tags r:id="rId234"/>
              </p:custDataLst>
            </p:nvPr>
          </p:nvSpPr>
          <p:spPr bwMode="auto">
            <a:xfrm>
              <a:off x="9542463" y="5595938"/>
              <a:ext cx="131763" cy="61913"/>
            </a:xfrm>
            <a:custGeom>
              <a:avLst/>
              <a:gdLst>
                <a:gd name="T0" fmla="*/ 42 w 83"/>
                <a:gd name="T1" fmla="*/ 0 h 39"/>
                <a:gd name="T2" fmla="*/ 32 w 83"/>
                <a:gd name="T3" fmla="*/ 4 h 39"/>
                <a:gd name="T4" fmla="*/ 16 w 83"/>
                <a:gd name="T5" fmla="*/ 7 h 39"/>
                <a:gd name="T6" fmla="*/ 0 w 83"/>
                <a:gd name="T7" fmla="*/ 17 h 39"/>
                <a:gd name="T8" fmla="*/ 0 w 83"/>
                <a:gd name="T9" fmla="*/ 21 h 39"/>
                <a:gd name="T10" fmla="*/ 8 w 83"/>
                <a:gd name="T11" fmla="*/ 27 h 39"/>
                <a:gd name="T12" fmla="*/ 23 w 83"/>
                <a:gd name="T13" fmla="*/ 31 h 39"/>
                <a:gd name="T14" fmla="*/ 56 w 83"/>
                <a:gd name="T15" fmla="*/ 36 h 39"/>
                <a:gd name="T16" fmla="*/ 66 w 83"/>
                <a:gd name="T17" fmla="*/ 38 h 39"/>
                <a:gd name="T18" fmla="*/ 83 w 83"/>
                <a:gd name="T19" fmla="*/ 26 h 39"/>
                <a:gd name="T20" fmla="*/ 83 w 83"/>
                <a:gd name="T21" fmla="*/ 4 h 39"/>
                <a:gd name="T22" fmla="*/ 42 w 83"/>
                <a:gd name="T2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39">
                  <a:moveTo>
                    <a:pt x="42" y="0"/>
                  </a:moveTo>
                  <a:cubicBezTo>
                    <a:pt x="42" y="0"/>
                    <a:pt x="39" y="3"/>
                    <a:pt x="32" y="4"/>
                  </a:cubicBezTo>
                  <a:cubicBezTo>
                    <a:pt x="29" y="5"/>
                    <a:pt x="16" y="7"/>
                    <a:pt x="16" y="7"/>
                  </a:cubicBezTo>
                  <a:cubicBezTo>
                    <a:pt x="9" y="7"/>
                    <a:pt x="2" y="11"/>
                    <a:pt x="0" y="17"/>
                  </a:cubicBezTo>
                  <a:cubicBezTo>
                    <a:pt x="0" y="17"/>
                    <a:pt x="0" y="20"/>
                    <a:pt x="0" y="21"/>
                  </a:cubicBezTo>
                  <a:cubicBezTo>
                    <a:pt x="1" y="25"/>
                    <a:pt x="4" y="26"/>
                    <a:pt x="8" y="27"/>
                  </a:cubicBezTo>
                  <a:cubicBezTo>
                    <a:pt x="8" y="27"/>
                    <a:pt x="16" y="30"/>
                    <a:pt x="23" y="31"/>
                  </a:cubicBezTo>
                  <a:cubicBezTo>
                    <a:pt x="31" y="33"/>
                    <a:pt x="49" y="36"/>
                    <a:pt x="56" y="36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7" y="39"/>
                    <a:pt x="83" y="30"/>
                    <a:pt x="83" y="26"/>
                  </a:cubicBezTo>
                  <a:cubicBezTo>
                    <a:pt x="83" y="4"/>
                    <a:pt x="83" y="4"/>
                    <a:pt x="83" y="4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8" name="Freeform 1105"/>
            <p:cNvSpPr/>
            <p:nvPr>
              <p:custDataLst>
                <p:tags r:id="rId235"/>
              </p:custDataLst>
            </p:nvPr>
          </p:nvSpPr>
          <p:spPr bwMode="auto">
            <a:xfrm>
              <a:off x="9591675" y="5556250"/>
              <a:ext cx="111125" cy="74613"/>
            </a:xfrm>
            <a:custGeom>
              <a:avLst/>
              <a:gdLst>
                <a:gd name="T0" fmla="*/ 35 w 70"/>
                <a:gd name="T1" fmla="*/ 0 h 47"/>
                <a:gd name="T2" fmla="*/ 30 w 70"/>
                <a:gd name="T3" fmla="*/ 5 h 47"/>
                <a:gd name="T4" fmla="*/ 21 w 70"/>
                <a:gd name="T5" fmla="*/ 5 h 47"/>
                <a:gd name="T6" fmla="*/ 1 w 70"/>
                <a:gd name="T7" fmla="*/ 12 h 47"/>
                <a:gd name="T8" fmla="*/ 1 w 70"/>
                <a:gd name="T9" fmla="*/ 14 h 47"/>
                <a:gd name="T10" fmla="*/ 5 w 70"/>
                <a:gd name="T11" fmla="*/ 20 h 47"/>
                <a:gd name="T12" fmla="*/ 20 w 70"/>
                <a:gd name="T13" fmla="*/ 30 h 47"/>
                <a:gd name="T14" fmla="*/ 33 w 70"/>
                <a:gd name="T15" fmla="*/ 33 h 47"/>
                <a:gd name="T16" fmla="*/ 40 w 70"/>
                <a:gd name="T17" fmla="*/ 32 h 47"/>
                <a:gd name="T18" fmla="*/ 43 w 70"/>
                <a:gd name="T19" fmla="*/ 40 h 47"/>
                <a:gd name="T20" fmla="*/ 52 w 70"/>
                <a:gd name="T21" fmla="*/ 44 h 47"/>
                <a:gd name="T22" fmla="*/ 70 w 70"/>
                <a:gd name="T23" fmla="*/ 35 h 47"/>
                <a:gd name="T24" fmla="*/ 70 w 70"/>
                <a:gd name="T25" fmla="*/ 10 h 47"/>
                <a:gd name="T26" fmla="*/ 35 w 70"/>
                <a:gd name="T2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7">
                  <a:moveTo>
                    <a:pt x="35" y="0"/>
                  </a:moveTo>
                  <a:cubicBezTo>
                    <a:pt x="35" y="0"/>
                    <a:pt x="36" y="4"/>
                    <a:pt x="30" y="5"/>
                  </a:cubicBezTo>
                  <a:cubicBezTo>
                    <a:pt x="26" y="5"/>
                    <a:pt x="21" y="5"/>
                    <a:pt x="21" y="5"/>
                  </a:cubicBezTo>
                  <a:cubicBezTo>
                    <a:pt x="12" y="3"/>
                    <a:pt x="3" y="7"/>
                    <a:pt x="1" y="12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1" y="16"/>
                    <a:pt x="0" y="16"/>
                    <a:pt x="5" y="20"/>
                  </a:cubicBezTo>
                  <a:cubicBezTo>
                    <a:pt x="5" y="20"/>
                    <a:pt x="14" y="27"/>
                    <a:pt x="20" y="30"/>
                  </a:cubicBezTo>
                  <a:cubicBezTo>
                    <a:pt x="27" y="33"/>
                    <a:pt x="30" y="33"/>
                    <a:pt x="33" y="33"/>
                  </a:cubicBezTo>
                  <a:cubicBezTo>
                    <a:pt x="33" y="33"/>
                    <a:pt x="37" y="32"/>
                    <a:pt x="40" y="32"/>
                  </a:cubicBezTo>
                  <a:cubicBezTo>
                    <a:pt x="43" y="33"/>
                    <a:pt x="43" y="37"/>
                    <a:pt x="43" y="4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62" y="47"/>
                    <a:pt x="70" y="38"/>
                    <a:pt x="70" y="35"/>
                  </a:cubicBezTo>
                  <a:cubicBezTo>
                    <a:pt x="70" y="10"/>
                    <a:pt x="70" y="10"/>
                    <a:pt x="70" y="1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9" name="Freeform 1106"/>
            <p:cNvSpPr/>
            <p:nvPr>
              <p:custDataLst>
                <p:tags r:id="rId236"/>
              </p:custDataLst>
            </p:nvPr>
          </p:nvSpPr>
          <p:spPr bwMode="auto">
            <a:xfrm>
              <a:off x="9593263" y="5576888"/>
              <a:ext cx="68263" cy="41275"/>
            </a:xfrm>
            <a:custGeom>
              <a:avLst/>
              <a:gdLst>
                <a:gd name="T0" fmla="*/ 38 w 43"/>
                <a:gd name="T1" fmla="*/ 18 h 26"/>
                <a:gd name="T2" fmla="*/ 24 w 43"/>
                <a:gd name="T3" fmla="*/ 13 h 26"/>
                <a:gd name="T4" fmla="*/ 6 w 43"/>
                <a:gd name="T5" fmla="*/ 6 h 26"/>
                <a:gd name="T6" fmla="*/ 0 w 43"/>
                <a:gd name="T7" fmla="*/ 0 h 26"/>
                <a:gd name="T8" fmla="*/ 0 w 43"/>
                <a:gd name="T9" fmla="*/ 4 h 26"/>
                <a:gd name="T10" fmla="*/ 6 w 43"/>
                <a:gd name="T11" fmla="*/ 11 h 26"/>
                <a:gd name="T12" fmla="*/ 19 w 43"/>
                <a:gd name="T13" fmla="*/ 17 h 26"/>
                <a:gd name="T14" fmla="*/ 33 w 43"/>
                <a:gd name="T15" fmla="*/ 23 h 26"/>
                <a:gd name="T16" fmla="*/ 40 w 43"/>
                <a:gd name="T17" fmla="*/ 26 h 26"/>
                <a:gd name="T18" fmla="*/ 41 w 43"/>
                <a:gd name="T19" fmla="*/ 21 h 26"/>
                <a:gd name="T20" fmla="*/ 38 w 43"/>
                <a:gd name="T21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26">
                  <a:moveTo>
                    <a:pt x="38" y="18"/>
                  </a:moveTo>
                  <a:cubicBezTo>
                    <a:pt x="37" y="17"/>
                    <a:pt x="28" y="14"/>
                    <a:pt x="24" y="13"/>
                  </a:cubicBezTo>
                  <a:cubicBezTo>
                    <a:pt x="17" y="11"/>
                    <a:pt x="6" y="6"/>
                    <a:pt x="6" y="6"/>
                  </a:cubicBezTo>
                  <a:cubicBezTo>
                    <a:pt x="3" y="4"/>
                    <a:pt x="0" y="2"/>
                    <a:pt x="0" y="0"/>
                  </a:cubicBezTo>
                  <a:cubicBezTo>
                    <a:pt x="0" y="1"/>
                    <a:pt x="0" y="4"/>
                    <a:pt x="0" y="4"/>
                  </a:cubicBezTo>
                  <a:cubicBezTo>
                    <a:pt x="0" y="7"/>
                    <a:pt x="2" y="9"/>
                    <a:pt x="6" y="11"/>
                  </a:cubicBezTo>
                  <a:cubicBezTo>
                    <a:pt x="6" y="11"/>
                    <a:pt x="13" y="14"/>
                    <a:pt x="19" y="17"/>
                  </a:cubicBezTo>
                  <a:cubicBezTo>
                    <a:pt x="25" y="20"/>
                    <a:pt x="28" y="21"/>
                    <a:pt x="33" y="23"/>
                  </a:cubicBezTo>
                  <a:cubicBezTo>
                    <a:pt x="33" y="23"/>
                    <a:pt x="38" y="25"/>
                    <a:pt x="40" y="26"/>
                  </a:cubicBezTo>
                  <a:cubicBezTo>
                    <a:pt x="41" y="26"/>
                    <a:pt x="41" y="20"/>
                    <a:pt x="41" y="21"/>
                  </a:cubicBezTo>
                  <a:cubicBezTo>
                    <a:pt x="41" y="21"/>
                    <a:pt x="43" y="20"/>
                    <a:pt x="38" y="18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0" name="Freeform 1107"/>
            <p:cNvSpPr/>
            <p:nvPr>
              <p:custDataLst>
                <p:tags r:id="rId237"/>
              </p:custDataLst>
            </p:nvPr>
          </p:nvSpPr>
          <p:spPr bwMode="auto">
            <a:xfrm>
              <a:off x="9659938" y="5603875"/>
              <a:ext cx="42863" cy="26988"/>
            </a:xfrm>
            <a:custGeom>
              <a:avLst/>
              <a:gdLst>
                <a:gd name="T0" fmla="*/ 9 w 27"/>
                <a:gd name="T1" fmla="*/ 8 h 17"/>
                <a:gd name="T2" fmla="*/ 0 w 27"/>
                <a:gd name="T3" fmla="*/ 6 h 17"/>
                <a:gd name="T4" fmla="*/ 0 w 27"/>
                <a:gd name="T5" fmla="*/ 10 h 17"/>
                <a:gd name="T6" fmla="*/ 9 w 27"/>
                <a:gd name="T7" fmla="*/ 14 h 17"/>
                <a:gd name="T8" fmla="*/ 27 w 27"/>
                <a:gd name="T9" fmla="*/ 6 h 17"/>
                <a:gd name="T10" fmla="*/ 27 w 27"/>
                <a:gd name="T11" fmla="*/ 0 h 17"/>
                <a:gd name="T12" fmla="*/ 9 w 27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9" y="8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0" y="1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9" y="17"/>
                    <a:pt x="27" y="8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19" y="9"/>
                    <a:pt x="9" y="8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1" name="Freeform 1108"/>
            <p:cNvSpPr/>
            <p:nvPr>
              <p:custDataLst>
                <p:tags r:id="rId238"/>
              </p:custDataLst>
            </p:nvPr>
          </p:nvSpPr>
          <p:spPr bwMode="auto">
            <a:xfrm>
              <a:off x="9578975" y="4962525"/>
              <a:ext cx="160338" cy="282575"/>
            </a:xfrm>
            <a:custGeom>
              <a:avLst/>
              <a:gdLst>
                <a:gd name="T0" fmla="*/ 91 w 101"/>
                <a:gd name="T1" fmla="*/ 61 h 178"/>
                <a:gd name="T2" fmla="*/ 91 w 101"/>
                <a:gd name="T3" fmla="*/ 34 h 178"/>
                <a:gd name="T4" fmla="*/ 101 w 101"/>
                <a:gd name="T5" fmla="*/ 2 h 178"/>
                <a:gd name="T6" fmla="*/ 72 w 101"/>
                <a:gd name="T7" fmla="*/ 0 h 178"/>
                <a:gd name="T8" fmla="*/ 63 w 101"/>
                <a:gd name="T9" fmla="*/ 27 h 178"/>
                <a:gd name="T10" fmla="*/ 46 w 101"/>
                <a:gd name="T11" fmla="*/ 44 h 178"/>
                <a:gd name="T12" fmla="*/ 31 w 101"/>
                <a:gd name="T13" fmla="*/ 58 h 178"/>
                <a:gd name="T14" fmla="*/ 16 w 101"/>
                <a:gd name="T15" fmla="*/ 82 h 178"/>
                <a:gd name="T16" fmla="*/ 0 w 101"/>
                <a:gd name="T17" fmla="*/ 164 h 178"/>
                <a:gd name="T18" fmla="*/ 73 w 101"/>
                <a:gd name="T19" fmla="*/ 178 h 178"/>
                <a:gd name="T20" fmla="*/ 88 w 101"/>
                <a:gd name="T21" fmla="*/ 81 h 178"/>
                <a:gd name="T22" fmla="*/ 91 w 101"/>
                <a:gd name="T23" fmla="*/ 6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78">
                  <a:moveTo>
                    <a:pt x="91" y="61"/>
                  </a:moveTo>
                  <a:cubicBezTo>
                    <a:pt x="91" y="61"/>
                    <a:pt x="90" y="41"/>
                    <a:pt x="91" y="34"/>
                  </a:cubicBezTo>
                  <a:cubicBezTo>
                    <a:pt x="93" y="19"/>
                    <a:pt x="101" y="2"/>
                    <a:pt x="101" y="2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58" y="37"/>
                    <a:pt x="49" y="41"/>
                    <a:pt x="46" y="44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7" y="62"/>
                    <a:pt x="19" y="68"/>
                    <a:pt x="16" y="8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73" y="178"/>
                    <a:pt x="73" y="178"/>
                    <a:pt x="73" y="178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90" y="76"/>
                    <a:pt x="92" y="67"/>
                    <a:pt x="91" y="61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2" name="Freeform 1109"/>
            <p:cNvSpPr/>
            <p:nvPr>
              <p:custDataLst>
                <p:tags r:id="rId239"/>
              </p:custDataLst>
            </p:nvPr>
          </p:nvSpPr>
          <p:spPr bwMode="auto">
            <a:xfrm>
              <a:off x="9621838" y="5243513"/>
              <a:ext cx="84138" cy="369888"/>
            </a:xfrm>
            <a:custGeom>
              <a:avLst/>
              <a:gdLst>
                <a:gd name="T0" fmla="*/ 0 w 53"/>
                <a:gd name="T1" fmla="*/ 10 h 233"/>
                <a:gd name="T2" fmla="*/ 2 w 53"/>
                <a:gd name="T3" fmla="*/ 222 h 233"/>
                <a:gd name="T4" fmla="*/ 32 w 53"/>
                <a:gd name="T5" fmla="*/ 233 h 233"/>
                <a:gd name="T6" fmla="*/ 53 w 53"/>
                <a:gd name="T7" fmla="*/ 223 h 233"/>
                <a:gd name="T8" fmla="*/ 50 w 53"/>
                <a:gd name="T9" fmla="*/ 0 h 233"/>
                <a:gd name="T10" fmla="*/ 0 w 53"/>
                <a:gd name="T11" fmla="*/ 1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33">
                  <a:moveTo>
                    <a:pt x="0" y="10"/>
                  </a:moveTo>
                  <a:cubicBezTo>
                    <a:pt x="2" y="222"/>
                    <a:pt x="2" y="222"/>
                    <a:pt x="2" y="222"/>
                  </a:cubicBezTo>
                  <a:cubicBezTo>
                    <a:pt x="2" y="222"/>
                    <a:pt x="13" y="233"/>
                    <a:pt x="32" y="233"/>
                  </a:cubicBezTo>
                  <a:cubicBezTo>
                    <a:pt x="42" y="233"/>
                    <a:pt x="53" y="226"/>
                    <a:pt x="53" y="223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093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3" name="Freeform 1110"/>
            <p:cNvSpPr/>
            <p:nvPr>
              <p:custDataLst>
                <p:tags r:id="rId240"/>
              </p:custDataLst>
            </p:nvPr>
          </p:nvSpPr>
          <p:spPr bwMode="auto">
            <a:xfrm>
              <a:off x="9583738" y="5272088"/>
              <a:ext cx="92075" cy="366713"/>
            </a:xfrm>
            <a:custGeom>
              <a:avLst/>
              <a:gdLst>
                <a:gd name="T0" fmla="*/ 0 w 58"/>
                <a:gd name="T1" fmla="*/ 2 h 231"/>
                <a:gd name="T2" fmla="*/ 15 w 58"/>
                <a:gd name="T3" fmla="*/ 197 h 231"/>
                <a:gd name="T4" fmla="*/ 12 w 58"/>
                <a:gd name="T5" fmla="*/ 204 h 231"/>
                <a:gd name="T6" fmla="*/ 11 w 58"/>
                <a:gd name="T7" fmla="*/ 213 h 231"/>
                <a:gd name="T8" fmla="*/ 44 w 58"/>
                <a:gd name="T9" fmla="*/ 230 h 231"/>
                <a:gd name="T10" fmla="*/ 58 w 58"/>
                <a:gd name="T11" fmla="*/ 225 h 231"/>
                <a:gd name="T12" fmla="*/ 53 w 58"/>
                <a:gd name="T13" fmla="*/ 0 h 231"/>
                <a:gd name="T14" fmla="*/ 0 w 58"/>
                <a:gd name="T15" fmla="*/ 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31">
                  <a:moveTo>
                    <a:pt x="0" y="2"/>
                  </a:moveTo>
                  <a:cubicBezTo>
                    <a:pt x="15" y="197"/>
                    <a:pt x="15" y="197"/>
                    <a:pt x="15" y="197"/>
                  </a:cubicBezTo>
                  <a:cubicBezTo>
                    <a:pt x="15" y="197"/>
                    <a:pt x="15" y="201"/>
                    <a:pt x="12" y="204"/>
                  </a:cubicBezTo>
                  <a:cubicBezTo>
                    <a:pt x="10" y="207"/>
                    <a:pt x="10" y="211"/>
                    <a:pt x="11" y="213"/>
                  </a:cubicBezTo>
                  <a:cubicBezTo>
                    <a:pt x="12" y="216"/>
                    <a:pt x="22" y="231"/>
                    <a:pt x="44" y="230"/>
                  </a:cubicBezTo>
                  <a:cubicBezTo>
                    <a:pt x="50" y="230"/>
                    <a:pt x="57" y="227"/>
                    <a:pt x="58" y="225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145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4" name="Freeform 1111"/>
            <p:cNvSpPr/>
            <p:nvPr>
              <p:custDataLst>
                <p:tags r:id="rId241"/>
              </p:custDataLst>
            </p:nvPr>
          </p:nvSpPr>
          <p:spPr bwMode="auto">
            <a:xfrm>
              <a:off x="9577388" y="5014913"/>
              <a:ext cx="152400" cy="287338"/>
            </a:xfrm>
            <a:custGeom>
              <a:avLst/>
              <a:gdLst>
                <a:gd name="T0" fmla="*/ 33 w 96"/>
                <a:gd name="T1" fmla="*/ 11 h 181"/>
                <a:gd name="T2" fmla="*/ 7 w 96"/>
                <a:gd name="T3" fmla="*/ 74 h 181"/>
                <a:gd name="T4" fmla="*/ 0 w 96"/>
                <a:gd name="T5" fmla="*/ 164 h 181"/>
                <a:gd name="T6" fmla="*/ 5 w 96"/>
                <a:gd name="T7" fmla="*/ 172 h 181"/>
                <a:gd name="T8" fmla="*/ 59 w 96"/>
                <a:gd name="T9" fmla="*/ 177 h 181"/>
                <a:gd name="T10" fmla="*/ 84 w 96"/>
                <a:gd name="T11" fmla="*/ 166 h 181"/>
                <a:gd name="T12" fmla="*/ 91 w 96"/>
                <a:gd name="T13" fmla="*/ 50 h 181"/>
                <a:gd name="T14" fmla="*/ 92 w 96"/>
                <a:gd name="T15" fmla="*/ 3 h 181"/>
                <a:gd name="T16" fmla="*/ 85 w 96"/>
                <a:gd name="T17" fmla="*/ 2 h 181"/>
                <a:gd name="T18" fmla="*/ 52 w 96"/>
                <a:gd name="T19" fmla="*/ 8 h 181"/>
                <a:gd name="T20" fmla="*/ 33 w 96"/>
                <a:gd name="T21" fmla="*/ 1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81">
                  <a:moveTo>
                    <a:pt x="33" y="11"/>
                  </a:moveTo>
                  <a:cubicBezTo>
                    <a:pt x="26" y="15"/>
                    <a:pt x="13" y="36"/>
                    <a:pt x="7" y="74"/>
                  </a:cubicBezTo>
                  <a:cubicBezTo>
                    <a:pt x="2" y="105"/>
                    <a:pt x="0" y="164"/>
                    <a:pt x="0" y="164"/>
                  </a:cubicBezTo>
                  <a:cubicBezTo>
                    <a:pt x="0" y="169"/>
                    <a:pt x="1" y="170"/>
                    <a:pt x="5" y="172"/>
                  </a:cubicBezTo>
                  <a:cubicBezTo>
                    <a:pt x="12" y="175"/>
                    <a:pt x="34" y="181"/>
                    <a:pt x="59" y="177"/>
                  </a:cubicBezTo>
                  <a:cubicBezTo>
                    <a:pt x="65" y="176"/>
                    <a:pt x="82" y="172"/>
                    <a:pt x="84" y="166"/>
                  </a:cubicBezTo>
                  <a:cubicBezTo>
                    <a:pt x="84" y="166"/>
                    <a:pt x="76" y="113"/>
                    <a:pt x="91" y="50"/>
                  </a:cubicBezTo>
                  <a:cubicBezTo>
                    <a:pt x="96" y="25"/>
                    <a:pt x="92" y="3"/>
                    <a:pt x="92" y="3"/>
                  </a:cubicBezTo>
                  <a:cubicBezTo>
                    <a:pt x="92" y="3"/>
                    <a:pt x="89" y="2"/>
                    <a:pt x="85" y="2"/>
                  </a:cubicBezTo>
                  <a:cubicBezTo>
                    <a:pt x="69" y="0"/>
                    <a:pt x="52" y="8"/>
                    <a:pt x="52" y="8"/>
                  </a:cubicBezTo>
                  <a:lnTo>
                    <a:pt x="33" y="11"/>
                  </a:lnTo>
                  <a:close/>
                </a:path>
              </a:pathLst>
            </a:custGeom>
            <a:solidFill>
              <a:srgbClr val="2E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5" name="Freeform 1112"/>
            <p:cNvSpPr/>
            <p:nvPr>
              <p:custDataLst>
                <p:tags r:id="rId242"/>
              </p:custDataLst>
            </p:nvPr>
          </p:nvSpPr>
          <p:spPr bwMode="auto">
            <a:xfrm>
              <a:off x="9645650" y="4865688"/>
              <a:ext cx="125413" cy="123825"/>
            </a:xfrm>
            <a:custGeom>
              <a:avLst/>
              <a:gdLst>
                <a:gd name="T0" fmla="*/ 48 w 79"/>
                <a:gd name="T1" fmla="*/ 9 h 78"/>
                <a:gd name="T2" fmla="*/ 28 w 79"/>
                <a:gd name="T3" fmla="*/ 0 h 78"/>
                <a:gd name="T4" fmla="*/ 7 w 79"/>
                <a:gd name="T5" fmla="*/ 52 h 78"/>
                <a:gd name="T6" fmla="*/ 9 w 79"/>
                <a:gd name="T7" fmla="*/ 74 h 78"/>
                <a:gd name="T8" fmla="*/ 37 w 79"/>
                <a:gd name="T9" fmla="*/ 78 h 78"/>
                <a:gd name="T10" fmla="*/ 59 w 79"/>
                <a:gd name="T11" fmla="*/ 59 h 78"/>
                <a:gd name="T12" fmla="*/ 79 w 79"/>
                <a:gd name="T13" fmla="*/ 28 h 78"/>
                <a:gd name="T14" fmla="*/ 48 w 79"/>
                <a:gd name="T15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8">
                  <a:moveTo>
                    <a:pt x="48" y="9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0" y="66"/>
                    <a:pt x="5" y="71"/>
                    <a:pt x="9" y="74"/>
                  </a:cubicBezTo>
                  <a:cubicBezTo>
                    <a:pt x="18" y="78"/>
                    <a:pt x="31" y="78"/>
                    <a:pt x="37" y="78"/>
                  </a:cubicBezTo>
                  <a:cubicBezTo>
                    <a:pt x="50" y="77"/>
                    <a:pt x="58" y="61"/>
                    <a:pt x="59" y="59"/>
                  </a:cubicBezTo>
                  <a:cubicBezTo>
                    <a:pt x="79" y="28"/>
                    <a:pt x="79" y="28"/>
                    <a:pt x="79" y="28"/>
                  </a:cubicBezTo>
                  <a:lnTo>
                    <a:pt x="48" y="9"/>
                  </a:ln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6" name="Freeform 1113"/>
            <p:cNvSpPr/>
            <p:nvPr>
              <p:custDataLst>
                <p:tags r:id="rId243"/>
              </p:custDataLst>
            </p:nvPr>
          </p:nvSpPr>
          <p:spPr bwMode="auto">
            <a:xfrm>
              <a:off x="9674225" y="4851400"/>
              <a:ext cx="115888" cy="139700"/>
            </a:xfrm>
            <a:custGeom>
              <a:avLst/>
              <a:gdLst>
                <a:gd name="T0" fmla="*/ 19 w 73"/>
                <a:gd name="T1" fmla="*/ 3 h 88"/>
                <a:gd name="T2" fmla="*/ 7 w 73"/>
                <a:gd name="T3" fmla="*/ 16 h 88"/>
                <a:gd name="T4" fmla="*/ 3 w 73"/>
                <a:gd name="T5" fmla="*/ 43 h 88"/>
                <a:gd name="T6" fmla="*/ 1 w 73"/>
                <a:gd name="T7" fmla="*/ 49 h 88"/>
                <a:gd name="T8" fmla="*/ 4 w 73"/>
                <a:gd name="T9" fmla="*/ 53 h 88"/>
                <a:gd name="T10" fmla="*/ 8 w 73"/>
                <a:gd name="T11" fmla="*/ 46 h 88"/>
                <a:gd name="T12" fmla="*/ 12 w 73"/>
                <a:gd name="T13" fmla="*/ 59 h 88"/>
                <a:gd name="T14" fmla="*/ 13 w 73"/>
                <a:gd name="T15" fmla="*/ 70 h 88"/>
                <a:gd name="T16" fmla="*/ 28 w 73"/>
                <a:gd name="T17" fmla="*/ 87 h 88"/>
                <a:gd name="T18" fmla="*/ 36 w 73"/>
                <a:gd name="T19" fmla="*/ 87 h 88"/>
                <a:gd name="T20" fmla="*/ 54 w 73"/>
                <a:gd name="T21" fmla="*/ 73 h 88"/>
                <a:gd name="T22" fmla="*/ 70 w 73"/>
                <a:gd name="T23" fmla="*/ 31 h 88"/>
                <a:gd name="T24" fmla="*/ 60 w 73"/>
                <a:gd name="T25" fmla="*/ 18 h 88"/>
                <a:gd name="T26" fmla="*/ 57 w 73"/>
                <a:gd name="T27" fmla="*/ 10 h 88"/>
                <a:gd name="T28" fmla="*/ 47 w 73"/>
                <a:gd name="T29" fmla="*/ 9 h 88"/>
                <a:gd name="T30" fmla="*/ 47 w 73"/>
                <a:gd name="T31" fmla="*/ 4 h 88"/>
                <a:gd name="T32" fmla="*/ 40 w 73"/>
                <a:gd name="T33" fmla="*/ 3 h 88"/>
                <a:gd name="T34" fmla="*/ 32 w 73"/>
                <a:gd name="T35" fmla="*/ 5 h 88"/>
                <a:gd name="T36" fmla="*/ 31 w 73"/>
                <a:gd name="T37" fmla="*/ 0 h 88"/>
                <a:gd name="T38" fmla="*/ 19 w 73"/>
                <a:gd name="T3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88">
                  <a:moveTo>
                    <a:pt x="19" y="3"/>
                  </a:moveTo>
                  <a:cubicBezTo>
                    <a:pt x="10" y="6"/>
                    <a:pt x="7" y="15"/>
                    <a:pt x="7" y="16"/>
                  </a:cubicBezTo>
                  <a:cubicBezTo>
                    <a:pt x="10" y="22"/>
                    <a:pt x="5" y="38"/>
                    <a:pt x="3" y="43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51"/>
                    <a:pt x="1" y="55"/>
                    <a:pt x="4" y="53"/>
                  </a:cubicBezTo>
                  <a:cubicBezTo>
                    <a:pt x="7" y="51"/>
                    <a:pt x="6" y="47"/>
                    <a:pt x="8" y="46"/>
                  </a:cubicBezTo>
                  <a:cubicBezTo>
                    <a:pt x="10" y="45"/>
                    <a:pt x="14" y="47"/>
                    <a:pt x="12" y="5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4" y="79"/>
                    <a:pt x="21" y="85"/>
                    <a:pt x="28" y="87"/>
                  </a:cubicBezTo>
                  <a:cubicBezTo>
                    <a:pt x="28" y="87"/>
                    <a:pt x="33" y="88"/>
                    <a:pt x="36" y="87"/>
                  </a:cubicBezTo>
                  <a:cubicBezTo>
                    <a:pt x="38" y="86"/>
                    <a:pt x="50" y="76"/>
                    <a:pt x="54" y="73"/>
                  </a:cubicBezTo>
                  <a:cubicBezTo>
                    <a:pt x="68" y="60"/>
                    <a:pt x="73" y="45"/>
                    <a:pt x="70" y="31"/>
                  </a:cubicBezTo>
                  <a:cubicBezTo>
                    <a:pt x="68" y="25"/>
                    <a:pt x="62" y="19"/>
                    <a:pt x="60" y="18"/>
                  </a:cubicBezTo>
                  <a:cubicBezTo>
                    <a:pt x="51" y="11"/>
                    <a:pt x="57" y="10"/>
                    <a:pt x="57" y="10"/>
                  </a:cubicBezTo>
                  <a:cubicBezTo>
                    <a:pt x="54" y="7"/>
                    <a:pt x="49" y="9"/>
                    <a:pt x="47" y="9"/>
                  </a:cubicBezTo>
                  <a:cubicBezTo>
                    <a:pt x="39" y="9"/>
                    <a:pt x="47" y="5"/>
                    <a:pt x="47" y="4"/>
                  </a:cubicBezTo>
                  <a:cubicBezTo>
                    <a:pt x="47" y="4"/>
                    <a:pt x="45" y="2"/>
                    <a:pt x="40" y="3"/>
                  </a:cubicBezTo>
                  <a:cubicBezTo>
                    <a:pt x="38" y="4"/>
                    <a:pt x="35" y="6"/>
                    <a:pt x="32" y="5"/>
                  </a:cubicBezTo>
                  <a:cubicBezTo>
                    <a:pt x="27" y="4"/>
                    <a:pt x="31" y="0"/>
                    <a:pt x="31" y="0"/>
                  </a:cubicBezTo>
                  <a:cubicBezTo>
                    <a:pt x="28" y="0"/>
                    <a:pt x="19" y="3"/>
                    <a:pt x="19" y="3"/>
                  </a:cubicBezTo>
                  <a:close/>
                </a:path>
              </a:pathLst>
            </a:custGeom>
            <a:solidFill>
              <a:srgbClr val="633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7" name="Freeform 1114"/>
            <p:cNvSpPr/>
            <p:nvPr>
              <p:custDataLst>
                <p:tags r:id="rId244"/>
              </p:custDataLst>
            </p:nvPr>
          </p:nvSpPr>
          <p:spPr bwMode="auto">
            <a:xfrm>
              <a:off x="9675813" y="4924425"/>
              <a:ext cx="17463" cy="23813"/>
            </a:xfrm>
            <a:custGeom>
              <a:avLst/>
              <a:gdLst>
                <a:gd name="T0" fmla="*/ 7 w 11"/>
                <a:gd name="T1" fmla="*/ 0 h 15"/>
                <a:gd name="T2" fmla="*/ 10 w 11"/>
                <a:gd name="T3" fmla="*/ 8 h 15"/>
                <a:gd name="T4" fmla="*/ 5 w 11"/>
                <a:gd name="T5" fmla="*/ 14 h 15"/>
                <a:gd name="T6" fmla="*/ 0 w 11"/>
                <a:gd name="T7" fmla="*/ 15 h 15"/>
                <a:gd name="T8" fmla="*/ 5 w 11"/>
                <a:gd name="T9" fmla="*/ 6 h 15"/>
                <a:gd name="T10" fmla="*/ 7 w 1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5">
                  <a:moveTo>
                    <a:pt x="7" y="0"/>
                  </a:moveTo>
                  <a:cubicBezTo>
                    <a:pt x="7" y="0"/>
                    <a:pt x="11" y="3"/>
                    <a:pt x="10" y="8"/>
                  </a:cubicBezTo>
                  <a:cubicBezTo>
                    <a:pt x="9" y="12"/>
                    <a:pt x="6" y="14"/>
                    <a:pt x="5" y="14"/>
                  </a:cubicBezTo>
                  <a:cubicBezTo>
                    <a:pt x="2" y="15"/>
                    <a:pt x="0" y="15"/>
                    <a:pt x="0" y="15"/>
                  </a:cubicBezTo>
                  <a:cubicBezTo>
                    <a:pt x="0" y="15"/>
                    <a:pt x="5" y="7"/>
                    <a:pt x="5" y="6"/>
                  </a:cubicBezTo>
                  <a:cubicBezTo>
                    <a:pt x="6" y="4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8" name="Freeform 1115"/>
            <p:cNvSpPr/>
            <p:nvPr>
              <p:custDataLst>
                <p:tags r:id="rId245"/>
              </p:custDataLst>
            </p:nvPr>
          </p:nvSpPr>
          <p:spPr bwMode="auto">
            <a:xfrm>
              <a:off x="9672638" y="4918075"/>
              <a:ext cx="17463" cy="34925"/>
            </a:xfrm>
            <a:custGeom>
              <a:avLst/>
              <a:gdLst>
                <a:gd name="T0" fmla="*/ 9 w 11"/>
                <a:gd name="T1" fmla="*/ 1 h 22"/>
                <a:gd name="T2" fmla="*/ 6 w 11"/>
                <a:gd name="T3" fmla="*/ 4 h 22"/>
                <a:gd name="T4" fmla="*/ 4 w 11"/>
                <a:gd name="T5" fmla="*/ 12 h 22"/>
                <a:gd name="T6" fmla="*/ 0 w 11"/>
                <a:gd name="T7" fmla="*/ 18 h 22"/>
                <a:gd name="T8" fmla="*/ 3 w 11"/>
                <a:gd name="T9" fmla="*/ 19 h 22"/>
                <a:gd name="T10" fmla="*/ 9 w 11"/>
                <a:gd name="T11" fmla="*/ 12 h 22"/>
                <a:gd name="T12" fmla="*/ 9 w 11"/>
                <a:gd name="T1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1"/>
                  </a:moveTo>
                  <a:cubicBezTo>
                    <a:pt x="9" y="1"/>
                    <a:pt x="6" y="0"/>
                    <a:pt x="6" y="4"/>
                  </a:cubicBezTo>
                  <a:cubicBezTo>
                    <a:pt x="6" y="8"/>
                    <a:pt x="5" y="10"/>
                    <a:pt x="4" y="12"/>
                  </a:cubicBezTo>
                  <a:cubicBezTo>
                    <a:pt x="3" y="13"/>
                    <a:pt x="0" y="18"/>
                    <a:pt x="0" y="18"/>
                  </a:cubicBezTo>
                  <a:cubicBezTo>
                    <a:pt x="0" y="18"/>
                    <a:pt x="0" y="22"/>
                    <a:pt x="3" y="19"/>
                  </a:cubicBezTo>
                  <a:cubicBezTo>
                    <a:pt x="5" y="18"/>
                    <a:pt x="7" y="15"/>
                    <a:pt x="9" y="12"/>
                  </a:cubicBezTo>
                  <a:cubicBezTo>
                    <a:pt x="10" y="10"/>
                    <a:pt x="11" y="2"/>
                    <a:pt x="9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9" name="Freeform 1116"/>
            <p:cNvSpPr/>
            <p:nvPr>
              <p:custDataLst>
                <p:tags r:id="rId246"/>
              </p:custDataLst>
            </p:nvPr>
          </p:nvSpPr>
          <p:spPr bwMode="auto">
            <a:xfrm>
              <a:off x="9512300" y="4849813"/>
              <a:ext cx="26988" cy="57150"/>
            </a:xfrm>
            <a:custGeom>
              <a:avLst/>
              <a:gdLst>
                <a:gd name="T0" fmla="*/ 2 w 17"/>
                <a:gd name="T1" fmla="*/ 27 h 36"/>
                <a:gd name="T2" fmla="*/ 9 w 17"/>
                <a:gd name="T3" fmla="*/ 16 h 36"/>
                <a:gd name="T4" fmla="*/ 9 w 17"/>
                <a:gd name="T5" fmla="*/ 4 h 36"/>
                <a:gd name="T6" fmla="*/ 15 w 17"/>
                <a:gd name="T7" fmla="*/ 1 h 36"/>
                <a:gd name="T8" fmla="*/ 17 w 17"/>
                <a:gd name="T9" fmla="*/ 18 h 36"/>
                <a:gd name="T10" fmla="*/ 8 w 17"/>
                <a:gd name="T11" fmla="*/ 35 h 36"/>
                <a:gd name="T12" fmla="*/ 2 w 17"/>
                <a:gd name="T13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2" y="27"/>
                  </a:moveTo>
                  <a:cubicBezTo>
                    <a:pt x="0" y="23"/>
                    <a:pt x="5" y="18"/>
                    <a:pt x="9" y="16"/>
                  </a:cubicBezTo>
                  <a:cubicBezTo>
                    <a:pt x="10" y="16"/>
                    <a:pt x="8" y="7"/>
                    <a:pt x="9" y="4"/>
                  </a:cubicBezTo>
                  <a:cubicBezTo>
                    <a:pt x="10" y="0"/>
                    <a:pt x="14" y="0"/>
                    <a:pt x="15" y="1"/>
                  </a:cubicBezTo>
                  <a:cubicBezTo>
                    <a:pt x="16" y="2"/>
                    <a:pt x="17" y="15"/>
                    <a:pt x="17" y="18"/>
                  </a:cubicBezTo>
                  <a:cubicBezTo>
                    <a:pt x="17" y="27"/>
                    <a:pt x="12" y="33"/>
                    <a:pt x="8" y="35"/>
                  </a:cubicBezTo>
                  <a:cubicBezTo>
                    <a:pt x="4" y="36"/>
                    <a:pt x="3" y="32"/>
                    <a:pt x="2" y="27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0" name="Freeform 1117"/>
            <p:cNvSpPr/>
            <p:nvPr>
              <p:custDataLst>
                <p:tags r:id="rId247"/>
              </p:custDataLst>
            </p:nvPr>
          </p:nvSpPr>
          <p:spPr bwMode="auto">
            <a:xfrm>
              <a:off x="9483725" y="4830763"/>
              <a:ext cx="46038" cy="85725"/>
            </a:xfrm>
            <a:custGeom>
              <a:avLst/>
              <a:gdLst>
                <a:gd name="T0" fmla="*/ 21 w 29"/>
                <a:gd name="T1" fmla="*/ 52 h 54"/>
                <a:gd name="T2" fmla="*/ 29 w 29"/>
                <a:gd name="T3" fmla="*/ 44 h 54"/>
                <a:gd name="T4" fmla="*/ 28 w 29"/>
                <a:gd name="T5" fmla="*/ 29 h 54"/>
                <a:gd name="T6" fmla="*/ 28 w 29"/>
                <a:gd name="T7" fmla="*/ 27 h 54"/>
                <a:gd name="T8" fmla="*/ 19 w 29"/>
                <a:gd name="T9" fmla="*/ 10 h 54"/>
                <a:gd name="T10" fmla="*/ 10 w 29"/>
                <a:gd name="T11" fmla="*/ 4 h 54"/>
                <a:gd name="T12" fmla="*/ 8 w 29"/>
                <a:gd name="T13" fmla="*/ 8 h 54"/>
                <a:gd name="T14" fmla="*/ 1 w 29"/>
                <a:gd name="T15" fmla="*/ 19 h 54"/>
                <a:gd name="T16" fmla="*/ 5 w 29"/>
                <a:gd name="T17" fmla="*/ 36 h 54"/>
                <a:gd name="T18" fmla="*/ 21 w 29"/>
                <a:gd name="T1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4">
                  <a:moveTo>
                    <a:pt x="21" y="52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6" y="0"/>
                    <a:pt x="10" y="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0" y="11"/>
                    <a:pt x="1" y="19"/>
                    <a:pt x="1" y="19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7" y="41"/>
                    <a:pt x="15" y="54"/>
                    <a:pt x="21" y="52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1" name="Freeform 1118"/>
            <p:cNvSpPr/>
            <p:nvPr>
              <p:custDataLst>
                <p:tags r:id="rId248"/>
              </p:custDataLst>
            </p:nvPr>
          </p:nvSpPr>
          <p:spPr bwMode="auto">
            <a:xfrm>
              <a:off x="9504363" y="4889500"/>
              <a:ext cx="187325" cy="198438"/>
            </a:xfrm>
            <a:custGeom>
              <a:avLst/>
              <a:gdLst>
                <a:gd name="T0" fmla="*/ 0 w 118"/>
                <a:gd name="T1" fmla="*/ 10 h 125"/>
                <a:gd name="T2" fmla="*/ 31 w 118"/>
                <a:gd name="T3" fmla="*/ 91 h 125"/>
                <a:gd name="T4" fmla="*/ 89 w 118"/>
                <a:gd name="T5" fmla="*/ 119 h 125"/>
                <a:gd name="T6" fmla="*/ 116 w 118"/>
                <a:gd name="T7" fmla="*/ 111 h 125"/>
                <a:gd name="T8" fmla="*/ 101 w 118"/>
                <a:gd name="T9" fmla="*/ 91 h 125"/>
                <a:gd name="T10" fmla="*/ 48 w 118"/>
                <a:gd name="T11" fmla="*/ 70 h 125"/>
                <a:gd name="T12" fmla="*/ 15 w 118"/>
                <a:gd name="T13" fmla="*/ 4 h 125"/>
                <a:gd name="T14" fmla="*/ 0 w 118"/>
                <a:gd name="T15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0" y="10"/>
                  </a:moveTo>
                  <a:cubicBezTo>
                    <a:pt x="0" y="10"/>
                    <a:pt x="15" y="75"/>
                    <a:pt x="31" y="91"/>
                  </a:cubicBezTo>
                  <a:cubicBezTo>
                    <a:pt x="40" y="100"/>
                    <a:pt x="89" y="119"/>
                    <a:pt x="89" y="119"/>
                  </a:cubicBezTo>
                  <a:cubicBezTo>
                    <a:pt x="89" y="119"/>
                    <a:pt x="112" y="125"/>
                    <a:pt x="116" y="111"/>
                  </a:cubicBezTo>
                  <a:cubicBezTo>
                    <a:pt x="118" y="103"/>
                    <a:pt x="115" y="95"/>
                    <a:pt x="101" y="91"/>
                  </a:cubicBezTo>
                  <a:cubicBezTo>
                    <a:pt x="92" y="88"/>
                    <a:pt x="48" y="70"/>
                    <a:pt x="48" y="70"/>
                  </a:cubicBezTo>
                  <a:cubicBezTo>
                    <a:pt x="48" y="70"/>
                    <a:pt x="21" y="26"/>
                    <a:pt x="15" y="4"/>
                  </a:cubicBezTo>
                  <a:cubicBezTo>
                    <a:pt x="15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2" name="Freeform 1119"/>
            <p:cNvSpPr/>
            <p:nvPr>
              <p:custDataLst>
                <p:tags r:id="rId249"/>
              </p:custDataLst>
            </p:nvPr>
          </p:nvSpPr>
          <p:spPr bwMode="auto">
            <a:xfrm>
              <a:off x="9588500" y="5005388"/>
              <a:ext cx="109538" cy="82550"/>
            </a:xfrm>
            <a:custGeom>
              <a:avLst/>
              <a:gdLst>
                <a:gd name="T0" fmla="*/ 66 w 69"/>
                <a:gd name="T1" fmla="*/ 38 h 52"/>
                <a:gd name="T2" fmla="*/ 32 w 69"/>
                <a:gd name="T3" fmla="*/ 48 h 52"/>
                <a:gd name="T4" fmla="*/ 4 w 69"/>
                <a:gd name="T5" fmla="*/ 42 h 52"/>
                <a:gd name="T6" fmla="*/ 1 w 69"/>
                <a:gd name="T7" fmla="*/ 23 h 52"/>
                <a:gd name="T8" fmla="*/ 7 w 69"/>
                <a:gd name="T9" fmla="*/ 0 h 52"/>
                <a:gd name="T10" fmla="*/ 49 w 69"/>
                <a:gd name="T11" fmla="*/ 10 h 52"/>
                <a:gd name="T12" fmla="*/ 66 w 69"/>
                <a:gd name="T13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52">
                  <a:moveTo>
                    <a:pt x="66" y="38"/>
                  </a:moveTo>
                  <a:cubicBezTo>
                    <a:pt x="62" y="52"/>
                    <a:pt x="32" y="48"/>
                    <a:pt x="32" y="48"/>
                  </a:cubicBezTo>
                  <a:cubicBezTo>
                    <a:pt x="32" y="48"/>
                    <a:pt x="10" y="44"/>
                    <a:pt x="4" y="42"/>
                  </a:cubicBezTo>
                  <a:cubicBezTo>
                    <a:pt x="4" y="42"/>
                    <a:pt x="0" y="33"/>
                    <a:pt x="1" y="23"/>
                  </a:cubicBezTo>
                  <a:cubicBezTo>
                    <a:pt x="3" y="10"/>
                    <a:pt x="7" y="0"/>
                    <a:pt x="7" y="0"/>
                  </a:cubicBezTo>
                  <a:cubicBezTo>
                    <a:pt x="16" y="2"/>
                    <a:pt x="45" y="9"/>
                    <a:pt x="49" y="10"/>
                  </a:cubicBezTo>
                  <a:cubicBezTo>
                    <a:pt x="61" y="13"/>
                    <a:pt x="69" y="26"/>
                    <a:pt x="66" y="38"/>
                  </a:cubicBezTo>
                  <a:close/>
                </a:path>
              </a:pathLst>
            </a:custGeom>
            <a:solidFill>
              <a:srgbClr val="43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3" name="Freeform 1120"/>
            <p:cNvSpPr/>
            <p:nvPr>
              <p:custDataLst>
                <p:tags r:id="rId250"/>
              </p:custDataLst>
            </p:nvPr>
          </p:nvSpPr>
          <p:spPr bwMode="auto">
            <a:xfrm>
              <a:off x="9593263" y="5599113"/>
              <a:ext cx="7938" cy="23813"/>
            </a:xfrm>
            <a:custGeom>
              <a:avLst/>
              <a:gdLst>
                <a:gd name="T0" fmla="*/ 2 w 5"/>
                <a:gd name="T1" fmla="*/ 15 h 15"/>
                <a:gd name="T2" fmla="*/ 1 w 5"/>
                <a:gd name="T3" fmla="*/ 14 h 15"/>
                <a:gd name="T4" fmla="*/ 1 w 5"/>
                <a:gd name="T5" fmla="*/ 4 h 15"/>
                <a:gd name="T6" fmla="*/ 3 w 5"/>
                <a:gd name="T7" fmla="*/ 0 h 15"/>
                <a:gd name="T8" fmla="*/ 5 w 5"/>
                <a:gd name="T9" fmla="*/ 1 h 15"/>
                <a:gd name="T10" fmla="*/ 4 w 5"/>
                <a:gd name="T11" fmla="*/ 3 h 15"/>
                <a:gd name="T12" fmla="*/ 3 w 5"/>
                <a:gd name="T13" fmla="*/ 5 h 15"/>
                <a:gd name="T14" fmla="*/ 3 w 5"/>
                <a:gd name="T15" fmla="*/ 13 h 15"/>
                <a:gd name="T16" fmla="*/ 2 w 5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5">
                  <a:moveTo>
                    <a:pt x="2" y="15"/>
                  </a:moveTo>
                  <a:cubicBezTo>
                    <a:pt x="1" y="15"/>
                    <a:pt x="1" y="14"/>
                    <a:pt x="1" y="14"/>
                  </a:cubicBezTo>
                  <a:cubicBezTo>
                    <a:pt x="0" y="12"/>
                    <a:pt x="0" y="9"/>
                    <a:pt x="1" y="4"/>
                  </a:cubicBezTo>
                  <a:cubicBezTo>
                    <a:pt x="2" y="2"/>
                    <a:pt x="3" y="1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1"/>
                    <a:pt x="5" y="2"/>
                    <a:pt x="4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2" y="8"/>
                    <a:pt x="2" y="11"/>
                    <a:pt x="3" y="13"/>
                  </a:cubicBezTo>
                  <a:cubicBezTo>
                    <a:pt x="3" y="14"/>
                    <a:pt x="3" y="14"/>
                    <a:pt x="2" y="15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4" name="Freeform 1121"/>
            <p:cNvSpPr/>
            <p:nvPr>
              <p:custDataLst>
                <p:tags r:id="rId251"/>
              </p:custDataLst>
            </p:nvPr>
          </p:nvSpPr>
          <p:spPr bwMode="auto">
            <a:xfrm>
              <a:off x="9583738" y="5600700"/>
              <a:ext cx="11113" cy="20638"/>
            </a:xfrm>
            <a:custGeom>
              <a:avLst/>
              <a:gdLst>
                <a:gd name="T0" fmla="*/ 1 w 7"/>
                <a:gd name="T1" fmla="*/ 13 h 13"/>
                <a:gd name="T2" fmla="*/ 0 w 7"/>
                <a:gd name="T3" fmla="*/ 12 h 13"/>
                <a:gd name="T4" fmla="*/ 3 w 7"/>
                <a:gd name="T5" fmla="*/ 3 h 13"/>
                <a:gd name="T6" fmla="*/ 6 w 7"/>
                <a:gd name="T7" fmla="*/ 0 h 13"/>
                <a:gd name="T8" fmla="*/ 7 w 7"/>
                <a:gd name="T9" fmla="*/ 1 h 13"/>
                <a:gd name="T10" fmla="*/ 6 w 7"/>
                <a:gd name="T11" fmla="*/ 3 h 13"/>
                <a:gd name="T12" fmla="*/ 4 w 7"/>
                <a:gd name="T13" fmla="*/ 4 h 13"/>
                <a:gd name="T14" fmla="*/ 2 w 7"/>
                <a:gd name="T15" fmla="*/ 12 h 13"/>
                <a:gd name="T16" fmla="*/ 1 w 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1" y="13"/>
                  </a:moveTo>
                  <a:cubicBezTo>
                    <a:pt x="0" y="13"/>
                    <a:pt x="0" y="13"/>
                    <a:pt x="0" y="12"/>
                  </a:cubicBezTo>
                  <a:cubicBezTo>
                    <a:pt x="0" y="11"/>
                    <a:pt x="0" y="7"/>
                    <a:pt x="3" y="3"/>
                  </a:cubicBezTo>
                  <a:cubicBezTo>
                    <a:pt x="4" y="2"/>
                    <a:pt x="5" y="1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7" y="2"/>
                    <a:pt x="7" y="2"/>
                    <a:pt x="6" y="3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7"/>
                    <a:pt x="2" y="10"/>
                    <a:pt x="2" y="12"/>
                  </a:cubicBezTo>
                  <a:cubicBezTo>
                    <a:pt x="2" y="13"/>
                    <a:pt x="2" y="13"/>
                    <a:pt x="1" y="13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5" name="Freeform 1122"/>
            <p:cNvSpPr/>
            <p:nvPr>
              <p:custDataLst>
                <p:tags r:id="rId252"/>
              </p:custDataLst>
            </p:nvPr>
          </p:nvSpPr>
          <p:spPr bwMode="auto">
            <a:xfrm>
              <a:off x="9574213" y="5602288"/>
              <a:ext cx="11113" cy="19050"/>
            </a:xfrm>
            <a:custGeom>
              <a:avLst/>
              <a:gdLst>
                <a:gd name="T0" fmla="*/ 1 w 7"/>
                <a:gd name="T1" fmla="*/ 12 h 12"/>
                <a:gd name="T2" fmla="*/ 0 w 7"/>
                <a:gd name="T3" fmla="*/ 11 h 12"/>
                <a:gd name="T4" fmla="*/ 3 w 7"/>
                <a:gd name="T5" fmla="*/ 3 h 12"/>
                <a:gd name="T6" fmla="*/ 6 w 7"/>
                <a:gd name="T7" fmla="*/ 0 h 12"/>
                <a:gd name="T8" fmla="*/ 7 w 7"/>
                <a:gd name="T9" fmla="*/ 1 h 12"/>
                <a:gd name="T10" fmla="*/ 6 w 7"/>
                <a:gd name="T11" fmla="*/ 2 h 12"/>
                <a:gd name="T12" fmla="*/ 5 w 7"/>
                <a:gd name="T13" fmla="*/ 4 h 12"/>
                <a:gd name="T14" fmla="*/ 2 w 7"/>
                <a:gd name="T15" fmla="*/ 11 h 12"/>
                <a:gd name="T16" fmla="*/ 1 w 7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2">
                  <a:moveTo>
                    <a:pt x="1" y="12"/>
                  </a:moveTo>
                  <a:cubicBezTo>
                    <a:pt x="1" y="12"/>
                    <a:pt x="0" y="12"/>
                    <a:pt x="0" y="11"/>
                  </a:cubicBezTo>
                  <a:cubicBezTo>
                    <a:pt x="0" y="10"/>
                    <a:pt x="0" y="6"/>
                    <a:pt x="3" y="3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1"/>
                    <a:pt x="7" y="2"/>
                    <a:pt x="6" y="2"/>
                  </a:cubicBezTo>
                  <a:cubicBezTo>
                    <a:pt x="6" y="2"/>
                    <a:pt x="5" y="3"/>
                    <a:pt x="5" y="4"/>
                  </a:cubicBezTo>
                  <a:cubicBezTo>
                    <a:pt x="3" y="7"/>
                    <a:pt x="2" y="10"/>
                    <a:pt x="2" y="11"/>
                  </a:cubicBezTo>
                  <a:cubicBezTo>
                    <a:pt x="2" y="12"/>
                    <a:pt x="2" y="12"/>
                    <a:pt x="1" y="12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6" name="Freeform 1123"/>
            <p:cNvSpPr/>
            <p:nvPr>
              <p:custDataLst>
                <p:tags r:id="rId253"/>
              </p:custDataLst>
            </p:nvPr>
          </p:nvSpPr>
          <p:spPr bwMode="auto">
            <a:xfrm>
              <a:off x="9542463" y="5605463"/>
              <a:ext cx="30163" cy="33338"/>
            </a:xfrm>
            <a:custGeom>
              <a:avLst/>
              <a:gdLst>
                <a:gd name="T0" fmla="*/ 16 w 19"/>
                <a:gd name="T1" fmla="*/ 1 h 21"/>
                <a:gd name="T2" fmla="*/ 0 w 19"/>
                <a:gd name="T3" fmla="*/ 11 h 21"/>
                <a:gd name="T4" fmla="*/ 0 w 19"/>
                <a:gd name="T5" fmla="*/ 15 h 21"/>
                <a:gd name="T6" fmla="*/ 7 w 19"/>
                <a:gd name="T7" fmla="*/ 21 h 21"/>
                <a:gd name="T8" fmla="*/ 9 w 19"/>
                <a:gd name="T9" fmla="*/ 20 h 21"/>
                <a:gd name="T10" fmla="*/ 11 w 19"/>
                <a:gd name="T11" fmla="*/ 9 h 21"/>
                <a:gd name="T12" fmla="*/ 19 w 19"/>
                <a:gd name="T13" fmla="*/ 0 h 21"/>
                <a:gd name="T14" fmla="*/ 16 w 19"/>
                <a:gd name="T15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9" y="1"/>
                    <a:pt x="2" y="5"/>
                    <a:pt x="0" y="11"/>
                  </a:cubicBezTo>
                  <a:cubicBezTo>
                    <a:pt x="0" y="11"/>
                    <a:pt x="0" y="14"/>
                    <a:pt x="0" y="15"/>
                  </a:cubicBezTo>
                  <a:cubicBezTo>
                    <a:pt x="1" y="18"/>
                    <a:pt x="3" y="20"/>
                    <a:pt x="7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10" y="13"/>
                    <a:pt x="11" y="9"/>
                  </a:cubicBezTo>
                  <a:cubicBezTo>
                    <a:pt x="14" y="3"/>
                    <a:pt x="17" y="1"/>
                    <a:pt x="19" y="0"/>
                  </a:cubicBezTo>
                  <a:cubicBezTo>
                    <a:pt x="17" y="1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497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7" name="Freeform 1124"/>
            <p:cNvSpPr/>
            <p:nvPr>
              <p:custDataLst>
                <p:tags r:id="rId254"/>
              </p:custDataLst>
            </p:nvPr>
          </p:nvSpPr>
          <p:spPr bwMode="auto">
            <a:xfrm>
              <a:off x="9542463" y="5626100"/>
              <a:ext cx="131763" cy="31750"/>
            </a:xfrm>
            <a:custGeom>
              <a:avLst/>
              <a:gdLst>
                <a:gd name="T0" fmla="*/ 83 w 83"/>
                <a:gd name="T1" fmla="*/ 6 h 20"/>
                <a:gd name="T2" fmla="*/ 66 w 83"/>
                <a:gd name="T3" fmla="*/ 14 h 20"/>
                <a:gd name="T4" fmla="*/ 58 w 83"/>
                <a:gd name="T5" fmla="*/ 13 h 20"/>
                <a:gd name="T6" fmla="*/ 28 w 83"/>
                <a:gd name="T7" fmla="*/ 10 h 20"/>
                <a:gd name="T8" fmla="*/ 7 w 83"/>
                <a:gd name="T9" fmla="*/ 5 h 20"/>
                <a:gd name="T10" fmla="*/ 0 w 83"/>
                <a:gd name="T11" fmla="*/ 0 h 20"/>
                <a:gd name="T12" fmla="*/ 0 w 83"/>
                <a:gd name="T13" fmla="*/ 6 h 20"/>
                <a:gd name="T14" fmla="*/ 8 w 83"/>
                <a:gd name="T15" fmla="*/ 12 h 20"/>
                <a:gd name="T16" fmla="*/ 51 w 83"/>
                <a:gd name="T17" fmla="*/ 18 h 20"/>
                <a:gd name="T18" fmla="*/ 66 w 83"/>
                <a:gd name="T19" fmla="*/ 19 h 20"/>
                <a:gd name="T20" fmla="*/ 83 w 83"/>
                <a:gd name="T21" fmla="*/ 12 h 20"/>
                <a:gd name="T22" fmla="*/ 83 w 83"/>
                <a:gd name="T2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20">
                  <a:moveTo>
                    <a:pt x="83" y="6"/>
                  </a:moveTo>
                  <a:cubicBezTo>
                    <a:pt x="83" y="7"/>
                    <a:pt x="82" y="15"/>
                    <a:pt x="66" y="1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5" y="8"/>
                    <a:pt x="7" y="5"/>
                    <a:pt x="7" y="5"/>
                  </a:cubicBezTo>
                  <a:cubicBezTo>
                    <a:pt x="3" y="4"/>
                    <a:pt x="0" y="2"/>
                    <a:pt x="0" y="0"/>
                  </a:cubicBezTo>
                  <a:cubicBezTo>
                    <a:pt x="0" y="1"/>
                    <a:pt x="0" y="5"/>
                    <a:pt x="0" y="6"/>
                  </a:cubicBezTo>
                  <a:cubicBezTo>
                    <a:pt x="0" y="7"/>
                    <a:pt x="2" y="10"/>
                    <a:pt x="8" y="12"/>
                  </a:cubicBezTo>
                  <a:cubicBezTo>
                    <a:pt x="20" y="15"/>
                    <a:pt x="32" y="16"/>
                    <a:pt x="51" y="18"/>
                  </a:cubicBezTo>
                  <a:cubicBezTo>
                    <a:pt x="51" y="18"/>
                    <a:pt x="60" y="19"/>
                    <a:pt x="66" y="19"/>
                  </a:cubicBezTo>
                  <a:cubicBezTo>
                    <a:pt x="80" y="20"/>
                    <a:pt x="83" y="14"/>
                    <a:pt x="83" y="12"/>
                  </a:cubicBezTo>
                  <a:lnTo>
                    <a:pt x="83" y="6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8" name="Freeform 1125"/>
            <p:cNvSpPr/>
            <p:nvPr>
              <p:custDataLst>
                <p:tags r:id="rId255"/>
              </p:custDataLst>
            </p:nvPr>
          </p:nvSpPr>
          <p:spPr bwMode="auto">
            <a:xfrm>
              <a:off x="7508875" y="4881563"/>
              <a:ext cx="138113" cy="188913"/>
            </a:xfrm>
            <a:custGeom>
              <a:avLst/>
              <a:gdLst>
                <a:gd name="T0" fmla="*/ 46 w 87"/>
                <a:gd name="T1" fmla="*/ 17 h 119"/>
                <a:gd name="T2" fmla="*/ 4 w 87"/>
                <a:gd name="T3" fmla="*/ 79 h 119"/>
                <a:gd name="T4" fmla="*/ 13 w 87"/>
                <a:gd name="T5" fmla="*/ 104 h 119"/>
                <a:gd name="T6" fmla="*/ 87 w 87"/>
                <a:gd name="T7" fmla="*/ 119 h 119"/>
                <a:gd name="T8" fmla="*/ 81 w 87"/>
                <a:gd name="T9" fmla="*/ 101 h 119"/>
                <a:gd name="T10" fmla="*/ 37 w 87"/>
                <a:gd name="T11" fmla="*/ 81 h 119"/>
                <a:gd name="T12" fmla="*/ 64 w 87"/>
                <a:gd name="T13" fmla="*/ 48 h 119"/>
                <a:gd name="T14" fmla="*/ 46 w 87"/>
                <a:gd name="T15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19">
                  <a:moveTo>
                    <a:pt x="46" y="17"/>
                  </a:moveTo>
                  <a:cubicBezTo>
                    <a:pt x="46" y="17"/>
                    <a:pt x="8" y="72"/>
                    <a:pt x="4" y="79"/>
                  </a:cubicBezTo>
                  <a:cubicBezTo>
                    <a:pt x="0" y="87"/>
                    <a:pt x="2" y="100"/>
                    <a:pt x="13" y="104"/>
                  </a:cubicBezTo>
                  <a:cubicBezTo>
                    <a:pt x="25" y="108"/>
                    <a:pt x="87" y="119"/>
                    <a:pt x="87" y="119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8"/>
                    <a:pt x="65" y="0"/>
                    <a:pt x="46" y="17"/>
                  </a:cubicBezTo>
                  <a:close/>
                </a:path>
              </a:pathLst>
            </a:custGeom>
            <a:solidFill>
              <a:srgbClr val="5B3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9" name="Freeform 1126"/>
            <p:cNvSpPr/>
            <p:nvPr>
              <p:custDataLst>
                <p:tags r:id="rId256"/>
              </p:custDataLst>
            </p:nvPr>
          </p:nvSpPr>
          <p:spPr bwMode="auto">
            <a:xfrm>
              <a:off x="7540625" y="5427663"/>
              <a:ext cx="377825" cy="120650"/>
            </a:xfrm>
            <a:custGeom>
              <a:avLst/>
              <a:gdLst>
                <a:gd name="T0" fmla="*/ 104 w 238"/>
                <a:gd name="T1" fmla="*/ 0 h 76"/>
                <a:gd name="T2" fmla="*/ 96 w 238"/>
                <a:gd name="T3" fmla="*/ 0 h 76"/>
                <a:gd name="T4" fmla="*/ 8 w 238"/>
                <a:gd name="T5" fmla="*/ 44 h 76"/>
                <a:gd name="T6" fmla="*/ 106 w 238"/>
                <a:gd name="T7" fmla="*/ 76 h 76"/>
                <a:gd name="T8" fmla="*/ 120 w 238"/>
                <a:gd name="T9" fmla="*/ 76 h 76"/>
                <a:gd name="T10" fmla="*/ 219 w 238"/>
                <a:gd name="T11" fmla="*/ 54 h 76"/>
                <a:gd name="T12" fmla="*/ 200 w 238"/>
                <a:gd name="T13" fmla="*/ 32 h 76"/>
                <a:gd name="T14" fmla="*/ 142 w 238"/>
                <a:gd name="T15" fmla="*/ 18 h 76"/>
                <a:gd name="T16" fmla="*/ 104 w 23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76">
                  <a:moveTo>
                    <a:pt x="104" y="0"/>
                  </a:moveTo>
                  <a:cubicBezTo>
                    <a:pt x="101" y="0"/>
                    <a:pt x="98" y="0"/>
                    <a:pt x="96" y="0"/>
                  </a:cubicBezTo>
                  <a:cubicBezTo>
                    <a:pt x="65" y="4"/>
                    <a:pt x="0" y="12"/>
                    <a:pt x="8" y="44"/>
                  </a:cubicBezTo>
                  <a:cubicBezTo>
                    <a:pt x="14" y="62"/>
                    <a:pt x="53" y="76"/>
                    <a:pt x="106" y="76"/>
                  </a:cubicBezTo>
                  <a:cubicBezTo>
                    <a:pt x="110" y="76"/>
                    <a:pt x="115" y="76"/>
                    <a:pt x="120" y="76"/>
                  </a:cubicBezTo>
                  <a:cubicBezTo>
                    <a:pt x="162" y="74"/>
                    <a:pt x="206" y="63"/>
                    <a:pt x="219" y="54"/>
                  </a:cubicBezTo>
                  <a:cubicBezTo>
                    <a:pt x="238" y="41"/>
                    <a:pt x="207" y="35"/>
                    <a:pt x="200" y="32"/>
                  </a:cubicBezTo>
                  <a:cubicBezTo>
                    <a:pt x="186" y="27"/>
                    <a:pt x="120" y="37"/>
                    <a:pt x="142" y="18"/>
                  </a:cubicBezTo>
                  <a:cubicBezTo>
                    <a:pt x="153" y="7"/>
                    <a:pt x="126" y="0"/>
                    <a:pt x="104" y="0"/>
                  </a:cubicBezTo>
                </a:path>
              </a:pathLst>
            </a:custGeom>
            <a:solidFill>
              <a:srgbClr val="C386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0" name="Freeform 1127"/>
            <p:cNvSpPr/>
            <p:nvPr>
              <p:custDataLst>
                <p:tags r:id="rId257"/>
              </p:custDataLst>
            </p:nvPr>
          </p:nvSpPr>
          <p:spPr bwMode="auto">
            <a:xfrm>
              <a:off x="7827963" y="5030788"/>
              <a:ext cx="76200" cy="52388"/>
            </a:xfrm>
            <a:custGeom>
              <a:avLst/>
              <a:gdLst>
                <a:gd name="T0" fmla="*/ 5 w 48"/>
                <a:gd name="T1" fmla="*/ 16 h 33"/>
                <a:gd name="T2" fmla="*/ 9 w 48"/>
                <a:gd name="T3" fmla="*/ 22 h 33"/>
                <a:gd name="T4" fmla="*/ 35 w 48"/>
                <a:gd name="T5" fmla="*/ 24 h 33"/>
                <a:gd name="T6" fmla="*/ 43 w 48"/>
                <a:gd name="T7" fmla="*/ 28 h 33"/>
                <a:gd name="T8" fmla="*/ 43 w 48"/>
                <a:gd name="T9" fmla="*/ 12 h 33"/>
                <a:gd name="T10" fmla="*/ 26 w 48"/>
                <a:gd name="T11" fmla="*/ 1 h 33"/>
                <a:gd name="T12" fmla="*/ 0 w 48"/>
                <a:gd name="T13" fmla="*/ 1 h 33"/>
                <a:gd name="T14" fmla="*/ 5 w 48"/>
                <a:gd name="T15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33">
                  <a:moveTo>
                    <a:pt x="5" y="16"/>
                  </a:moveTo>
                  <a:cubicBezTo>
                    <a:pt x="5" y="16"/>
                    <a:pt x="6" y="25"/>
                    <a:pt x="9" y="22"/>
                  </a:cubicBezTo>
                  <a:cubicBezTo>
                    <a:pt x="11" y="20"/>
                    <a:pt x="34" y="20"/>
                    <a:pt x="35" y="24"/>
                  </a:cubicBezTo>
                  <a:cubicBezTo>
                    <a:pt x="38" y="33"/>
                    <a:pt x="43" y="28"/>
                    <a:pt x="43" y="28"/>
                  </a:cubicBezTo>
                  <a:cubicBezTo>
                    <a:pt x="43" y="28"/>
                    <a:pt x="48" y="19"/>
                    <a:pt x="43" y="12"/>
                  </a:cubicBezTo>
                  <a:cubicBezTo>
                    <a:pt x="36" y="2"/>
                    <a:pt x="34" y="1"/>
                    <a:pt x="26" y="1"/>
                  </a:cubicBezTo>
                  <a:cubicBezTo>
                    <a:pt x="17" y="0"/>
                    <a:pt x="0" y="1"/>
                    <a:pt x="0" y="1"/>
                  </a:cubicBezTo>
                  <a:lnTo>
                    <a:pt x="5" y="16"/>
                  </a:lnTo>
                  <a:close/>
                </a:path>
              </a:pathLst>
            </a:custGeom>
            <a:solidFill>
              <a:srgbClr val="E5B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1" name="Freeform 1128"/>
            <p:cNvSpPr/>
            <p:nvPr>
              <p:custDataLst>
                <p:tags r:id="rId258"/>
              </p:custDataLst>
            </p:nvPr>
          </p:nvSpPr>
          <p:spPr bwMode="auto">
            <a:xfrm>
              <a:off x="7600950" y="4835525"/>
              <a:ext cx="57150" cy="90488"/>
            </a:xfrm>
            <a:custGeom>
              <a:avLst/>
              <a:gdLst>
                <a:gd name="T0" fmla="*/ 0 w 36"/>
                <a:gd name="T1" fmla="*/ 56 h 57"/>
                <a:gd name="T2" fmla="*/ 13 w 36"/>
                <a:gd name="T3" fmla="*/ 4 h 57"/>
                <a:gd name="T4" fmla="*/ 36 w 36"/>
                <a:gd name="T5" fmla="*/ 9 h 57"/>
                <a:gd name="T6" fmla="*/ 34 w 36"/>
                <a:gd name="T7" fmla="*/ 49 h 57"/>
                <a:gd name="T8" fmla="*/ 0 w 36"/>
                <a:gd name="T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7">
                  <a:moveTo>
                    <a:pt x="0" y="56"/>
                  </a:moveTo>
                  <a:cubicBezTo>
                    <a:pt x="0" y="56"/>
                    <a:pt x="8" y="36"/>
                    <a:pt x="13" y="4"/>
                  </a:cubicBezTo>
                  <a:cubicBezTo>
                    <a:pt x="14" y="0"/>
                    <a:pt x="36" y="9"/>
                    <a:pt x="36" y="9"/>
                  </a:cubicBezTo>
                  <a:cubicBezTo>
                    <a:pt x="36" y="9"/>
                    <a:pt x="33" y="39"/>
                    <a:pt x="34" y="49"/>
                  </a:cubicBezTo>
                  <a:cubicBezTo>
                    <a:pt x="35" y="57"/>
                    <a:pt x="0" y="56"/>
                    <a:pt x="0" y="56"/>
                  </a:cubicBezTo>
                  <a:close/>
                </a:path>
              </a:pathLst>
            </a:custGeom>
            <a:solidFill>
              <a:srgbClr val="F7C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2" name="Freeform 1129"/>
            <p:cNvSpPr/>
            <p:nvPr>
              <p:custDataLst>
                <p:tags r:id="rId259"/>
              </p:custDataLst>
            </p:nvPr>
          </p:nvSpPr>
          <p:spPr bwMode="auto">
            <a:xfrm>
              <a:off x="7612063" y="5397500"/>
              <a:ext cx="107950" cy="65088"/>
            </a:xfrm>
            <a:custGeom>
              <a:avLst/>
              <a:gdLst>
                <a:gd name="T0" fmla="*/ 6 w 68"/>
                <a:gd name="T1" fmla="*/ 12 h 41"/>
                <a:gd name="T2" fmla="*/ 0 w 68"/>
                <a:gd name="T3" fmla="*/ 25 h 41"/>
                <a:gd name="T4" fmla="*/ 3 w 68"/>
                <a:gd name="T5" fmla="*/ 37 h 41"/>
                <a:gd name="T6" fmla="*/ 17 w 68"/>
                <a:gd name="T7" fmla="*/ 40 h 41"/>
                <a:gd name="T8" fmla="*/ 33 w 68"/>
                <a:gd name="T9" fmla="*/ 33 h 41"/>
                <a:gd name="T10" fmla="*/ 46 w 68"/>
                <a:gd name="T11" fmla="*/ 29 h 41"/>
                <a:gd name="T12" fmla="*/ 66 w 68"/>
                <a:gd name="T13" fmla="*/ 16 h 41"/>
                <a:gd name="T14" fmla="*/ 66 w 68"/>
                <a:gd name="T15" fmla="*/ 7 h 41"/>
                <a:gd name="T16" fmla="*/ 30 w 68"/>
                <a:gd name="T17" fmla="*/ 8 h 41"/>
                <a:gd name="T18" fmla="*/ 6 w 68"/>
                <a:gd name="T19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41">
                  <a:moveTo>
                    <a:pt x="6" y="12"/>
                  </a:moveTo>
                  <a:cubicBezTo>
                    <a:pt x="6" y="12"/>
                    <a:pt x="0" y="16"/>
                    <a:pt x="0" y="25"/>
                  </a:cubicBezTo>
                  <a:cubicBezTo>
                    <a:pt x="1" y="33"/>
                    <a:pt x="1" y="35"/>
                    <a:pt x="3" y="37"/>
                  </a:cubicBezTo>
                  <a:cubicBezTo>
                    <a:pt x="5" y="38"/>
                    <a:pt x="12" y="41"/>
                    <a:pt x="17" y="40"/>
                  </a:cubicBezTo>
                  <a:cubicBezTo>
                    <a:pt x="22" y="39"/>
                    <a:pt x="30" y="34"/>
                    <a:pt x="33" y="33"/>
                  </a:cubicBezTo>
                  <a:cubicBezTo>
                    <a:pt x="36" y="32"/>
                    <a:pt x="35" y="32"/>
                    <a:pt x="46" y="29"/>
                  </a:cubicBezTo>
                  <a:cubicBezTo>
                    <a:pt x="62" y="24"/>
                    <a:pt x="65" y="20"/>
                    <a:pt x="66" y="16"/>
                  </a:cubicBezTo>
                  <a:cubicBezTo>
                    <a:pt x="67" y="12"/>
                    <a:pt x="68" y="8"/>
                    <a:pt x="66" y="7"/>
                  </a:cubicBezTo>
                  <a:cubicBezTo>
                    <a:pt x="55" y="0"/>
                    <a:pt x="35" y="13"/>
                    <a:pt x="30" y="8"/>
                  </a:cubicBezTo>
                  <a:cubicBezTo>
                    <a:pt x="25" y="3"/>
                    <a:pt x="6" y="12"/>
                    <a:pt x="6" y="12"/>
                  </a:cubicBezTo>
                  <a:close/>
                </a:path>
              </a:pathLst>
            </a:custGeom>
            <a:solidFill>
              <a:srgbClr val="FA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3" name="Freeform 1130"/>
            <p:cNvSpPr/>
            <p:nvPr>
              <p:custDataLst>
                <p:tags r:id="rId260"/>
              </p:custDataLst>
            </p:nvPr>
          </p:nvSpPr>
          <p:spPr bwMode="auto">
            <a:xfrm>
              <a:off x="7610475" y="5397500"/>
              <a:ext cx="107950" cy="57150"/>
            </a:xfrm>
            <a:custGeom>
              <a:avLst/>
              <a:gdLst>
                <a:gd name="T0" fmla="*/ 5 w 68"/>
                <a:gd name="T1" fmla="*/ 7 h 36"/>
                <a:gd name="T2" fmla="*/ 1 w 68"/>
                <a:gd name="T3" fmla="*/ 19 h 36"/>
                <a:gd name="T4" fmla="*/ 3 w 68"/>
                <a:gd name="T5" fmla="*/ 32 h 36"/>
                <a:gd name="T6" fmla="*/ 18 w 68"/>
                <a:gd name="T7" fmla="*/ 36 h 36"/>
                <a:gd name="T8" fmla="*/ 28 w 68"/>
                <a:gd name="T9" fmla="*/ 32 h 36"/>
                <a:gd name="T10" fmla="*/ 45 w 68"/>
                <a:gd name="T11" fmla="*/ 27 h 36"/>
                <a:gd name="T12" fmla="*/ 67 w 68"/>
                <a:gd name="T13" fmla="*/ 10 h 36"/>
                <a:gd name="T14" fmla="*/ 54 w 68"/>
                <a:gd name="T15" fmla="*/ 2 h 36"/>
                <a:gd name="T16" fmla="*/ 30 w 68"/>
                <a:gd name="T17" fmla="*/ 4 h 36"/>
                <a:gd name="T18" fmla="*/ 5 w 68"/>
                <a:gd name="T19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">
                  <a:moveTo>
                    <a:pt x="5" y="7"/>
                  </a:moveTo>
                  <a:cubicBezTo>
                    <a:pt x="5" y="7"/>
                    <a:pt x="3" y="10"/>
                    <a:pt x="1" y="19"/>
                  </a:cubicBezTo>
                  <a:cubicBezTo>
                    <a:pt x="0" y="28"/>
                    <a:pt x="2" y="31"/>
                    <a:pt x="3" y="32"/>
                  </a:cubicBezTo>
                  <a:cubicBezTo>
                    <a:pt x="5" y="35"/>
                    <a:pt x="13" y="36"/>
                    <a:pt x="18" y="36"/>
                  </a:cubicBezTo>
                  <a:cubicBezTo>
                    <a:pt x="22" y="35"/>
                    <a:pt x="25" y="33"/>
                    <a:pt x="28" y="32"/>
                  </a:cubicBezTo>
                  <a:cubicBezTo>
                    <a:pt x="33" y="30"/>
                    <a:pt x="36" y="29"/>
                    <a:pt x="45" y="27"/>
                  </a:cubicBezTo>
                  <a:cubicBezTo>
                    <a:pt x="58" y="23"/>
                    <a:pt x="66" y="14"/>
                    <a:pt x="67" y="10"/>
                  </a:cubicBezTo>
                  <a:cubicBezTo>
                    <a:pt x="68" y="6"/>
                    <a:pt x="64" y="0"/>
                    <a:pt x="54" y="2"/>
                  </a:cubicBezTo>
                  <a:cubicBezTo>
                    <a:pt x="39" y="4"/>
                    <a:pt x="34" y="5"/>
                    <a:pt x="30" y="4"/>
                  </a:cubicBezTo>
                  <a:cubicBezTo>
                    <a:pt x="23" y="2"/>
                    <a:pt x="5" y="7"/>
                    <a:pt x="5" y="7"/>
                  </a:cubicBezTo>
                  <a:close/>
                </a:path>
              </a:pathLst>
            </a:custGeom>
            <a:solidFill>
              <a:srgbClr val="9D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4" name="Freeform 1131"/>
            <p:cNvSpPr/>
            <p:nvPr>
              <p:custDataLst>
                <p:tags r:id="rId261"/>
              </p:custDataLst>
            </p:nvPr>
          </p:nvSpPr>
          <p:spPr bwMode="auto">
            <a:xfrm>
              <a:off x="7613650" y="5043488"/>
              <a:ext cx="95250" cy="411163"/>
            </a:xfrm>
            <a:custGeom>
              <a:avLst/>
              <a:gdLst>
                <a:gd name="T0" fmla="*/ 38 w 60"/>
                <a:gd name="T1" fmla="*/ 41 h 259"/>
                <a:gd name="T2" fmla="*/ 59 w 60"/>
                <a:gd name="T3" fmla="*/ 143 h 259"/>
                <a:gd name="T4" fmla="*/ 58 w 60"/>
                <a:gd name="T5" fmla="*/ 164 h 259"/>
                <a:gd name="T6" fmla="*/ 35 w 60"/>
                <a:gd name="T7" fmla="*/ 231 h 259"/>
                <a:gd name="T8" fmla="*/ 1 w 60"/>
                <a:gd name="T9" fmla="*/ 232 h 259"/>
                <a:gd name="T10" fmla="*/ 17 w 60"/>
                <a:gd name="T11" fmla="*/ 174 h 259"/>
                <a:gd name="T12" fmla="*/ 24 w 60"/>
                <a:gd name="T13" fmla="*/ 152 h 259"/>
                <a:gd name="T14" fmla="*/ 2 w 60"/>
                <a:gd name="T15" fmla="*/ 62 h 259"/>
                <a:gd name="T16" fmla="*/ 38 w 60"/>
                <a:gd name="T17" fmla="*/ 4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59">
                  <a:moveTo>
                    <a:pt x="38" y="41"/>
                  </a:moveTo>
                  <a:cubicBezTo>
                    <a:pt x="46" y="63"/>
                    <a:pt x="57" y="113"/>
                    <a:pt x="59" y="143"/>
                  </a:cubicBezTo>
                  <a:cubicBezTo>
                    <a:pt x="60" y="153"/>
                    <a:pt x="59" y="160"/>
                    <a:pt x="58" y="164"/>
                  </a:cubicBezTo>
                  <a:cubicBezTo>
                    <a:pt x="44" y="205"/>
                    <a:pt x="35" y="231"/>
                    <a:pt x="35" y="231"/>
                  </a:cubicBezTo>
                  <a:cubicBezTo>
                    <a:pt x="7" y="259"/>
                    <a:pt x="1" y="235"/>
                    <a:pt x="1" y="232"/>
                  </a:cubicBezTo>
                  <a:cubicBezTo>
                    <a:pt x="1" y="232"/>
                    <a:pt x="10" y="194"/>
                    <a:pt x="17" y="174"/>
                  </a:cubicBezTo>
                  <a:cubicBezTo>
                    <a:pt x="20" y="166"/>
                    <a:pt x="25" y="155"/>
                    <a:pt x="24" y="152"/>
                  </a:cubicBezTo>
                  <a:cubicBezTo>
                    <a:pt x="22" y="127"/>
                    <a:pt x="0" y="97"/>
                    <a:pt x="2" y="62"/>
                  </a:cubicBezTo>
                  <a:cubicBezTo>
                    <a:pt x="3" y="53"/>
                    <a:pt x="24" y="0"/>
                    <a:pt x="38" y="41"/>
                  </a:cubicBezTo>
                  <a:close/>
                </a:path>
              </a:pathLst>
            </a:custGeom>
            <a:solidFill>
              <a:srgbClr val="859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5" name="Freeform 1132"/>
            <p:cNvSpPr/>
            <p:nvPr>
              <p:custDataLst>
                <p:tags r:id="rId262"/>
              </p:custDataLst>
            </p:nvPr>
          </p:nvSpPr>
          <p:spPr bwMode="auto">
            <a:xfrm>
              <a:off x="7602538" y="4784725"/>
              <a:ext cx="85725" cy="101600"/>
            </a:xfrm>
            <a:custGeom>
              <a:avLst/>
              <a:gdLst>
                <a:gd name="T0" fmla="*/ 30 w 54"/>
                <a:gd name="T1" fmla="*/ 3 h 65"/>
                <a:gd name="T2" fmla="*/ 54 w 54"/>
                <a:gd name="T3" fmla="*/ 0 h 65"/>
                <a:gd name="T4" fmla="*/ 52 w 54"/>
                <a:gd name="T5" fmla="*/ 48 h 65"/>
                <a:gd name="T6" fmla="*/ 41 w 54"/>
                <a:gd name="T7" fmla="*/ 64 h 65"/>
                <a:gd name="T8" fmla="*/ 19 w 54"/>
                <a:gd name="T9" fmla="*/ 60 h 65"/>
                <a:gd name="T10" fmla="*/ 7 w 54"/>
                <a:gd name="T11" fmla="*/ 39 h 65"/>
                <a:gd name="T12" fmla="*/ 0 w 54"/>
                <a:gd name="T13" fmla="*/ 9 h 65"/>
                <a:gd name="T14" fmla="*/ 30 w 54"/>
                <a:gd name="T15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65">
                  <a:moveTo>
                    <a:pt x="30" y="3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61"/>
                    <a:pt x="45" y="64"/>
                    <a:pt x="41" y="64"/>
                  </a:cubicBezTo>
                  <a:cubicBezTo>
                    <a:pt x="33" y="65"/>
                    <a:pt x="24" y="62"/>
                    <a:pt x="19" y="60"/>
                  </a:cubicBezTo>
                  <a:cubicBezTo>
                    <a:pt x="9" y="56"/>
                    <a:pt x="7" y="40"/>
                    <a:pt x="7" y="39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30" y="3"/>
                  </a:lnTo>
                  <a:close/>
                </a:path>
              </a:pathLst>
            </a:custGeom>
            <a:solidFill>
              <a:srgbClr val="F7C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6" name="Freeform 1133"/>
            <p:cNvSpPr/>
            <p:nvPr>
              <p:custDataLst>
                <p:tags r:id="rId263"/>
              </p:custDataLst>
            </p:nvPr>
          </p:nvSpPr>
          <p:spPr bwMode="auto">
            <a:xfrm>
              <a:off x="7588250" y="4741863"/>
              <a:ext cx="103188" cy="133350"/>
            </a:xfrm>
            <a:custGeom>
              <a:avLst/>
              <a:gdLst>
                <a:gd name="T0" fmla="*/ 18 w 65"/>
                <a:gd name="T1" fmla="*/ 76 h 85"/>
                <a:gd name="T2" fmla="*/ 6 w 65"/>
                <a:gd name="T3" fmla="*/ 50 h 85"/>
                <a:gd name="T4" fmla="*/ 7 w 65"/>
                <a:gd name="T5" fmla="*/ 21 h 85"/>
                <a:gd name="T6" fmla="*/ 13 w 65"/>
                <a:gd name="T7" fmla="*/ 12 h 85"/>
                <a:gd name="T8" fmla="*/ 17 w 65"/>
                <a:gd name="T9" fmla="*/ 5 h 85"/>
                <a:gd name="T10" fmla="*/ 21 w 65"/>
                <a:gd name="T11" fmla="*/ 10 h 85"/>
                <a:gd name="T12" fmla="*/ 23 w 65"/>
                <a:gd name="T13" fmla="*/ 13 h 85"/>
                <a:gd name="T14" fmla="*/ 27 w 65"/>
                <a:gd name="T15" fmla="*/ 7 h 85"/>
                <a:gd name="T16" fmla="*/ 25 w 65"/>
                <a:gd name="T17" fmla="*/ 1 h 85"/>
                <a:gd name="T18" fmla="*/ 34 w 65"/>
                <a:gd name="T19" fmla="*/ 7 h 85"/>
                <a:gd name="T20" fmla="*/ 37 w 65"/>
                <a:gd name="T21" fmla="*/ 5 h 85"/>
                <a:gd name="T22" fmla="*/ 38 w 65"/>
                <a:gd name="T23" fmla="*/ 0 h 85"/>
                <a:gd name="T24" fmla="*/ 49 w 65"/>
                <a:gd name="T25" fmla="*/ 8 h 85"/>
                <a:gd name="T26" fmla="*/ 51 w 65"/>
                <a:gd name="T27" fmla="*/ 5 h 85"/>
                <a:gd name="T28" fmla="*/ 50 w 65"/>
                <a:gd name="T29" fmla="*/ 1 h 85"/>
                <a:gd name="T30" fmla="*/ 64 w 65"/>
                <a:gd name="T31" fmla="*/ 19 h 85"/>
                <a:gd name="T32" fmla="*/ 61 w 65"/>
                <a:gd name="T33" fmla="*/ 37 h 85"/>
                <a:gd name="T34" fmla="*/ 52 w 65"/>
                <a:gd name="T35" fmla="*/ 57 h 85"/>
                <a:gd name="T36" fmla="*/ 48 w 65"/>
                <a:gd name="T37" fmla="*/ 59 h 85"/>
                <a:gd name="T38" fmla="*/ 35 w 65"/>
                <a:gd name="T39" fmla="*/ 72 h 85"/>
                <a:gd name="T40" fmla="*/ 18 w 65"/>
                <a:gd name="T41" fmla="*/ 7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85">
                  <a:moveTo>
                    <a:pt x="18" y="76"/>
                  </a:moveTo>
                  <a:cubicBezTo>
                    <a:pt x="18" y="76"/>
                    <a:pt x="13" y="65"/>
                    <a:pt x="6" y="50"/>
                  </a:cubicBezTo>
                  <a:cubicBezTo>
                    <a:pt x="0" y="34"/>
                    <a:pt x="3" y="27"/>
                    <a:pt x="7" y="21"/>
                  </a:cubicBezTo>
                  <a:cubicBezTo>
                    <a:pt x="10" y="17"/>
                    <a:pt x="12" y="15"/>
                    <a:pt x="13" y="12"/>
                  </a:cubicBezTo>
                  <a:cubicBezTo>
                    <a:pt x="17" y="7"/>
                    <a:pt x="17" y="5"/>
                    <a:pt x="17" y="5"/>
                  </a:cubicBezTo>
                  <a:cubicBezTo>
                    <a:pt x="17" y="5"/>
                    <a:pt x="22" y="5"/>
                    <a:pt x="21" y="10"/>
                  </a:cubicBezTo>
                  <a:cubicBezTo>
                    <a:pt x="21" y="13"/>
                    <a:pt x="23" y="13"/>
                    <a:pt x="23" y="13"/>
                  </a:cubicBezTo>
                  <a:cubicBezTo>
                    <a:pt x="23" y="13"/>
                    <a:pt x="28" y="11"/>
                    <a:pt x="27" y="7"/>
                  </a:cubicBezTo>
                  <a:cubicBezTo>
                    <a:pt x="26" y="2"/>
                    <a:pt x="25" y="1"/>
                    <a:pt x="25" y="1"/>
                  </a:cubicBezTo>
                  <a:cubicBezTo>
                    <a:pt x="25" y="1"/>
                    <a:pt x="32" y="3"/>
                    <a:pt x="34" y="7"/>
                  </a:cubicBezTo>
                  <a:cubicBezTo>
                    <a:pt x="35" y="10"/>
                    <a:pt x="36" y="7"/>
                    <a:pt x="37" y="5"/>
                  </a:cubicBezTo>
                  <a:cubicBezTo>
                    <a:pt x="38" y="3"/>
                    <a:pt x="38" y="0"/>
                    <a:pt x="38" y="0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51" y="7"/>
                    <a:pt x="51" y="5"/>
                  </a:cubicBezTo>
                  <a:cubicBezTo>
                    <a:pt x="52" y="3"/>
                    <a:pt x="50" y="1"/>
                    <a:pt x="50" y="1"/>
                  </a:cubicBezTo>
                  <a:cubicBezTo>
                    <a:pt x="50" y="1"/>
                    <a:pt x="61" y="5"/>
                    <a:pt x="64" y="19"/>
                  </a:cubicBezTo>
                  <a:cubicBezTo>
                    <a:pt x="65" y="24"/>
                    <a:pt x="64" y="32"/>
                    <a:pt x="61" y="37"/>
                  </a:cubicBezTo>
                  <a:cubicBezTo>
                    <a:pt x="57" y="42"/>
                    <a:pt x="52" y="57"/>
                    <a:pt x="52" y="57"/>
                  </a:cubicBezTo>
                  <a:cubicBezTo>
                    <a:pt x="52" y="57"/>
                    <a:pt x="52" y="69"/>
                    <a:pt x="48" y="59"/>
                  </a:cubicBezTo>
                  <a:cubicBezTo>
                    <a:pt x="47" y="53"/>
                    <a:pt x="40" y="63"/>
                    <a:pt x="35" y="72"/>
                  </a:cubicBezTo>
                  <a:cubicBezTo>
                    <a:pt x="30" y="80"/>
                    <a:pt x="23" y="85"/>
                    <a:pt x="18" y="76"/>
                  </a:cubicBezTo>
                  <a:close/>
                </a:path>
              </a:pathLst>
            </a:custGeom>
            <a:solidFill>
              <a:srgbClr val="FFD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7" name="Freeform 1134"/>
            <p:cNvSpPr/>
            <p:nvPr>
              <p:custDataLst>
                <p:tags r:id="rId264"/>
              </p:custDataLst>
            </p:nvPr>
          </p:nvSpPr>
          <p:spPr bwMode="auto">
            <a:xfrm>
              <a:off x="7654925" y="4826000"/>
              <a:ext cx="9525" cy="22225"/>
            </a:xfrm>
            <a:custGeom>
              <a:avLst/>
              <a:gdLst>
                <a:gd name="T0" fmla="*/ 5 w 6"/>
                <a:gd name="T1" fmla="*/ 0 h 14"/>
                <a:gd name="T2" fmla="*/ 0 w 6"/>
                <a:gd name="T3" fmla="*/ 6 h 14"/>
                <a:gd name="T4" fmla="*/ 2 w 6"/>
                <a:gd name="T5" fmla="*/ 12 h 14"/>
                <a:gd name="T6" fmla="*/ 6 w 6"/>
                <a:gd name="T7" fmla="*/ 14 h 14"/>
                <a:gd name="T8" fmla="*/ 5 w 6"/>
                <a:gd name="T9" fmla="*/ 5 h 14"/>
                <a:gd name="T10" fmla="*/ 5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5" y="0"/>
                  </a:moveTo>
                  <a:cubicBezTo>
                    <a:pt x="5" y="0"/>
                    <a:pt x="1" y="1"/>
                    <a:pt x="0" y="6"/>
                  </a:cubicBezTo>
                  <a:cubicBezTo>
                    <a:pt x="0" y="9"/>
                    <a:pt x="1" y="11"/>
                    <a:pt x="2" y="12"/>
                  </a:cubicBezTo>
                  <a:cubicBezTo>
                    <a:pt x="4" y="14"/>
                    <a:pt x="6" y="14"/>
                    <a:pt x="6" y="14"/>
                  </a:cubicBezTo>
                  <a:cubicBezTo>
                    <a:pt x="6" y="14"/>
                    <a:pt x="5" y="7"/>
                    <a:pt x="5" y="5"/>
                  </a:cubicBezTo>
                  <a:cubicBezTo>
                    <a:pt x="4" y="4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E5B7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8" name="Freeform 1135"/>
            <p:cNvSpPr/>
            <p:nvPr>
              <p:custDataLst>
                <p:tags r:id="rId265"/>
              </p:custDataLst>
            </p:nvPr>
          </p:nvSpPr>
          <p:spPr bwMode="auto">
            <a:xfrm>
              <a:off x="7659688" y="4822825"/>
              <a:ext cx="7938" cy="28575"/>
            </a:xfrm>
            <a:custGeom>
              <a:avLst/>
              <a:gdLst>
                <a:gd name="T0" fmla="*/ 3 w 5"/>
                <a:gd name="T1" fmla="*/ 0 h 18"/>
                <a:gd name="T2" fmla="*/ 4 w 5"/>
                <a:gd name="T3" fmla="*/ 3 h 18"/>
                <a:gd name="T4" fmla="*/ 3 w 5"/>
                <a:gd name="T5" fmla="*/ 10 h 18"/>
                <a:gd name="T6" fmla="*/ 5 w 5"/>
                <a:gd name="T7" fmla="*/ 16 h 18"/>
                <a:gd name="T8" fmla="*/ 2 w 5"/>
                <a:gd name="T9" fmla="*/ 16 h 18"/>
                <a:gd name="T10" fmla="*/ 0 w 5"/>
                <a:gd name="T11" fmla="*/ 9 h 18"/>
                <a:gd name="T12" fmla="*/ 3 w 5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8">
                  <a:moveTo>
                    <a:pt x="3" y="0"/>
                  </a:moveTo>
                  <a:cubicBezTo>
                    <a:pt x="3" y="0"/>
                    <a:pt x="5" y="0"/>
                    <a:pt x="4" y="3"/>
                  </a:cubicBezTo>
                  <a:cubicBezTo>
                    <a:pt x="3" y="6"/>
                    <a:pt x="3" y="8"/>
                    <a:pt x="3" y="10"/>
                  </a:cubicBezTo>
                  <a:cubicBezTo>
                    <a:pt x="4" y="12"/>
                    <a:pt x="5" y="16"/>
                    <a:pt x="5" y="16"/>
                  </a:cubicBezTo>
                  <a:cubicBezTo>
                    <a:pt x="5" y="16"/>
                    <a:pt x="4" y="18"/>
                    <a:pt x="2" y="16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7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7D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9" name="Freeform 1136"/>
            <p:cNvSpPr/>
            <p:nvPr>
              <p:custDataLst>
                <p:tags r:id="rId266"/>
              </p:custDataLst>
            </p:nvPr>
          </p:nvSpPr>
          <p:spPr bwMode="auto">
            <a:xfrm>
              <a:off x="7645400" y="5097463"/>
              <a:ext cx="161925" cy="373063"/>
            </a:xfrm>
            <a:custGeom>
              <a:avLst/>
              <a:gdLst>
                <a:gd name="T0" fmla="*/ 36 w 102"/>
                <a:gd name="T1" fmla="*/ 8 h 235"/>
                <a:gd name="T2" fmla="*/ 90 w 102"/>
                <a:gd name="T3" fmla="*/ 102 h 235"/>
                <a:gd name="T4" fmla="*/ 93 w 102"/>
                <a:gd name="T5" fmla="*/ 149 h 235"/>
                <a:gd name="T6" fmla="*/ 80 w 102"/>
                <a:gd name="T7" fmla="*/ 231 h 235"/>
                <a:gd name="T8" fmla="*/ 48 w 102"/>
                <a:gd name="T9" fmla="*/ 216 h 235"/>
                <a:gd name="T10" fmla="*/ 60 w 102"/>
                <a:gd name="T11" fmla="*/ 137 h 235"/>
                <a:gd name="T12" fmla="*/ 31 w 102"/>
                <a:gd name="T13" fmla="*/ 80 h 235"/>
                <a:gd name="T14" fmla="*/ 1 w 102"/>
                <a:gd name="T15" fmla="*/ 29 h 235"/>
                <a:gd name="T16" fmla="*/ 13 w 102"/>
                <a:gd name="T17" fmla="*/ 0 h 235"/>
                <a:gd name="T18" fmla="*/ 36 w 102"/>
                <a:gd name="T19" fmla="*/ 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35">
                  <a:moveTo>
                    <a:pt x="36" y="8"/>
                  </a:moveTo>
                  <a:cubicBezTo>
                    <a:pt x="57" y="26"/>
                    <a:pt x="90" y="102"/>
                    <a:pt x="90" y="102"/>
                  </a:cubicBezTo>
                  <a:cubicBezTo>
                    <a:pt x="90" y="102"/>
                    <a:pt x="102" y="122"/>
                    <a:pt x="93" y="149"/>
                  </a:cubicBezTo>
                  <a:cubicBezTo>
                    <a:pt x="87" y="168"/>
                    <a:pt x="80" y="231"/>
                    <a:pt x="80" y="231"/>
                  </a:cubicBezTo>
                  <a:cubicBezTo>
                    <a:pt x="80" y="235"/>
                    <a:pt x="57" y="211"/>
                    <a:pt x="48" y="216"/>
                  </a:cubicBezTo>
                  <a:cubicBezTo>
                    <a:pt x="48" y="216"/>
                    <a:pt x="46" y="171"/>
                    <a:pt x="60" y="137"/>
                  </a:cubicBezTo>
                  <a:cubicBezTo>
                    <a:pt x="66" y="124"/>
                    <a:pt x="44" y="97"/>
                    <a:pt x="31" y="80"/>
                  </a:cubicBezTo>
                  <a:cubicBezTo>
                    <a:pt x="15" y="60"/>
                    <a:pt x="0" y="43"/>
                    <a:pt x="1" y="29"/>
                  </a:cubicBez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31" y="4"/>
                    <a:pt x="36" y="8"/>
                  </a:cubicBezTo>
                  <a:close/>
                </a:path>
              </a:pathLst>
            </a:custGeom>
            <a:solidFill>
              <a:srgbClr val="AFB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90" name="Freeform 1137"/>
            <p:cNvSpPr/>
            <p:nvPr>
              <p:custDataLst>
                <p:tags r:id="rId267"/>
              </p:custDataLst>
            </p:nvPr>
          </p:nvSpPr>
          <p:spPr bwMode="auto">
            <a:xfrm>
              <a:off x="7570788" y="4892675"/>
              <a:ext cx="169863" cy="323850"/>
            </a:xfrm>
            <a:custGeom>
              <a:avLst/>
              <a:gdLst>
                <a:gd name="T0" fmla="*/ 29 w 107"/>
                <a:gd name="T1" fmla="*/ 180 h 204"/>
                <a:gd name="T2" fmla="*/ 15 w 107"/>
                <a:gd name="T3" fmla="*/ 128 h 204"/>
                <a:gd name="T4" fmla="*/ 1 w 107"/>
                <a:gd name="T5" fmla="*/ 35 h 204"/>
                <a:gd name="T6" fmla="*/ 20 w 107"/>
                <a:gd name="T7" fmla="*/ 1 h 204"/>
                <a:gd name="T8" fmla="*/ 67 w 107"/>
                <a:gd name="T9" fmla="*/ 18 h 204"/>
                <a:gd name="T10" fmla="*/ 88 w 107"/>
                <a:gd name="T11" fmla="*/ 70 h 204"/>
                <a:gd name="T12" fmla="*/ 89 w 107"/>
                <a:gd name="T13" fmla="*/ 113 h 204"/>
                <a:gd name="T14" fmla="*/ 96 w 107"/>
                <a:gd name="T15" fmla="*/ 146 h 204"/>
                <a:gd name="T16" fmla="*/ 106 w 107"/>
                <a:gd name="T17" fmla="*/ 168 h 204"/>
                <a:gd name="T18" fmla="*/ 29 w 107"/>
                <a:gd name="T19" fmla="*/ 18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204">
                  <a:moveTo>
                    <a:pt x="29" y="180"/>
                  </a:moveTo>
                  <a:cubicBezTo>
                    <a:pt x="29" y="180"/>
                    <a:pt x="20" y="153"/>
                    <a:pt x="15" y="128"/>
                  </a:cubicBezTo>
                  <a:cubicBezTo>
                    <a:pt x="9" y="101"/>
                    <a:pt x="6" y="83"/>
                    <a:pt x="1" y="35"/>
                  </a:cubicBezTo>
                  <a:cubicBezTo>
                    <a:pt x="1" y="35"/>
                    <a:pt x="0" y="3"/>
                    <a:pt x="20" y="1"/>
                  </a:cubicBezTo>
                  <a:cubicBezTo>
                    <a:pt x="31" y="0"/>
                    <a:pt x="62" y="14"/>
                    <a:pt x="67" y="18"/>
                  </a:cubicBezTo>
                  <a:cubicBezTo>
                    <a:pt x="71" y="21"/>
                    <a:pt x="89" y="35"/>
                    <a:pt x="88" y="70"/>
                  </a:cubicBezTo>
                  <a:cubicBezTo>
                    <a:pt x="87" y="80"/>
                    <a:pt x="89" y="95"/>
                    <a:pt x="89" y="113"/>
                  </a:cubicBezTo>
                  <a:cubicBezTo>
                    <a:pt x="89" y="130"/>
                    <a:pt x="91" y="136"/>
                    <a:pt x="96" y="146"/>
                  </a:cubicBezTo>
                  <a:cubicBezTo>
                    <a:pt x="99" y="154"/>
                    <a:pt x="107" y="168"/>
                    <a:pt x="106" y="168"/>
                  </a:cubicBezTo>
                  <a:cubicBezTo>
                    <a:pt x="54" y="204"/>
                    <a:pt x="29" y="180"/>
                    <a:pt x="29" y="180"/>
                  </a:cubicBezTo>
                  <a:close/>
                </a:path>
              </a:pathLst>
            </a:custGeom>
            <a:solidFill>
              <a:srgbClr val="765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91" name="Freeform 1138"/>
            <p:cNvSpPr/>
            <p:nvPr>
              <p:custDataLst>
                <p:tags r:id="rId268"/>
              </p:custDataLst>
            </p:nvPr>
          </p:nvSpPr>
          <p:spPr bwMode="auto">
            <a:xfrm>
              <a:off x="7631113" y="4922838"/>
              <a:ext cx="228600" cy="150813"/>
            </a:xfrm>
            <a:custGeom>
              <a:avLst/>
              <a:gdLst>
                <a:gd name="T0" fmla="*/ 21 w 144"/>
                <a:gd name="T1" fmla="*/ 6 h 95"/>
                <a:gd name="T2" fmla="*/ 13 w 144"/>
                <a:gd name="T3" fmla="*/ 34 h 95"/>
                <a:gd name="T4" fmla="*/ 60 w 144"/>
                <a:gd name="T5" fmla="*/ 85 h 95"/>
                <a:gd name="T6" fmla="*/ 142 w 144"/>
                <a:gd name="T7" fmla="*/ 95 h 95"/>
                <a:gd name="T8" fmla="*/ 132 w 144"/>
                <a:gd name="T9" fmla="*/ 69 h 95"/>
                <a:gd name="T10" fmla="*/ 71 w 144"/>
                <a:gd name="T11" fmla="*/ 54 h 95"/>
                <a:gd name="T12" fmla="*/ 21 w 144"/>
                <a:gd name="T13" fmla="*/ 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95">
                  <a:moveTo>
                    <a:pt x="21" y="6"/>
                  </a:moveTo>
                  <a:cubicBezTo>
                    <a:pt x="21" y="6"/>
                    <a:pt x="0" y="10"/>
                    <a:pt x="13" y="34"/>
                  </a:cubicBezTo>
                  <a:cubicBezTo>
                    <a:pt x="21" y="48"/>
                    <a:pt x="49" y="81"/>
                    <a:pt x="60" y="85"/>
                  </a:cubicBezTo>
                  <a:cubicBezTo>
                    <a:pt x="83" y="92"/>
                    <a:pt x="142" y="95"/>
                    <a:pt x="142" y="95"/>
                  </a:cubicBezTo>
                  <a:cubicBezTo>
                    <a:pt x="142" y="95"/>
                    <a:pt x="144" y="73"/>
                    <a:pt x="132" y="69"/>
                  </a:cubicBezTo>
                  <a:cubicBezTo>
                    <a:pt x="132" y="68"/>
                    <a:pt x="77" y="59"/>
                    <a:pt x="71" y="54"/>
                  </a:cubicBezTo>
                  <a:cubicBezTo>
                    <a:pt x="53" y="34"/>
                    <a:pt x="34" y="0"/>
                    <a:pt x="21" y="6"/>
                  </a:cubicBezTo>
                  <a:close/>
                </a:path>
              </a:pathLst>
            </a:custGeom>
            <a:solidFill>
              <a:srgbClr val="846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92" name="Freeform 1139"/>
            <p:cNvSpPr/>
            <p:nvPr>
              <p:custDataLst>
                <p:tags r:id="rId269"/>
              </p:custDataLst>
            </p:nvPr>
          </p:nvSpPr>
          <p:spPr bwMode="auto">
            <a:xfrm>
              <a:off x="7700963" y="5413375"/>
              <a:ext cx="128588" cy="103188"/>
            </a:xfrm>
            <a:custGeom>
              <a:avLst/>
              <a:gdLst>
                <a:gd name="T0" fmla="*/ 36 w 81"/>
                <a:gd name="T1" fmla="*/ 18 h 65"/>
                <a:gd name="T2" fmla="*/ 12 w 81"/>
                <a:gd name="T3" fmla="*/ 7 h 65"/>
                <a:gd name="T4" fmla="*/ 3 w 81"/>
                <a:gd name="T5" fmla="*/ 22 h 65"/>
                <a:gd name="T6" fmla="*/ 10 w 81"/>
                <a:gd name="T7" fmla="*/ 39 h 65"/>
                <a:gd name="T8" fmla="*/ 35 w 81"/>
                <a:gd name="T9" fmla="*/ 51 h 65"/>
                <a:gd name="T10" fmla="*/ 64 w 81"/>
                <a:gd name="T11" fmla="*/ 64 h 65"/>
                <a:gd name="T12" fmla="*/ 71 w 81"/>
                <a:gd name="T13" fmla="*/ 53 h 65"/>
                <a:gd name="T14" fmla="*/ 47 w 81"/>
                <a:gd name="T15" fmla="*/ 19 h 65"/>
                <a:gd name="T16" fmla="*/ 36 w 81"/>
                <a:gd name="T17" fmla="*/ 1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65">
                  <a:moveTo>
                    <a:pt x="36" y="18"/>
                  </a:moveTo>
                  <a:cubicBezTo>
                    <a:pt x="36" y="18"/>
                    <a:pt x="22" y="0"/>
                    <a:pt x="12" y="7"/>
                  </a:cubicBezTo>
                  <a:cubicBezTo>
                    <a:pt x="10" y="9"/>
                    <a:pt x="5" y="17"/>
                    <a:pt x="3" y="22"/>
                  </a:cubicBezTo>
                  <a:cubicBezTo>
                    <a:pt x="3" y="25"/>
                    <a:pt x="0" y="34"/>
                    <a:pt x="10" y="39"/>
                  </a:cubicBezTo>
                  <a:cubicBezTo>
                    <a:pt x="15" y="41"/>
                    <a:pt x="25" y="44"/>
                    <a:pt x="35" y="51"/>
                  </a:cubicBezTo>
                  <a:cubicBezTo>
                    <a:pt x="45" y="57"/>
                    <a:pt x="60" y="64"/>
                    <a:pt x="64" y="64"/>
                  </a:cubicBezTo>
                  <a:cubicBezTo>
                    <a:pt x="73" y="65"/>
                    <a:pt x="81" y="62"/>
                    <a:pt x="71" y="53"/>
                  </a:cubicBezTo>
                  <a:cubicBezTo>
                    <a:pt x="63" y="45"/>
                    <a:pt x="45" y="29"/>
                    <a:pt x="47" y="19"/>
                  </a:cubicBezTo>
                  <a:cubicBezTo>
                    <a:pt x="49" y="12"/>
                    <a:pt x="36" y="18"/>
                    <a:pt x="36" y="18"/>
                  </a:cubicBezTo>
                  <a:close/>
                </a:path>
              </a:pathLst>
            </a:custGeom>
            <a:solidFill>
              <a:srgbClr val="D0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93" name="Freeform 1140"/>
            <p:cNvSpPr/>
            <p:nvPr>
              <p:custDataLst>
                <p:tags r:id="rId270"/>
              </p:custDataLst>
            </p:nvPr>
          </p:nvSpPr>
          <p:spPr bwMode="auto">
            <a:xfrm>
              <a:off x="7704138" y="5449888"/>
              <a:ext cx="117475" cy="66675"/>
            </a:xfrm>
            <a:custGeom>
              <a:avLst/>
              <a:gdLst>
                <a:gd name="T0" fmla="*/ 74 w 74"/>
                <a:gd name="T1" fmla="*/ 36 h 42"/>
                <a:gd name="T2" fmla="*/ 60 w 74"/>
                <a:gd name="T3" fmla="*/ 31 h 42"/>
                <a:gd name="T4" fmla="*/ 31 w 74"/>
                <a:gd name="T5" fmla="*/ 15 h 42"/>
                <a:gd name="T6" fmla="*/ 7 w 74"/>
                <a:gd name="T7" fmla="*/ 0 h 42"/>
                <a:gd name="T8" fmla="*/ 1 w 74"/>
                <a:gd name="T9" fmla="*/ 1 h 42"/>
                <a:gd name="T10" fmla="*/ 8 w 74"/>
                <a:gd name="T11" fmla="*/ 16 h 42"/>
                <a:gd name="T12" fmla="*/ 33 w 74"/>
                <a:gd name="T13" fmla="*/ 28 h 42"/>
                <a:gd name="T14" fmla="*/ 62 w 74"/>
                <a:gd name="T15" fmla="*/ 41 h 42"/>
                <a:gd name="T16" fmla="*/ 74 w 74"/>
                <a:gd name="T17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42">
                  <a:moveTo>
                    <a:pt x="74" y="36"/>
                  </a:moveTo>
                  <a:cubicBezTo>
                    <a:pt x="71" y="34"/>
                    <a:pt x="64" y="32"/>
                    <a:pt x="60" y="31"/>
                  </a:cubicBezTo>
                  <a:cubicBezTo>
                    <a:pt x="55" y="28"/>
                    <a:pt x="37" y="19"/>
                    <a:pt x="31" y="15"/>
                  </a:cubicBezTo>
                  <a:cubicBezTo>
                    <a:pt x="26" y="11"/>
                    <a:pt x="17" y="2"/>
                    <a:pt x="7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5"/>
                    <a:pt x="0" y="12"/>
                    <a:pt x="8" y="16"/>
                  </a:cubicBezTo>
                  <a:cubicBezTo>
                    <a:pt x="13" y="18"/>
                    <a:pt x="23" y="21"/>
                    <a:pt x="33" y="28"/>
                  </a:cubicBezTo>
                  <a:cubicBezTo>
                    <a:pt x="43" y="34"/>
                    <a:pt x="58" y="41"/>
                    <a:pt x="62" y="41"/>
                  </a:cubicBezTo>
                  <a:cubicBezTo>
                    <a:pt x="68" y="42"/>
                    <a:pt x="74" y="40"/>
                    <a:pt x="74" y="36"/>
                  </a:cubicBezTo>
                  <a:close/>
                </a:path>
              </a:pathLst>
            </a:custGeom>
            <a:solidFill>
              <a:srgbClr val="FA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94" name="Freeform 1141"/>
            <p:cNvSpPr/>
            <p:nvPr>
              <p:custDataLst>
                <p:tags r:id="rId271"/>
              </p:custDataLst>
            </p:nvPr>
          </p:nvSpPr>
          <p:spPr bwMode="auto">
            <a:xfrm>
              <a:off x="7705725" y="5454650"/>
              <a:ext cx="112713" cy="63500"/>
            </a:xfrm>
            <a:custGeom>
              <a:avLst/>
              <a:gdLst>
                <a:gd name="T0" fmla="*/ 71 w 71"/>
                <a:gd name="T1" fmla="*/ 37 h 40"/>
                <a:gd name="T2" fmla="*/ 70 w 71"/>
                <a:gd name="T3" fmla="*/ 36 h 40"/>
                <a:gd name="T4" fmla="*/ 29 w 71"/>
                <a:gd name="T5" fmla="*/ 17 h 40"/>
                <a:gd name="T6" fmla="*/ 2 w 71"/>
                <a:gd name="T7" fmla="*/ 2 h 40"/>
                <a:gd name="T8" fmla="*/ 0 w 71"/>
                <a:gd name="T9" fmla="*/ 3 h 40"/>
                <a:gd name="T10" fmla="*/ 7 w 71"/>
                <a:gd name="T11" fmla="*/ 13 h 40"/>
                <a:gd name="T12" fmla="*/ 33 w 71"/>
                <a:gd name="T13" fmla="*/ 31 h 40"/>
                <a:gd name="T14" fmla="*/ 52 w 71"/>
                <a:gd name="T15" fmla="*/ 39 h 40"/>
                <a:gd name="T16" fmla="*/ 71 w 71"/>
                <a:gd name="T17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0">
                  <a:moveTo>
                    <a:pt x="71" y="37"/>
                  </a:moveTo>
                  <a:cubicBezTo>
                    <a:pt x="70" y="36"/>
                    <a:pt x="70" y="36"/>
                    <a:pt x="70" y="36"/>
                  </a:cubicBezTo>
                  <a:cubicBezTo>
                    <a:pt x="67" y="33"/>
                    <a:pt x="42" y="26"/>
                    <a:pt x="29" y="17"/>
                  </a:cubicBezTo>
                  <a:cubicBezTo>
                    <a:pt x="17" y="8"/>
                    <a:pt x="14" y="0"/>
                    <a:pt x="2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6"/>
                    <a:pt x="1" y="10"/>
                    <a:pt x="7" y="13"/>
                  </a:cubicBezTo>
                  <a:cubicBezTo>
                    <a:pt x="12" y="15"/>
                    <a:pt x="26" y="21"/>
                    <a:pt x="33" y="31"/>
                  </a:cubicBezTo>
                  <a:cubicBezTo>
                    <a:pt x="39" y="38"/>
                    <a:pt x="48" y="39"/>
                    <a:pt x="52" y="39"/>
                  </a:cubicBezTo>
                  <a:cubicBezTo>
                    <a:pt x="57" y="40"/>
                    <a:pt x="69" y="39"/>
                    <a:pt x="71" y="37"/>
                  </a:cubicBezTo>
                  <a:close/>
                </a:path>
              </a:pathLst>
            </a:custGeom>
            <a:solidFill>
              <a:srgbClr val="819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272"/>
            </p:custDataLst>
          </p:nvPr>
        </p:nvSpPr>
        <p:spPr>
          <a:xfrm>
            <a:off x="973137" y="2683468"/>
            <a:ext cx="5648325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273"/>
            </p:custDataLst>
          </p:nvPr>
        </p:nvSpPr>
        <p:spPr>
          <a:xfrm>
            <a:off x="973137" y="1403350"/>
            <a:ext cx="5640388" cy="1191218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274"/>
            </p:custDataLst>
          </p:nvPr>
        </p:nvSpPr>
        <p:spPr>
          <a:xfrm>
            <a:off x="973137" y="4606925"/>
            <a:ext cx="2138363" cy="458788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275"/>
            </p:custDataLst>
          </p:nvPr>
        </p:nvSpPr>
        <p:spPr>
          <a:xfrm>
            <a:off x="973137" y="4057180"/>
            <a:ext cx="2138363" cy="481075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27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27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27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74713" y="333375"/>
            <a:ext cx="10440000" cy="58324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Rectangle 83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141538"/>
            <a:ext cx="12192000" cy="3929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818" name="组合 817"/>
          <p:cNvGrpSpPr/>
          <p:nvPr>
            <p:custDataLst>
              <p:tags r:id="rId3"/>
            </p:custDataLst>
          </p:nvPr>
        </p:nvGrpSpPr>
        <p:grpSpPr>
          <a:xfrm>
            <a:off x="3960813" y="5194"/>
            <a:ext cx="3786188" cy="2669924"/>
            <a:chOff x="671513" y="844876"/>
            <a:chExt cx="5513387" cy="3887902"/>
          </a:xfrm>
        </p:grpSpPr>
        <p:sp>
          <p:nvSpPr>
            <p:cNvPr id="819" name="Freeform 875"/>
            <p:cNvSpPr/>
            <p:nvPr>
              <p:custDataLst>
                <p:tags r:id="rId4"/>
              </p:custDataLst>
            </p:nvPr>
          </p:nvSpPr>
          <p:spPr bwMode="auto">
            <a:xfrm>
              <a:off x="1210838" y="1902255"/>
              <a:ext cx="4893976" cy="2830523"/>
            </a:xfrm>
            <a:custGeom>
              <a:avLst/>
              <a:gdLst>
                <a:gd name="T0" fmla="*/ 0 w 3911"/>
                <a:gd name="T1" fmla="*/ 1130 h 2262"/>
                <a:gd name="T2" fmla="*/ 1948 w 3911"/>
                <a:gd name="T3" fmla="*/ 0 h 2262"/>
                <a:gd name="T4" fmla="*/ 3911 w 3911"/>
                <a:gd name="T5" fmla="*/ 1132 h 2262"/>
                <a:gd name="T6" fmla="*/ 1964 w 3911"/>
                <a:gd name="T7" fmla="*/ 2262 h 2262"/>
                <a:gd name="T8" fmla="*/ 0 w 3911"/>
                <a:gd name="T9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1" h="2262">
                  <a:moveTo>
                    <a:pt x="0" y="1130"/>
                  </a:moveTo>
                  <a:lnTo>
                    <a:pt x="1948" y="0"/>
                  </a:lnTo>
                  <a:lnTo>
                    <a:pt x="3911" y="1132"/>
                  </a:lnTo>
                  <a:lnTo>
                    <a:pt x="1964" y="2262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0" name="Freeform 876"/>
            <p:cNvSpPr/>
            <p:nvPr>
              <p:custDataLst>
                <p:tags r:id="rId5"/>
              </p:custDataLst>
            </p:nvPr>
          </p:nvSpPr>
          <p:spPr bwMode="auto">
            <a:xfrm>
              <a:off x="1210838" y="1902255"/>
              <a:ext cx="4893976" cy="2830523"/>
            </a:xfrm>
            <a:custGeom>
              <a:avLst/>
              <a:gdLst>
                <a:gd name="T0" fmla="*/ 0 w 3911"/>
                <a:gd name="T1" fmla="*/ 1130 h 2262"/>
                <a:gd name="T2" fmla="*/ 1948 w 3911"/>
                <a:gd name="T3" fmla="*/ 0 h 2262"/>
                <a:gd name="T4" fmla="*/ 3911 w 3911"/>
                <a:gd name="T5" fmla="*/ 1132 h 2262"/>
                <a:gd name="T6" fmla="*/ 1964 w 3911"/>
                <a:gd name="T7" fmla="*/ 2262 h 2262"/>
                <a:gd name="T8" fmla="*/ 0 w 3911"/>
                <a:gd name="T9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1" h="2262">
                  <a:moveTo>
                    <a:pt x="0" y="1130"/>
                  </a:moveTo>
                  <a:lnTo>
                    <a:pt x="1948" y="0"/>
                  </a:lnTo>
                  <a:lnTo>
                    <a:pt x="3911" y="1132"/>
                  </a:lnTo>
                  <a:lnTo>
                    <a:pt x="1964" y="2262"/>
                  </a:lnTo>
                  <a:lnTo>
                    <a:pt x="0" y="11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1" name="Freeform 878"/>
            <p:cNvSpPr/>
            <p:nvPr>
              <p:custDataLst>
                <p:tags r:id="rId6"/>
              </p:custDataLst>
            </p:nvPr>
          </p:nvSpPr>
          <p:spPr bwMode="auto">
            <a:xfrm>
              <a:off x="671513" y="1927282"/>
              <a:ext cx="1358951" cy="787091"/>
            </a:xfrm>
            <a:custGeom>
              <a:avLst/>
              <a:gdLst>
                <a:gd name="T0" fmla="*/ 0 w 1086"/>
                <a:gd name="T1" fmla="*/ 315 h 629"/>
                <a:gd name="T2" fmla="*/ 541 w 1086"/>
                <a:gd name="T3" fmla="*/ 0 h 629"/>
                <a:gd name="T4" fmla="*/ 1086 w 1086"/>
                <a:gd name="T5" fmla="*/ 315 h 629"/>
                <a:gd name="T6" fmla="*/ 545 w 1086"/>
                <a:gd name="T7" fmla="*/ 629 h 629"/>
                <a:gd name="T8" fmla="*/ 0 w 1086"/>
                <a:gd name="T9" fmla="*/ 31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629">
                  <a:moveTo>
                    <a:pt x="0" y="315"/>
                  </a:moveTo>
                  <a:lnTo>
                    <a:pt x="541" y="0"/>
                  </a:lnTo>
                  <a:lnTo>
                    <a:pt x="1086" y="315"/>
                  </a:lnTo>
                  <a:lnTo>
                    <a:pt x="545" y="629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2" name="Freeform 879"/>
            <p:cNvSpPr/>
            <p:nvPr>
              <p:custDataLst>
                <p:tags r:id="rId7"/>
              </p:custDataLst>
            </p:nvPr>
          </p:nvSpPr>
          <p:spPr bwMode="auto">
            <a:xfrm>
              <a:off x="5566740" y="2102469"/>
              <a:ext cx="618160" cy="357882"/>
            </a:xfrm>
            <a:custGeom>
              <a:avLst/>
              <a:gdLst>
                <a:gd name="T0" fmla="*/ 0 w 494"/>
                <a:gd name="T1" fmla="*/ 143 h 286"/>
                <a:gd name="T2" fmla="*/ 246 w 494"/>
                <a:gd name="T3" fmla="*/ 0 h 286"/>
                <a:gd name="T4" fmla="*/ 494 w 494"/>
                <a:gd name="T5" fmla="*/ 143 h 286"/>
                <a:gd name="T6" fmla="*/ 248 w 494"/>
                <a:gd name="T7" fmla="*/ 286 h 286"/>
                <a:gd name="T8" fmla="*/ 0 w 494"/>
                <a:gd name="T9" fmla="*/ 14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4" h="286">
                  <a:moveTo>
                    <a:pt x="0" y="143"/>
                  </a:moveTo>
                  <a:lnTo>
                    <a:pt x="246" y="0"/>
                  </a:lnTo>
                  <a:lnTo>
                    <a:pt x="494" y="143"/>
                  </a:lnTo>
                  <a:lnTo>
                    <a:pt x="248" y="286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3" name="Freeform 880"/>
            <p:cNvSpPr/>
            <p:nvPr>
              <p:custDataLst>
                <p:tags r:id="rId8"/>
              </p:custDataLst>
            </p:nvPr>
          </p:nvSpPr>
          <p:spPr bwMode="auto">
            <a:xfrm>
              <a:off x="1742657" y="1401721"/>
              <a:ext cx="585625" cy="339112"/>
            </a:xfrm>
            <a:custGeom>
              <a:avLst/>
              <a:gdLst>
                <a:gd name="T0" fmla="*/ 0 w 468"/>
                <a:gd name="T1" fmla="*/ 135 h 271"/>
                <a:gd name="T2" fmla="*/ 233 w 468"/>
                <a:gd name="T3" fmla="*/ 0 h 271"/>
                <a:gd name="T4" fmla="*/ 468 w 468"/>
                <a:gd name="T5" fmla="*/ 135 h 271"/>
                <a:gd name="T6" fmla="*/ 235 w 468"/>
                <a:gd name="T7" fmla="*/ 271 h 271"/>
                <a:gd name="T8" fmla="*/ 0 w 468"/>
                <a:gd name="T9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271">
                  <a:moveTo>
                    <a:pt x="0" y="135"/>
                  </a:moveTo>
                  <a:lnTo>
                    <a:pt x="233" y="0"/>
                  </a:lnTo>
                  <a:lnTo>
                    <a:pt x="468" y="135"/>
                  </a:lnTo>
                  <a:lnTo>
                    <a:pt x="235" y="271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4" name="Freeform 881"/>
            <p:cNvSpPr/>
            <p:nvPr>
              <p:custDataLst>
                <p:tags r:id="rId9"/>
              </p:custDataLst>
            </p:nvPr>
          </p:nvSpPr>
          <p:spPr bwMode="auto">
            <a:xfrm>
              <a:off x="5081222" y="1534363"/>
              <a:ext cx="444225" cy="256524"/>
            </a:xfrm>
            <a:custGeom>
              <a:avLst/>
              <a:gdLst>
                <a:gd name="T0" fmla="*/ 0 w 355"/>
                <a:gd name="T1" fmla="*/ 103 h 205"/>
                <a:gd name="T2" fmla="*/ 177 w 355"/>
                <a:gd name="T3" fmla="*/ 0 h 205"/>
                <a:gd name="T4" fmla="*/ 355 w 355"/>
                <a:gd name="T5" fmla="*/ 103 h 205"/>
                <a:gd name="T6" fmla="*/ 178 w 355"/>
                <a:gd name="T7" fmla="*/ 205 h 205"/>
                <a:gd name="T8" fmla="*/ 0 w 355"/>
                <a:gd name="T9" fmla="*/ 10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205">
                  <a:moveTo>
                    <a:pt x="0" y="103"/>
                  </a:moveTo>
                  <a:lnTo>
                    <a:pt x="177" y="0"/>
                  </a:lnTo>
                  <a:lnTo>
                    <a:pt x="355" y="103"/>
                  </a:lnTo>
                  <a:lnTo>
                    <a:pt x="178" y="205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5" name="Freeform 882"/>
            <p:cNvSpPr/>
            <p:nvPr>
              <p:custDataLst>
                <p:tags r:id="rId10"/>
              </p:custDataLst>
            </p:nvPr>
          </p:nvSpPr>
          <p:spPr bwMode="auto">
            <a:xfrm>
              <a:off x="2228175" y="3073506"/>
              <a:ext cx="31284" cy="28781"/>
            </a:xfrm>
            <a:custGeom>
              <a:avLst/>
              <a:gdLst>
                <a:gd name="T0" fmla="*/ 5 w 25"/>
                <a:gd name="T1" fmla="*/ 0 h 23"/>
                <a:gd name="T2" fmla="*/ 7 w 25"/>
                <a:gd name="T3" fmla="*/ 0 h 23"/>
                <a:gd name="T4" fmla="*/ 25 w 25"/>
                <a:gd name="T5" fmla="*/ 10 h 23"/>
                <a:gd name="T6" fmla="*/ 24 w 25"/>
                <a:gd name="T7" fmla="*/ 23 h 23"/>
                <a:gd name="T8" fmla="*/ 19 w 25"/>
                <a:gd name="T9" fmla="*/ 21 h 23"/>
                <a:gd name="T10" fmla="*/ 19 w 25"/>
                <a:gd name="T11" fmla="*/ 14 h 23"/>
                <a:gd name="T12" fmla="*/ 1 w 25"/>
                <a:gd name="T13" fmla="*/ 3 h 23"/>
                <a:gd name="T14" fmla="*/ 0 w 25"/>
                <a:gd name="T15" fmla="*/ 3 h 23"/>
                <a:gd name="T16" fmla="*/ 5 w 25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3">
                  <a:moveTo>
                    <a:pt x="5" y="0"/>
                  </a:moveTo>
                  <a:cubicBezTo>
                    <a:pt x="6" y="0"/>
                    <a:pt x="6" y="0"/>
                    <a:pt x="7" y="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94C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6" name="Freeform 883"/>
            <p:cNvSpPr/>
            <p:nvPr>
              <p:custDataLst>
                <p:tags r:id="rId11"/>
              </p:custDataLst>
            </p:nvPr>
          </p:nvSpPr>
          <p:spPr bwMode="auto">
            <a:xfrm>
              <a:off x="2244442" y="3071003"/>
              <a:ext cx="35037" cy="31284"/>
            </a:xfrm>
            <a:custGeom>
              <a:avLst/>
              <a:gdLst>
                <a:gd name="T0" fmla="*/ 22 w 28"/>
                <a:gd name="T1" fmla="*/ 0 h 25"/>
                <a:gd name="T2" fmla="*/ 21 w 28"/>
                <a:gd name="T3" fmla="*/ 1 h 25"/>
                <a:gd name="T4" fmla="*/ 0 w 28"/>
                <a:gd name="T5" fmla="*/ 12 h 25"/>
                <a:gd name="T6" fmla="*/ 0 w 28"/>
                <a:gd name="T7" fmla="*/ 25 h 25"/>
                <a:gd name="T8" fmla="*/ 6 w 28"/>
                <a:gd name="T9" fmla="*/ 23 h 25"/>
                <a:gd name="T10" fmla="*/ 6 w 28"/>
                <a:gd name="T11" fmla="*/ 16 h 25"/>
                <a:gd name="T12" fmla="*/ 26 w 28"/>
                <a:gd name="T13" fmla="*/ 4 h 25"/>
                <a:gd name="T14" fmla="*/ 28 w 28"/>
                <a:gd name="T15" fmla="*/ 4 h 25"/>
                <a:gd name="T16" fmla="*/ 22 w 28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5">
                  <a:moveTo>
                    <a:pt x="22" y="0"/>
                  </a:moveTo>
                  <a:cubicBezTo>
                    <a:pt x="22" y="0"/>
                    <a:pt x="21" y="0"/>
                    <a:pt x="21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3"/>
                    <a:pt x="27" y="3"/>
                    <a:pt x="28" y="4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7C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7" name="Freeform 884"/>
            <p:cNvSpPr/>
            <p:nvPr>
              <p:custDataLst>
                <p:tags r:id="rId12"/>
              </p:custDataLst>
            </p:nvPr>
          </p:nvSpPr>
          <p:spPr bwMode="auto">
            <a:xfrm>
              <a:off x="2226923" y="3074758"/>
              <a:ext cx="52556" cy="30032"/>
            </a:xfrm>
            <a:custGeom>
              <a:avLst/>
              <a:gdLst>
                <a:gd name="T0" fmla="*/ 0 w 42"/>
                <a:gd name="T1" fmla="*/ 4 h 24"/>
                <a:gd name="T2" fmla="*/ 2 w 42"/>
                <a:gd name="T3" fmla="*/ 2 h 24"/>
                <a:gd name="T4" fmla="*/ 20 w 42"/>
                <a:gd name="T5" fmla="*/ 13 h 24"/>
                <a:gd name="T6" fmla="*/ 40 w 42"/>
                <a:gd name="T7" fmla="*/ 1 h 24"/>
                <a:gd name="T8" fmla="*/ 42 w 42"/>
                <a:gd name="T9" fmla="*/ 2 h 24"/>
                <a:gd name="T10" fmla="*/ 42 w 42"/>
                <a:gd name="T11" fmla="*/ 10 h 24"/>
                <a:gd name="T12" fmla="*/ 40 w 42"/>
                <a:gd name="T13" fmla="*/ 14 h 24"/>
                <a:gd name="T14" fmla="*/ 24 w 42"/>
                <a:gd name="T15" fmla="*/ 23 h 24"/>
                <a:gd name="T16" fmla="*/ 16 w 42"/>
                <a:gd name="T17" fmla="*/ 23 h 24"/>
                <a:gd name="T18" fmla="*/ 2 w 42"/>
                <a:gd name="T19" fmla="*/ 15 h 24"/>
                <a:gd name="T20" fmla="*/ 0 w 42"/>
                <a:gd name="T21" fmla="*/ 12 h 24"/>
                <a:gd name="T22" fmla="*/ 0 w 42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4">
                  <a:moveTo>
                    <a:pt x="0" y="4"/>
                  </a:moveTo>
                  <a:cubicBezTo>
                    <a:pt x="0" y="2"/>
                    <a:pt x="1" y="2"/>
                    <a:pt x="2" y="2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2" y="1"/>
                    <a:pt x="42" y="2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3"/>
                    <a:pt x="40" y="1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2" y="24"/>
                    <a:pt x="18" y="24"/>
                    <a:pt x="16" y="23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3"/>
                    <a:pt x="0" y="12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8" name="Freeform 885"/>
            <p:cNvSpPr/>
            <p:nvPr>
              <p:custDataLst>
                <p:tags r:id="rId13"/>
              </p:custDataLst>
            </p:nvPr>
          </p:nvSpPr>
          <p:spPr bwMode="auto">
            <a:xfrm>
              <a:off x="2088026" y="3076009"/>
              <a:ext cx="102610" cy="137647"/>
            </a:xfrm>
            <a:custGeom>
              <a:avLst/>
              <a:gdLst>
                <a:gd name="T0" fmla="*/ 0 w 82"/>
                <a:gd name="T1" fmla="*/ 87 h 110"/>
                <a:gd name="T2" fmla="*/ 8 w 82"/>
                <a:gd name="T3" fmla="*/ 95 h 110"/>
                <a:gd name="T4" fmla="*/ 42 w 82"/>
                <a:gd name="T5" fmla="*/ 106 h 110"/>
                <a:gd name="T6" fmla="*/ 82 w 82"/>
                <a:gd name="T7" fmla="*/ 25 h 110"/>
                <a:gd name="T8" fmla="*/ 51 w 82"/>
                <a:gd name="T9" fmla="*/ 6 h 110"/>
                <a:gd name="T10" fmla="*/ 13 w 82"/>
                <a:gd name="T11" fmla="*/ 27 h 110"/>
                <a:gd name="T12" fmla="*/ 0 w 82"/>
                <a:gd name="T13" fmla="*/ 8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10">
                  <a:moveTo>
                    <a:pt x="0" y="87"/>
                  </a:moveTo>
                  <a:cubicBezTo>
                    <a:pt x="0" y="87"/>
                    <a:pt x="3" y="91"/>
                    <a:pt x="8" y="95"/>
                  </a:cubicBezTo>
                  <a:cubicBezTo>
                    <a:pt x="17" y="102"/>
                    <a:pt x="29" y="110"/>
                    <a:pt x="42" y="106"/>
                  </a:cubicBezTo>
                  <a:cubicBezTo>
                    <a:pt x="50" y="104"/>
                    <a:pt x="82" y="25"/>
                    <a:pt x="82" y="25"/>
                  </a:cubicBezTo>
                  <a:cubicBezTo>
                    <a:pt x="82" y="25"/>
                    <a:pt x="76" y="12"/>
                    <a:pt x="51" y="6"/>
                  </a:cubicBezTo>
                  <a:cubicBezTo>
                    <a:pt x="25" y="0"/>
                    <a:pt x="13" y="27"/>
                    <a:pt x="13" y="27"/>
                  </a:cubicBezTo>
                  <a:lnTo>
                    <a:pt x="0" y="87"/>
                  </a:lnTo>
                  <a:close/>
                </a:path>
              </a:pathLst>
            </a:custGeom>
            <a:solidFill>
              <a:srgbClr val="04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9" name="Freeform 886"/>
            <p:cNvSpPr/>
            <p:nvPr>
              <p:custDataLst>
                <p:tags r:id="rId14"/>
              </p:custDataLst>
            </p:nvPr>
          </p:nvSpPr>
          <p:spPr bwMode="auto">
            <a:xfrm>
              <a:off x="2109298" y="3089774"/>
              <a:ext cx="87594" cy="121380"/>
            </a:xfrm>
            <a:custGeom>
              <a:avLst/>
              <a:gdLst>
                <a:gd name="T0" fmla="*/ 35 w 70"/>
                <a:gd name="T1" fmla="*/ 11 h 97"/>
                <a:gd name="T2" fmla="*/ 70 w 70"/>
                <a:gd name="T3" fmla="*/ 31 h 97"/>
                <a:gd name="T4" fmla="*/ 35 w 70"/>
                <a:gd name="T5" fmla="*/ 91 h 97"/>
                <a:gd name="T6" fmla="*/ 16 w 70"/>
                <a:gd name="T7" fmla="*/ 96 h 97"/>
                <a:gd name="T8" fmla="*/ 0 w 70"/>
                <a:gd name="T9" fmla="*/ 71 h 97"/>
                <a:gd name="T10" fmla="*/ 35 w 70"/>
                <a:gd name="T11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97">
                  <a:moveTo>
                    <a:pt x="35" y="11"/>
                  </a:moveTo>
                  <a:cubicBezTo>
                    <a:pt x="54" y="0"/>
                    <a:pt x="70" y="9"/>
                    <a:pt x="70" y="31"/>
                  </a:cubicBezTo>
                  <a:cubicBezTo>
                    <a:pt x="70" y="53"/>
                    <a:pt x="54" y="80"/>
                    <a:pt x="35" y="91"/>
                  </a:cubicBezTo>
                  <a:cubicBezTo>
                    <a:pt x="28" y="96"/>
                    <a:pt x="21" y="97"/>
                    <a:pt x="16" y="96"/>
                  </a:cubicBezTo>
                  <a:cubicBezTo>
                    <a:pt x="6" y="94"/>
                    <a:pt x="0" y="85"/>
                    <a:pt x="0" y="71"/>
                  </a:cubicBezTo>
                  <a:cubicBezTo>
                    <a:pt x="0" y="49"/>
                    <a:pt x="16" y="22"/>
                    <a:pt x="35" y="11"/>
                  </a:cubicBezTo>
                  <a:close/>
                </a:path>
              </a:pathLst>
            </a:custGeom>
            <a:solidFill>
              <a:srgbClr val="39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0" name="Freeform 887"/>
            <p:cNvSpPr/>
            <p:nvPr>
              <p:custDataLst>
                <p:tags r:id="rId15"/>
              </p:custDataLst>
            </p:nvPr>
          </p:nvSpPr>
          <p:spPr bwMode="auto">
            <a:xfrm>
              <a:off x="2124314" y="3117303"/>
              <a:ext cx="60064" cy="75080"/>
            </a:xfrm>
            <a:custGeom>
              <a:avLst/>
              <a:gdLst>
                <a:gd name="T0" fmla="*/ 14 w 48"/>
                <a:gd name="T1" fmla="*/ 60 h 60"/>
                <a:gd name="T2" fmla="*/ 0 w 48"/>
                <a:gd name="T3" fmla="*/ 43 h 60"/>
                <a:gd name="T4" fmla="*/ 23 w 48"/>
                <a:gd name="T5" fmla="*/ 4 h 60"/>
                <a:gd name="T6" fmla="*/ 34 w 48"/>
                <a:gd name="T7" fmla="*/ 0 h 60"/>
                <a:gd name="T8" fmla="*/ 48 w 48"/>
                <a:gd name="T9" fmla="*/ 18 h 60"/>
                <a:gd name="T10" fmla="*/ 25 w 48"/>
                <a:gd name="T11" fmla="*/ 57 h 60"/>
                <a:gd name="T12" fmla="*/ 14 w 4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0">
                  <a:moveTo>
                    <a:pt x="14" y="60"/>
                  </a:moveTo>
                  <a:cubicBezTo>
                    <a:pt x="6" y="60"/>
                    <a:pt x="0" y="53"/>
                    <a:pt x="0" y="43"/>
                  </a:cubicBezTo>
                  <a:cubicBezTo>
                    <a:pt x="0" y="28"/>
                    <a:pt x="10" y="11"/>
                    <a:pt x="23" y="4"/>
                  </a:cubicBezTo>
                  <a:cubicBezTo>
                    <a:pt x="26" y="1"/>
                    <a:pt x="30" y="0"/>
                    <a:pt x="34" y="0"/>
                  </a:cubicBezTo>
                  <a:cubicBezTo>
                    <a:pt x="42" y="0"/>
                    <a:pt x="48" y="7"/>
                    <a:pt x="48" y="18"/>
                  </a:cubicBezTo>
                  <a:cubicBezTo>
                    <a:pt x="48" y="32"/>
                    <a:pt x="37" y="50"/>
                    <a:pt x="25" y="57"/>
                  </a:cubicBezTo>
                  <a:cubicBezTo>
                    <a:pt x="21" y="59"/>
                    <a:pt x="18" y="60"/>
                    <a:pt x="14" y="60"/>
                  </a:cubicBezTo>
                  <a:close/>
                </a:path>
              </a:pathLst>
            </a:custGeom>
            <a:solidFill>
              <a:srgbClr val="9A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1" name="Freeform 888"/>
            <p:cNvSpPr/>
            <p:nvPr>
              <p:custDataLst>
                <p:tags r:id="rId16"/>
              </p:custDataLst>
            </p:nvPr>
          </p:nvSpPr>
          <p:spPr bwMode="auto">
            <a:xfrm>
              <a:off x="2133074" y="3122309"/>
              <a:ext cx="48803" cy="68824"/>
            </a:xfrm>
            <a:custGeom>
              <a:avLst/>
              <a:gdLst>
                <a:gd name="T0" fmla="*/ 0 w 39"/>
                <a:gd name="T1" fmla="*/ 52 h 55"/>
                <a:gd name="T2" fmla="*/ 7 w 39"/>
                <a:gd name="T3" fmla="*/ 55 h 55"/>
                <a:gd name="T4" fmla="*/ 17 w 39"/>
                <a:gd name="T5" fmla="*/ 52 h 55"/>
                <a:gd name="T6" fmla="*/ 39 w 39"/>
                <a:gd name="T7" fmla="*/ 14 h 55"/>
                <a:gd name="T8" fmla="*/ 33 w 39"/>
                <a:gd name="T9" fmla="*/ 0 h 55"/>
                <a:gd name="T10" fmla="*/ 33 w 39"/>
                <a:gd name="T11" fmla="*/ 0 h 55"/>
                <a:gd name="T12" fmla="*/ 0 w 39"/>
                <a:gd name="T13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0" y="52"/>
                  </a:moveTo>
                  <a:cubicBezTo>
                    <a:pt x="2" y="54"/>
                    <a:pt x="4" y="55"/>
                    <a:pt x="7" y="55"/>
                  </a:cubicBezTo>
                  <a:cubicBezTo>
                    <a:pt x="10" y="55"/>
                    <a:pt x="14" y="54"/>
                    <a:pt x="17" y="52"/>
                  </a:cubicBezTo>
                  <a:cubicBezTo>
                    <a:pt x="29" y="45"/>
                    <a:pt x="39" y="28"/>
                    <a:pt x="39" y="14"/>
                  </a:cubicBezTo>
                  <a:cubicBezTo>
                    <a:pt x="39" y="7"/>
                    <a:pt x="37" y="2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5" y="33"/>
                    <a:pt x="0" y="52"/>
                  </a:cubicBezTo>
                  <a:close/>
                </a:path>
              </a:pathLst>
            </a:custGeom>
            <a:solidFill>
              <a:srgbClr val="85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2" name="Freeform 889"/>
            <p:cNvSpPr/>
            <p:nvPr>
              <p:custDataLst>
                <p:tags r:id="rId17"/>
              </p:custDataLst>
            </p:nvPr>
          </p:nvSpPr>
          <p:spPr bwMode="auto">
            <a:xfrm>
              <a:off x="2136827" y="3134822"/>
              <a:ext cx="35037" cy="45048"/>
            </a:xfrm>
            <a:custGeom>
              <a:avLst/>
              <a:gdLst>
                <a:gd name="T0" fmla="*/ 8 w 28"/>
                <a:gd name="T1" fmla="*/ 36 h 36"/>
                <a:gd name="T2" fmla="*/ 0 w 28"/>
                <a:gd name="T3" fmla="*/ 25 h 36"/>
                <a:gd name="T4" fmla="*/ 14 w 28"/>
                <a:gd name="T5" fmla="*/ 2 h 36"/>
                <a:gd name="T6" fmla="*/ 20 w 28"/>
                <a:gd name="T7" fmla="*/ 0 h 36"/>
                <a:gd name="T8" fmla="*/ 28 w 28"/>
                <a:gd name="T9" fmla="*/ 10 h 36"/>
                <a:gd name="T10" fmla="*/ 15 w 28"/>
                <a:gd name="T11" fmla="*/ 34 h 36"/>
                <a:gd name="T12" fmla="*/ 8 w 2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8" y="36"/>
                  </a:moveTo>
                  <a:cubicBezTo>
                    <a:pt x="3" y="36"/>
                    <a:pt x="0" y="32"/>
                    <a:pt x="0" y="25"/>
                  </a:cubicBezTo>
                  <a:cubicBezTo>
                    <a:pt x="0" y="17"/>
                    <a:pt x="6" y="6"/>
                    <a:pt x="14" y="2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5" y="0"/>
                    <a:pt x="28" y="4"/>
                    <a:pt x="28" y="10"/>
                  </a:cubicBezTo>
                  <a:cubicBezTo>
                    <a:pt x="28" y="19"/>
                    <a:pt x="22" y="29"/>
                    <a:pt x="15" y="34"/>
                  </a:cubicBezTo>
                  <a:cubicBezTo>
                    <a:pt x="12" y="35"/>
                    <a:pt x="10" y="36"/>
                    <a:pt x="8" y="36"/>
                  </a:cubicBezTo>
                  <a:close/>
                </a:path>
              </a:pathLst>
            </a:cu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3" name="Freeform 890"/>
            <p:cNvSpPr/>
            <p:nvPr>
              <p:custDataLst>
                <p:tags r:id="rId18"/>
              </p:custDataLst>
            </p:nvPr>
          </p:nvSpPr>
          <p:spPr bwMode="auto">
            <a:xfrm>
              <a:off x="1677587" y="2932105"/>
              <a:ext cx="593133" cy="361637"/>
            </a:xfrm>
            <a:custGeom>
              <a:avLst/>
              <a:gdLst>
                <a:gd name="T0" fmla="*/ 5 w 474"/>
                <a:gd name="T1" fmla="*/ 168 h 289"/>
                <a:gd name="T2" fmla="*/ 290 w 474"/>
                <a:gd name="T3" fmla="*/ 1 h 289"/>
                <a:gd name="T4" fmla="*/ 294 w 474"/>
                <a:gd name="T5" fmla="*/ 0 h 289"/>
                <a:gd name="T6" fmla="*/ 474 w 474"/>
                <a:gd name="T7" fmla="*/ 106 h 289"/>
                <a:gd name="T8" fmla="*/ 471 w 474"/>
                <a:gd name="T9" fmla="*/ 106 h 289"/>
                <a:gd name="T10" fmla="*/ 185 w 474"/>
                <a:gd name="T11" fmla="*/ 274 h 289"/>
                <a:gd name="T12" fmla="*/ 180 w 474"/>
                <a:gd name="T13" fmla="*/ 283 h 289"/>
                <a:gd name="T14" fmla="*/ 180 w 474"/>
                <a:gd name="T15" fmla="*/ 285 h 289"/>
                <a:gd name="T16" fmla="*/ 181 w 474"/>
                <a:gd name="T17" fmla="*/ 289 h 289"/>
                <a:gd name="T18" fmla="*/ 1 w 474"/>
                <a:gd name="T19" fmla="*/ 183 h 289"/>
                <a:gd name="T20" fmla="*/ 0 w 474"/>
                <a:gd name="T21" fmla="*/ 179 h 289"/>
                <a:gd name="T22" fmla="*/ 0 w 474"/>
                <a:gd name="T23" fmla="*/ 177 h 289"/>
                <a:gd name="T24" fmla="*/ 5 w 474"/>
                <a:gd name="T25" fmla="*/ 16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4" h="289">
                  <a:moveTo>
                    <a:pt x="5" y="168"/>
                  </a:moveTo>
                  <a:cubicBezTo>
                    <a:pt x="290" y="1"/>
                    <a:pt x="290" y="1"/>
                    <a:pt x="290" y="1"/>
                  </a:cubicBezTo>
                  <a:cubicBezTo>
                    <a:pt x="292" y="0"/>
                    <a:pt x="293" y="0"/>
                    <a:pt x="294" y="0"/>
                  </a:cubicBezTo>
                  <a:cubicBezTo>
                    <a:pt x="357" y="37"/>
                    <a:pt x="412" y="70"/>
                    <a:pt x="474" y="106"/>
                  </a:cubicBezTo>
                  <a:cubicBezTo>
                    <a:pt x="473" y="105"/>
                    <a:pt x="472" y="105"/>
                    <a:pt x="471" y="106"/>
                  </a:cubicBezTo>
                  <a:cubicBezTo>
                    <a:pt x="185" y="274"/>
                    <a:pt x="185" y="274"/>
                    <a:pt x="185" y="274"/>
                  </a:cubicBezTo>
                  <a:cubicBezTo>
                    <a:pt x="182" y="275"/>
                    <a:pt x="180" y="279"/>
                    <a:pt x="180" y="283"/>
                  </a:cubicBezTo>
                  <a:cubicBezTo>
                    <a:pt x="180" y="285"/>
                    <a:pt x="180" y="285"/>
                    <a:pt x="180" y="285"/>
                  </a:cubicBezTo>
                  <a:cubicBezTo>
                    <a:pt x="180" y="287"/>
                    <a:pt x="180" y="288"/>
                    <a:pt x="181" y="289"/>
                  </a:cubicBezTo>
                  <a:cubicBezTo>
                    <a:pt x="1" y="183"/>
                    <a:pt x="1" y="183"/>
                    <a:pt x="1" y="183"/>
                  </a:cubicBezTo>
                  <a:cubicBezTo>
                    <a:pt x="0" y="183"/>
                    <a:pt x="0" y="181"/>
                    <a:pt x="0" y="179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4"/>
                    <a:pt x="2" y="170"/>
                    <a:pt x="5" y="168"/>
                  </a:cubicBezTo>
                </a:path>
              </a:pathLst>
            </a:custGeom>
            <a:solidFill>
              <a:srgbClr val="AD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4" name="Freeform 891"/>
            <p:cNvSpPr/>
            <p:nvPr>
              <p:custDataLst>
                <p:tags r:id="rId19"/>
              </p:custDataLst>
            </p:nvPr>
          </p:nvSpPr>
          <p:spPr bwMode="auto">
            <a:xfrm>
              <a:off x="1902828" y="3063495"/>
              <a:ext cx="370395" cy="231498"/>
            </a:xfrm>
            <a:custGeom>
              <a:avLst/>
              <a:gdLst>
                <a:gd name="T0" fmla="*/ 5 w 296"/>
                <a:gd name="T1" fmla="*/ 169 h 185"/>
                <a:gd name="T2" fmla="*/ 0 w 296"/>
                <a:gd name="T3" fmla="*/ 178 h 185"/>
                <a:gd name="T4" fmla="*/ 0 w 296"/>
                <a:gd name="T5" fmla="*/ 180 h 185"/>
                <a:gd name="T6" fmla="*/ 5 w 296"/>
                <a:gd name="T7" fmla="*/ 183 h 185"/>
                <a:gd name="T8" fmla="*/ 291 w 296"/>
                <a:gd name="T9" fmla="*/ 16 h 185"/>
                <a:gd name="T10" fmla="*/ 296 w 296"/>
                <a:gd name="T11" fmla="*/ 7 h 185"/>
                <a:gd name="T12" fmla="*/ 296 w 296"/>
                <a:gd name="T13" fmla="*/ 4 h 185"/>
                <a:gd name="T14" fmla="*/ 291 w 296"/>
                <a:gd name="T15" fmla="*/ 1 h 185"/>
                <a:gd name="T16" fmla="*/ 5 w 296"/>
                <a:gd name="T17" fmla="*/ 16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85">
                  <a:moveTo>
                    <a:pt x="5" y="169"/>
                  </a:moveTo>
                  <a:cubicBezTo>
                    <a:pt x="2" y="170"/>
                    <a:pt x="0" y="174"/>
                    <a:pt x="0" y="178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4"/>
                    <a:pt x="2" y="185"/>
                    <a:pt x="5" y="183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4" y="14"/>
                    <a:pt x="296" y="10"/>
                    <a:pt x="296" y="7"/>
                  </a:cubicBezTo>
                  <a:cubicBezTo>
                    <a:pt x="296" y="4"/>
                    <a:pt x="296" y="4"/>
                    <a:pt x="296" y="4"/>
                  </a:cubicBezTo>
                  <a:cubicBezTo>
                    <a:pt x="296" y="1"/>
                    <a:pt x="293" y="0"/>
                    <a:pt x="291" y="1"/>
                  </a:cubicBezTo>
                  <a:lnTo>
                    <a:pt x="5" y="169"/>
                  </a:lnTo>
                  <a:close/>
                </a:path>
              </a:pathLst>
            </a:custGeom>
            <a:solidFill>
              <a:srgbClr val="DC2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5" name="Freeform 892"/>
            <p:cNvSpPr/>
            <p:nvPr>
              <p:custDataLst>
                <p:tags r:id="rId20"/>
              </p:custDataLst>
            </p:nvPr>
          </p:nvSpPr>
          <p:spPr bwMode="auto">
            <a:xfrm>
              <a:off x="1670079" y="2655560"/>
              <a:ext cx="609401" cy="619412"/>
            </a:xfrm>
            <a:custGeom>
              <a:avLst/>
              <a:gdLst>
                <a:gd name="T0" fmla="*/ 206 w 487"/>
                <a:gd name="T1" fmla="*/ 274 h 495"/>
                <a:gd name="T2" fmla="*/ 483 w 487"/>
                <a:gd name="T3" fmla="*/ 120 h 495"/>
                <a:gd name="T4" fmla="*/ 483 w 487"/>
                <a:gd name="T5" fmla="*/ 112 h 495"/>
                <a:gd name="T6" fmla="*/ 292 w 487"/>
                <a:gd name="T7" fmla="*/ 3 h 495"/>
                <a:gd name="T8" fmla="*/ 280 w 487"/>
                <a:gd name="T9" fmla="*/ 4 h 495"/>
                <a:gd name="T10" fmla="*/ 11 w 487"/>
                <a:gd name="T11" fmla="*/ 162 h 495"/>
                <a:gd name="T12" fmla="*/ 0 w 487"/>
                <a:gd name="T13" fmla="*/ 182 h 495"/>
                <a:gd name="T14" fmla="*/ 20 w 487"/>
                <a:gd name="T15" fmla="*/ 414 h 495"/>
                <a:gd name="T16" fmla="*/ 195 w 487"/>
                <a:gd name="T17" fmla="*/ 495 h 495"/>
                <a:gd name="T18" fmla="*/ 195 w 487"/>
                <a:gd name="T19" fmla="*/ 294 h 495"/>
                <a:gd name="T20" fmla="*/ 206 w 487"/>
                <a:gd name="T21" fmla="*/ 27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7" h="495">
                  <a:moveTo>
                    <a:pt x="206" y="274"/>
                  </a:moveTo>
                  <a:cubicBezTo>
                    <a:pt x="483" y="120"/>
                    <a:pt x="483" y="120"/>
                    <a:pt x="483" y="120"/>
                  </a:cubicBezTo>
                  <a:cubicBezTo>
                    <a:pt x="487" y="118"/>
                    <a:pt x="485" y="114"/>
                    <a:pt x="483" y="112"/>
                  </a:cubicBezTo>
                  <a:cubicBezTo>
                    <a:pt x="483" y="112"/>
                    <a:pt x="349" y="36"/>
                    <a:pt x="292" y="3"/>
                  </a:cubicBezTo>
                  <a:cubicBezTo>
                    <a:pt x="290" y="2"/>
                    <a:pt x="286" y="0"/>
                    <a:pt x="280" y="4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4" y="167"/>
                    <a:pt x="0" y="175"/>
                    <a:pt x="0" y="182"/>
                  </a:cubicBezTo>
                  <a:cubicBezTo>
                    <a:pt x="20" y="414"/>
                    <a:pt x="20" y="414"/>
                    <a:pt x="20" y="414"/>
                  </a:cubicBezTo>
                  <a:cubicBezTo>
                    <a:pt x="195" y="495"/>
                    <a:pt x="195" y="495"/>
                    <a:pt x="195" y="495"/>
                  </a:cubicBezTo>
                  <a:cubicBezTo>
                    <a:pt x="195" y="294"/>
                    <a:pt x="195" y="294"/>
                    <a:pt x="195" y="294"/>
                  </a:cubicBezTo>
                  <a:cubicBezTo>
                    <a:pt x="206" y="274"/>
                    <a:pt x="206" y="274"/>
                    <a:pt x="206" y="274"/>
                  </a:cubicBezTo>
                </a:path>
              </a:pathLst>
            </a:custGeom>
            <a:solidFill>
              <a:srgbClr val="FF7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6" name="Freeform 893"/>
            <p:cNvSpPr/>
            <p:nvPr>
              <p:custDataLst>
                <p:tags r:id="rId21"/>
              </p:custDataLst>
            </p:nvPr>
          </p:nvSpPr>
          <p:spPr bwMode="auto">
            <a:xfrm>
              <a:off x="1670079" y="2878298"/>
              <a:ext cx="261530" cy="396674"/>
            </a:xfrm>
            <a:custGeom>
              <a:avLst/>
              <a:gdLst>
                <a:gd name="T0" fmla="*/ 0 w 209"/>
                <a:gd name="T1" fmla="*/ 226 h 317"/>
                <a:gd name="T2" fmla="*/ 0 w 209"/>
                <a:gd name="T3" fmla="*/ 4 h 317"/>
                <a:gd name="T4" fmla="*/ 1 w 209"/>
                <a:gd name="T5" fmla="*/ 0 h 317"/>
                <a:gd name="T6" fmla="*/ 181 w 209"/>
                <a:gd name="T7" fmla="*/ 92 h 317"/>
                <a:gd name="T8" fmla="*/ 209 w 209"/>
                <a:gd name="T9" fmla="*/ 95 h 317"/>
                <a:gd name="T10" fmla="*/ 195 w 209"/>
                <a:gd name="T11" fmla="*/ 116 h 317"/>
                <a:gd name="T12" fmla="*/ 195 w 209"/>
                <a:gd name="T13" fmla="*/ 317 h 317"/>
                <a:gd name="T14" fmla="*/ 0 w 209"/>
                <a:gd name="T15" fmla="*/ 22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317">
                  <a:moveTo>
                    <a:pt x="0" y="226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1" y="0"/>
                  </a:cubicBezTo>
                  <a:cubicBezTo>
                    <a:pt x="181" y="92"/>
                    <a:pt x="181" y="92"/>
                    <a:pt x="181" y="92"/>
                  </a:cubicBezTo>
                  <a:cubicBezTo>
                    <a:pt x="181" y="92"/>
                    <a:pt x="197" y="101"/>
                    <a:pt x="209" y="95"/>
                  </a:cubicBezTo>
                  <a:cubicBezTo>
                    <a:pt x="209" y="95"/>
                    <a:pt x="195" y="111"/>
                    <a:pt x="195" y="116"/>
                  </a:cubicBezTo>
                  <a:cubicBezTo>
                    <a:pt x="195" y="317"/>
                    <a:pt x="195" y="317"/>
                    <a:pt x="195" y="317"/>
                  </a:cubicBezTo>
                  <a:cubicBezTo>
                    <a:pt x="0" y="226"/>
                    <a:pt x="0" y="226"/>
                    <a:pt x="0" y="226"/>
                  </a:cubicBezTo>
                </a:path>
              </a:pathLst>
            </a:custGeom>
            <a:solidFill>
              <a:srgbClr val="F43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7" name="Freeform 894"/>
            <p:cNvSpPr/>
            <p:nvPr>
              <p:custDataLst>
                <p:tags r:id="rId22"/>
              </p:custDataLst>
            </p:nvPr>
          </p:nvSpPr>
          <p:spPr bwMode="auto">
            <a:xfrm>
              <a:off x="1667577" y="2864533"/>
              <a:ext cx="27529" cy="311583"/>
            </a:xfrm>
            <a:custGeom>
              <a:avLst/>
              <a:gdLst>
                <a:gd name="T0" fmla="*/ 8 w 22"/>
                <a:gd name="T1" fmla="*/ 0 h 249"/>
                <a:gd name="T2" fmla="*/ 13 w 22"/>
                <a:gd name="T3" fmla="*/ 16 h 249"/>
                <a:gd name="T4" fmla="*/ 22 w 22"/>
                <a:gd name="T5" fmla="*/ 20 h 249"/>
                <a:gd name="T6" fmla="*/ 22 w 22"/>
                <a:gd name="T7" fmla="*/ 249 h 249"/>
                <a:gd name="T8" fmla="*/ 2 w 22"/>
                <a:gd name="T9" fmla="*/ 237 h 249"/>
                <a:gd name="T10" fmla="*/ 2 w 22"/>
                <a:gd name="T11" fmla="*/ 15 h 249"/>
                <a:gd name="T12" fmla="*/ 8 w 22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49">
                  <a:moveTo>
                    <a:pt x="8" y="0"/>
                  </a:moveTo>
                  <a:cubicBezTo>
                    <a:pt x="7" y="1"/>
                    <a:pt x="0" y="11"/>
                    <a:pt x="13" y="16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49"/>
                    <a:pt x="22" y="249"/>
                    <a:pt x="22" y="249"/>
                  </a:cubicBezTo>
                  <a:cubicBezTo>
                    <a:pt x="2" y="237"/>
                    <a:pt x="2" y="237"/>
                    <a:pt x="2" y="237"/>
                  </a:cubicBezTo>
                  <a:cubicBezTo>
                    <a:pt x="2" y="237"/>
                    <a:pt x="2" y="16"/>
                    <a:pt x="2" y="15"/>
                  </a:cubicBezTo>
                  <a:cubicBezTo>
                    <a:pt x="2" y="4"/>
                    <a:pt x="8" y="0"/>
                    <a:pt x="8" y="0"/>
                  </a:cubicBezTo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8" name="Freeform 895"/>
            <p:cNvSpPr/>
            <p:nvPr>
              <p:custDataLst>
                <p:tags r:id="rId23"/>
              </p:custDataLst>
            </p:nvPr>
          </p:nvSpPr>
          <p:spPr bwMode="auto">
            <a:xfrm>
              <a:off x="1914089" y="2795709"/>
              <a:ext cx="367893" cy="479262"/>
            </a:xfrm>
            <a:custGeom>
              <a:avLst/>
              <a:gdLst>
                <a:gd name="T0" fmla="*/ 0 w 294"/>
                <a:gd name="T1" fmla="*/ 163 h 383"/>
                <a:gd name="T2" fmla="*/ 14 w 294"/>
                <a:gd name="T3" fmla="*/ 160 h 383"/>
                <a:gd name="T4" fmla="*/ 286 w 294"/>
                <a:gd name="T5" fmla="*/ 8 h 383"/>
                <a:gd name="T6" fmla="*/ 288 w 294"/>
                <a:gd name="T7" fmla="*/ 0 h 383"/>
                <a:gd name="T8" fmla="*/ 294 w 294"/>
                <a:gd name="T9" fmla="*/ 13 h 383"/>
                <a:gd name="T10" fmla="*/ 294 w 294"/>
                <a:gd name="T11" fmla="*/ 205 h 383"/>
                <a:gd name="T12" fmla="*/ 290 w 294"/>
                <a:gd name="T13" fmla="*/ 212 h 383"/>
                <a:gd name="T14" fmla="*/ 0 w 294"/>
                <a:gd name="T15" fmla="*/ 383 h 383"/>
                <a:gd name="T16" fmla="*/ 0 w 294"/>
                <a:gd name="T17" fmla="*/ 1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383">
                  <a:moveTo>
                    <a:pt x="0" y="163"/>
                  </a:moveTo>
                  <a:cubicBezTo>
                    <a:pt x="0" y="163"/>
                    <a:pt x="8" y="164"/>
                    <a:pt x="14" y="160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92" y="4"/>
                    <a:pt x="288" y="0"/>
                    <a:pt x="288" y="0"/>
                  </a:cubicBezTo>
                  <a:cubicBezTo>
                    <a:pt x="294" y="4"/>
                    <a:pt x="294" y="8"/>
                    <a:pt x="294" y="13"/>
                  </a:cubicBezTo>
                  <a:cubicBezTo>
                    <a:pt x="294" y="205"/>
                    <a:pt x="294" y="205"/>
                    <a:pt x="294" y="205"/>
                  </a:cubicBezTo>
                  <a:cubicBezTo>
                    <a:pt x="294" y="208"/>
                    <a:pt x="293" y="211"/>
                    <a:pt x="290" y="212"/>
                  </a:cubicBezTo>
                  <a:cubicBezTo>
                    <a:pt x="0" y="383"/>
                    <a:pt x="0" y="383"/>
                    <a:pt x="0" y="383"/>
                  </a:cubicBezTo>
                  <a:cubicBezTo>
                    <a:pt x="0" y="163"/>
                    <a:pt x="0" y="163"/>
                    <a:pt x="0" y="163"/>
                  </a:cubicBezTo>
                  <a:close/>
                </a:path>
              </a:pathLst>
            </a:custGeom>
            <a:solidFill>
              <a:srgbClr val="E2D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9" name="Freeform 896"/>
            <p:cNvSpPr/>
            <p:nvPr>
              <p:custDataLst>
                <p:tags r:id="rId24"/>
              </p:custDataLst>
            </p:nvPr>
          </p:nvSpPr>
          <p:spPr bwMode="auto">
            <a:xfrm>
              <a:off x="1680090" y="3276222"/>
              <a:ext cx="121380" cy="77583"/>
            </a:xfrm>
            <a:custGeom>
              <a:avLst/>
              <a:gdLst>
                <a:gd name="T0" fmla="*/ 87 w 97"/>
                <a:gd name="T1" fmla="*/ 50 h 62"/>
                <a:gd name="T2" fmla="*/ 79 w 97"/>
                <a:gd name="T3" fmla="*/ 44 h 62"/>
                <a:gd name="T4" fmla="*/ 17 w 97"/>
                <a:gd name="T5" fmla="*/ 62 h 62"/>
                <a:gd name="T6" fmla="*/ 0 w 97"/>
                <a:gd name="T7" fmla="*/ 29 h 62"/>
                <a:gd name="T8" fmla="*/ 75 w 97"/>
                <a:gd name="T9" fmla="*/ 0 h 62"/>
                <a:gd name="T10" fmla="*/ 97 w 97"/>
                <a:gd name="T11" fmla="*/ 23 h 62"/>
                <a:gd name="T12" fmla="*/ 87 w 97"/>
                <a:gd name="T13" fmla="*/ 5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2">
                  <a:moveTo>
                    <a:pt x="87" y="50"/>
                  </a:moveTo>
                  <a:lnTo>
                    <a:pt x="79" y="44"/>
                  </a:lnTo>
                  <a:lnTo>
                    <a:pt x="17" y="62"/>
                  </a:lnTo>
                  <a:lnTo>
                    <a:pt x="0" y="29"/>
                  </a:lnTo>
                  <a:lnTo>
                    <a:pt x="75" y="0"/>
                  </a:lnTo>
                  <a:lnTo>
                    <a:pt x="97" y="23"/>
                  </a:lnTo>
                  <a:lnTo>
                    <a:pt x="87" y="50"/>
                  </a:lnTo>
                  <a:close/>
                </a:path>
              </a:pathLst>
            </a:custGeom>
            <a:solidFill>
              <a:srgbClr val="8B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0" name="Freeform 897"/>
            <p:cNvSpPr/>
            <p:nvPr>
              <p:custDataLst>
                <p:tags r:id="rId25"/>
              </p:custDataLst>
            </p:nvPr>
          </p:nvSpPr>
          <p:spPr bwMode="auto">
            <a:xfrm>
              <a:off x="1673833" y="3294993"/>
              <a:ext cx="103861" cy="126385"/>
            </a:xfrm>
            <a:custGeom>
              <a:avLst/>
              <a:gdLst>
                <a:gd name="T0" fmla="*/ 0 w 83"/>
                <a:gd name="T1" fmla="*/ 77 h 101"/>
                <a:gd name="T2" fmla="*/ 8 w 83"/>
                <a:gd name="T3" fmla="*/ 85 h 101"/>
                <a:gd name="T4" fmla="*/ 42 w 83"/>
                <a:gd name="T5" fmla="*/ 97 h 101"/>
                <a:gd name="T6" fmla="*/ 83 w 83"/>
                <a:gd name="T7" fmla="*/ 16 h 101"/>
                <a:gd name="T8" fmla="*/ 57 w 83"/>
                <a:gd name="T9" fmla="*/ 1 h 101"/>
                <a:gd name="T10" fmla="*/ 13 w 83"/>
                <a:gd name="T11" fmla="*/ 17 h 101"/>
                <a:gd name="T12" fmla="*/ 0 w 83"/>
                <a:gd name="T13" fmla="*/ 7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01">
                  <a:moveTo>
                    <a:pt x="0" y="77"/>
                  </a:moveTo>
                  <a:cubicBezTo>
                    <a:pt x="0" y="77"/>
                    <a:pt x="3" y="81"/>
                    <a:pt x="8" y="85"/>
                  </a:cubicBezTo>
                  <a:cubicBezTo>
                    <a:pt x="17" y="92"/>
                    <a:pt x="29" y="101"/>
                    <a:pt x="42" y="97"/>
                  </a:cubicBezTo>
                  <a:cubicBezTo>
                    <a:pt x="50" y="94"/>
                    <a:pt x="83" y="16"/>
                    <a:pt x="83" y="16"/>
                  </a:cubicBezTo>
                  <a:cubicBezTo>
                    <a:pt x="83" y="16"/>
                    <a:pt x="78" y="3"/>
                    <a:pt x="57" y="1"/>
                  </a:cubicBezTo>
                  <a:cubicBezTo>
                    <a:pt x="37" y="0"/>
                    <a:pt x="13" y="17"/>
                    <a:pt x="13" y="17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rgbClr val="04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1" name="Freeform 898"/>
            <p:cNvSpPr/>
            <p:nvPr>
              <p:custDataLst>
                <p:tags r:id="rId26"/>
              </p:custDataLst>
            </p:nvPr>
          </p:nvSpPr>
          <p:spPr bwMode="auto">
            <a:xfrm>
              <a:off x="1695106" y="3296244"/>
              <a:ext cx="87594" cy="121380"/>
            </a:xfrm>
            <a:custGeom>
              <a:avLst/>
              <a:gdLst>
                <a:gd name="T0" fmla="*/ 35 w 70"/>
                <a:gd name="T1" fmla="*/ 11 h 97"/>
                <a:gd name="T2" fmla="*/ 70 w 70"/>
                <a:gd name="T3" fmla="*/ 31 h 97"/>
                <a:gd name="T4" fmla="*/ 35 w 70"/>
                <a:gd name="T5" fmla="*/ 92 h 97"/>
                <a:gd name="T6" fmla="*/ 16 w 70"/>
                <a:gd name="T7" fmla="*/ 96 h 97"/>
                <a:gd name="T8" fmla="*/ 0 w 70"/>
                <a:gd name="T9" fmla="*/ 72 h 97"/>
                <a:gd name="T10" fmla="*/ 35 w 70"/>
                <a:gd name="T11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97">
                  <a:moveTo>
                    <a:pt x="35" y="11"/>
                  </a:moveTo>
                  <a:cubicBezTo>
                    <a:pt x="54" y="0"/>
                    <a:pt x="70" y="9"/>
                    <a:pt x="70" y="31"/>
                  </a:cubicBezTo>
                  <a:cubicBezTo>
                    <a:pt x="70" y="54"/>
                    <a:pt x="55" y="81"/>
                    <a:pt x="35" y="92"/>
                  </a:cubicBezTo>
                  <a:cubicBezTo>
                    <a:pt x="28" y="96"/>
                    <a:pt x="22" y="97"/>
                    <a:pt x="16" y="96"/>
                  </a:cubicBezTo>
                  <a:cubicBezTo>
                    <a:pt x="7" y="94"/>
                    <a:pt x="0" y="86"/>
                    <a:pt x="0" y="72"/>
                  </a:cubicBezTo>
                  <a:cubicBezTo>
                    <a:pt x="0" y="50"/>
                    <a:pt x="16" y="23"/>
                    <a:pt x="35" y="11"/>
                  </a:cubicBezTo>
                  <a:close/>
                </a:path>
              </a:pathLst>
            </a:custGeom>
            <a:solidFill>
              <a:srgbClr val="39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2" name="Freeform 899"/>
            <p:cNvSpPr/>
            <p:nvPr>
              <p:custDataLst>
                <p:tags r:id="rId27"/>
              </p:custDataLst>
            </p:nvPr>
          </p:nvSpPr>
          <p:spPr bwMode="auto">
            <a:xfrm>
              <a:off x="1710122" y="3325025"/>
              <a:ext cx="60064" cy="75080"/>
            </a:xfrm>
            <a:custGeom>
              <a:avLst/>
              <a:gdLst>
                <a:gd name="T0" fmla="*/ 14 w 48"/>
                <a:gd name="T1" fmla="*/ 60 h 60"/>
                <a:gd name="T2" fmla="*/ 0 w 48"/>
                <a:gd name="T3" fmla="*/ 42 h 60"/>
                <a:gd name="T4" fmla="*/ 23 w 48"/>
                <a:gd name="T5" fmla="*/ 3 h 60"/>
                <a:gd name="T6" fmla="*/ 34 w 48"/>
                <a:gd name="T7" fmla="*/ 0 h 60"/>
                <a:gd name="T8" fmla="*/ 48 w 48"/>
                <a:gd name="T9" fmla="*/ 17 h 60"/>
                <a:gd name="T10" fmla="*/ 25 w 48"/>
                <a:gd name="T11" fmla="*/ 56 h 60"/>
                <a:gd name="T12" fmla="*/ 14 w 4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0">
                  <a:moveTo>
                    <a:pt x="14" y="60"/>
                  </a:moveTo>
                  <a:cubicBezTo>
                    <a:pt x="6" y="60"/>
                    <a:pt x="0" y="53"/>
                    <a:pt x="0" y="42"/>
                  </a:cubicBezTo>
                  <a:cubicBezTo>
                    <a:pt x="0" y="28"/>
                    <a:pt x="10" y="10"/>
                    <a:pt x="23" y="3"/>
                  </a:cubicBezTo>
                  <a:cubicBezTo>
                    <a:pt x="27" y="1"/>
                    <a:pt x="30" y="0"/>
                    <a:pt x="34" y="0"/>
                  </a:cubicBezTo>
                  <a:cubicBezTo>
                    <a:pt x="42" y="0"/>
                    <a:pt x="48" y="6"/>
                    <a:pt x="48" y="17"/>
                  </a:cubicBezTo>
                  <a:cubicBezTo>
                    <a:pt x="48" y="31"/>
                    <a:pt x="38" y="49"/>
                    <a:pt x="25" y="56"/>
                  </a:cubicBezTo>
                  <a:cubicBezTo>
                    <a:pt x="21" y="59"/>
                    <a:pt x="18" y="60"/>
                    <a:pt x="14" y="60"/>
                  </a:cubicBezTo>
                  <a:close/>
                </a:path>
              </a:pathLst>
            </a:custGeom>
            <a:solidFill>
              <a:srgbClr val="9A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3" name="Freeform 900"/>
            <p:cNvSpPr/>
            <p:nvPr>
              <p:custDataLst>
                <p:tags r:id="rId28"/>
              </p:custDataLst>
            </p:nvPr>
          </p:nvSpPr>
          <p:spPr bwMode="auto">
            <a:xfrm>
              <a:off x="1718881" y="3328779"/>
              <a:ext cx="48803" cy="68824"/>
            </a:xfrm>
            <a:custGeom>
              <a:avLst/>
              <a:gdLst>
                <a:gd name="T0" fmla="*/ 0 w 39"/>
                <a:gd name="T1" fmla="*/ 53 h 55"/>
                <a:gd name="T2" fmla="*/ 7 w 39"/>
                <a:gd name="T3" fmla="*/ 55 h 55"/>
                <a:gd name="T4" fmla="*/ 17 w 39"/>
                <a:gd name="T5" fmla="*/ 52 h 55"/>
                <a:gd name="T6" fmla="*/ 39 w 39"/>
                <a:gd name="T7" fmla="*/ 14 h 55"/>
                <a:gd name="T8" fmla="*/ 33 w 39"/>
                <a:gd name="T9" fmla="*/ 0 h 55"/>
                <a:gd name="T10" fmla="*/ 33 w 39"/>
                <a:gd name="T11" fmla="*/ 0 h 55"/>
                <a:gd name="T12" fmla="*/ 0 w 39"/>
                <a:gd name="T13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0" y="53"/>
                  </a:moveTo>
                  <a:cubicBezTo>
                    <a:pt x="2" y="54"/>
                    <a:pt x="4" y="55"/>
                    <a:pt x="7" y="55"/>
                  </a:cubicBezTo>
                  <a:cubicBezTo>
                    <a:pt x="10" y="55"/>
                    <a:pt x="14" y="54"/>
                    <a:pt x="17" y="52"/>
                  </a:cubicBezTo>
                  <a:cubicBezTo>
                    <a:pt x="29" y="45"/>
                    <a:pt x="39" y="28"/>
                    <a:pt x="39" y="14"/>
                  </a:cubicBezTo>
                  <a:cubicBezTo>
                    <a:pt x="39" y="8"/>
                    <a:pt x="37" y="3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5" y="33"/>
                    <a:pt x="0" y="53"/>
                  </a:cubicBezTo>
                  <a:close/>
                </a:path>
              </a:pathLst>
            </a:custGeom>
            <a:solidFill>
              <a:srgbClr val="85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4" name="Freeform 901"/>
            <p:cNvSpPr/>
            <p:nvPr>
              <p:custDataLst>
                <p:tags r:id="rId29"/>
              </p:custDataLst>
            </p:nvPr>
          </p:nvSpPr>
          <p:spPr bwMode="auto">
            <a:xfrm>
              <a:off x="1722635" y="3341292"/>
              <a:ext cx="35037" cy="45048"/>
            </a:xfrm>
            <a:custGeom>
              <a:avLst/>
              <a:gdLst>
                <a:gd name="T0" fmla="*/ 8 w 28"/>
                <a:gd name="T1" fmla="*/ 36 h 36"/>
                <a:gd name="T2" fmla="*/ 0 w 28"/>
                <a:gd name="T3" fmla="*/ 26 h 36"/>
                <a:gd name="T4" fmla="*/ 14 w 28"/>
                <a:gd name="T5" fmla="*/ 2 h 36"/>
                <a:gd name="T6" fmla="*/ 20 w 28"/>
                <a:gd name="T7" fmla="*/ 0 h 36"/>
                <a:gd name="T8" fmla="*/ 28 w 28"/>
                <a:gd name="T9" fmla="*/ 10 h 36"/>
                <a:gd name="T10" fmla="*/ 15 w 28"/>
                <a:gd name="T11" fmla="*/ 34 h 36"/>
                <a:gd name="T12" fmla="*/ 8 w 2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8" y="36"/>
                  </a:moveTo>
                  <a:cubicBezTo>
                    <a:pt x="3" y="36"/>
                    <a:pt x="0" y="32"/>
                    <a:pt x="0" y="26"/>
                  </a:cubicBezTo>
                  <a:cubicBezTo>
                    <a:pt x="0" y="17"/>
                    <a:pt x="6" y="6"/>
                    <a:pt x="14" y="2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5" y="0"/>
                    <a:pt x="28" y="4"/>
                    <a:pt x="28" y="10"/>
                  </a:cubicBezTo>
                  <a:cubicBezTo>
                    <a:pt x="28" y="19"/>
                    <a:pt x="22" y="30"/>
                    <a:pt x="15" y="34"/>
                  </a:cubicBezTo>
                  <a:cubicBezTo>
                    <a:pt x="12" y="35"/>
                    <a:pt x="10" y="36"/>
                    <a:pt x="8" y="36"/>
                  </a:cubicBezTo>
                  <a:close/>
                </a:path>
              </a:pathLst>
            </a:cu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5" name="Freeform 902"/>
            <p:cNvSpPr/>
            <p:nvPr>
              <p:custDataLst>
                <p:tags r:id="rId30"/>
              </p:custDataLst>
            </p:nvPr>
          </p:nvSpPr>
          <p:spPr bwMode="auto">
            <a:xfrm>
              <a:off x="1559962" y="3045977"/>
              <a:ext cx="25027" cy="51305"/>
            </a:xfrm>
            <a:custGeom>
              <a:avLst/>
              <a:gdLst>
                <a:gd name="T0" fmla="*/ 4 w 20"/>
                <a:gd name="T1" fmla="*/ 3 h 41"/>
                <a:gd name="T2" fmla="*/ 8 w 20"/>
                <a:gd name="T3" fmla="*/ 1 h 41"/>
                <a:gd name="T4" fmla="*/ 17 w 20"/>
                <a:gd name="T5" fmla="*/ 6 h 41"/>
                <a:gd name="T6" fmla="*/ 20 w 20"/>
                <a:gd name="T7" fmla="*/ 13 h 41"/>
                <a:gd name="T8" fmla="*/ 15 w 20"/>
                <a:gd name="T9" fmla="*/ 39 h 41"/>
                <a:gd name="T10" fmla="*/ 11 w 20"/>
                <a:gd name="T11" fmla="*/ 40 h 41"/>
                <a:gd name="T12" fmla="*/ 3 w 20"/>
                <a:gd name="T13" fmla="*/ 35 h 41"/>
                <a:gd name="T14" fmla="*/ 1 w 20"/>
                <a:gd name="T15" fmla="*/ 29 h 41"/>
                <a:gd name="T16" fmla="*/ 4 w 20"/>
                <a:gd name="T17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1">
                  <a:moveTo>
                    <a:pt x="4" y="3"/>
                  </a:moveTo>
                  <a:cubicBezTo>
                    <a:pt x="5" y="1"/>
                    <a:pt x="7" y="0"/>
                    <a:pt x="8" y="1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9" y="8"/>
                    <a:pt x="20" y="10"/>
                    <a:pt x="20" y="1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0"/>
                    <a:pt x="13" y="41"/>
                    <a:pt x="11" y="40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4"/>
                    <a:pt x="0" y="31"/>
                    <a:pt x="1" y="29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6" name="Freeform 903"/>
            <p:cNvSpPr/>
            <p:nvPr>
              <p:custDataLst>
                <p:tags r:id="rId31"/>
              </p:custDataLst>
            </p:nvPr>
          </p:nvSpPr>
          <p:spPr bwMode="auto">
            <a:xfrm>
              <a:off x="1557459" y="3045977"/>
              <a:ext cx="25027" cy="51305"/>
            </a:xfrm>
            <a:custGeom>
              <a:avLst/>
              <a:gdLst>
                <a:gd name="T0" fmla="*/ 0 w 20"/>
                <a:gd name="T1" fmla="*/ 5 h 41"/>
                <a:gd name="T2" fmla="*/ 9 w 20"/>
                <a:gd name="T3" fmla="*/ 0 h 41"/>
                <a:gd name="T4" fmla="*/ 20 w 20"/>
                <a:gd name="T5" fmla="*/ 10 h 41"/>
                <a:gd name="T6" fmla="*/ 14 w 20"/>
                <a:gd name="T7" fmla="*/ 41 h 41"/>
                <a:gd name="T8" fmla="*/ 6 w 20"/>
                <a:gd name="T9" fmla="*/ 39 h 41"/>
                <a:gd name="T10" fmla="*/ 0 w 20"/>
                <a:gd name="T11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1">
                  <a:moveTo>
                    <a:pt x="0" y="5"/>
                  </a:moveTo>
                  <a:cubicBezTo>
                    <a:pt x="3" y="2"/>
                    <a:pt x="9" y="0"/>
                    <a:pt x="9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0" y="41"/>
                    <a:pt x="6" y="39"/>
                  </a:cubicBezTo>
                  <a:cubicBezTo>
                    <a:pt x="3" y="37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7" name="Freeform 904"/>
            <p:cNvSpPr/>
            <p:nvPr>
              <p:custDataLst>
                <p:tags r:id="rId32"/>
              </p:custDataLst>
            </p:nvPr>
          </p:nvSpPr>
          <p:spPr bwMode="auto">
            <a:xfrm>
              <a:off x="1552454" y="3049731"/>
              <a:ext cx="21273" cy="46300"/>
            </a:xfrm>
            <a:custGeom>
              <a:avLst/>
              <a:gdLst>
                <a:gd name="T0" fmla="*/ 4 w 17"/>
                <a:gd name="T1" fmla="*/ 3 h 37"/>
                <a:gd name="T2" fmla="*/ 7 w 17"/>
                <a:gd name="T3" fmla="*/ 1 h 37"/>
                <a:gd name="T4" fmla="*/ 15 w 17"/>
                <a:gd name="T5" fmla="*/ 6 h 37"/>
                <a:gd name="T6" fmla="*/ 17 w 17"/>
                <a:gd name="T7" fmla="*/ 12 h 37"/>
                <a:gd name="T8" fmla="*/ 13 w 17"/>
                <a:gd name="T9" fmla="*/ 34 h 37"/>
                <a:gd name="T10" fmla="*/ 10 w 17"/>
                <a:gd name="T11" fmla="*/ 36 h 37"/>
                <a:gd name="T12" fmla="*/ 3 w 17"/>
                <a:gd name="T13" fmla="*/ 31 h 37"/>
                <a:gd name="T14" fmla="*/ 0 w 17"/>
                <a:gd name="T15" fmla="*/ 26 h 37"/>
                <a:gd name="T16" fmla="*/ 4 w 17"/>
                <a:gd name="T17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37">
                  <a:moveTo>
                    <a:pt x="4" y="3"/>
                  </a:moveTo>
                  <a:cubicBezTo>
                    <a:pt x="4" y="1"/>
                    <a:pt x="6" y="0"/>
                    <a:pt x="7" y="1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7"/>
                    <a:pt x="17" y="10"/>
                    <a:pt x="17" y="12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6"/>
                    <a:pt x="11" y="37"/>
                    <a:pt x="10" y="3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0"/>
                    <a:pt x="0" y="28"/>
                    <a:pt x="0" y="26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8" name="Freeform 905"/>
            <p:cNvSpPr/>
            <p:nvPr>
              <p:custDataLst>
                <p:tags r:id="rId33"/>
              </p:custDataLst>
            </p:nvPr>
          </p:nvSpPr>
          <p:spPr bwMode="auto">
            <a:xfrm>
              <a:off x="1468614" y="2967143"/>
              <a:ext cx="411690" cy="394171"/>
            </a:xfrm>
            <a:custGeom>
              <a:avLst/>
              <a:gdLst>
                <a:gd name="T0" fmla="*/ 324 w 329"/>
                <a:gd name="T1" fmla="*/ 70 h 315"/>
                <a:gd name="T2" fmla="*/ 181 w 329"/>
                <a:gd name="T3" fmla="*/ 3 h 315"/>
                <a:gd name="T4" fmla="*/ 122 w 329"/>
                <a:gd name="T5" fmla="*/ 34 h 315"/>
                <a:gd name="T6" fmla="*/ 66 w 329"/>
                <a:gd name="T7" fmla="*/ 116 h 315"/>
                <a:gd name="T8" fmla="*/ 2 w 329"/>
                <a:gd name="T9" fmla="*/ 181 h 315"/>
                <a:gd name="T10" fmla="*/ 1 w 329"/>
                <a:gd name="T11" fmla="*/ 222 h 315"/>
                <a:gd name="T12" fmla="*/ 2 w 329"/>
                <a:gd name="T13" fmla="*/ 234 h 315"/>
                <a:gd name="T14" fmla="*/ 136 w 329"/>
                <a:gd name="T15" fmla="*/ 315 h 315"/>
                <a:gd name="T16" fmla="*/ 180 w 329"/>
                <a:gd name="T17" fmla="*/ 293 h 315"/>
                <a:gd name="T18" fmla="*/ 182 w 329"/>
                <a:gd name="T19" fmla="*/ 274 h 315"/>
                <a:gd name="T20" fmla="*/ 229 w 329"/>
                <a:gd name="T21" fmla="*/ 251 h 315"/>
                <a:gd name="T22" fmla="*/ 232 w 329"/>
                <a:gd name="T23" fmla="*/ 250 h 315"/>
                <a:gd name="T24" fmla="*/ 256 w 329"/>
                <a:gd name="T25" fmla="*/ 297 h 315"/>
                <a:gd name="T26" fmla="*/ 319 w 329"/>
                <a:gd name="T27" fmla="*/ 261 h 315"/>
                <a:gd name="T28" fmla="*/ 324 w 329"/>
                <a:gd name="T29" fmla="*/ 7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9" h="315">
                  <a:moveTo>
                    <a:pt x="324" y="70"/>
                  </a:moveTo>
                  <a:cubicBezTo>
                    <a:pt x="250" y="26"/>
                    <a:pt x="189" y="0"/>
                    <a:pt x="181" y="3"/>
                  </a:cubicBezTo>
                  <a:cubicBezTo>
                    <a:pt x="181" y="3"/>
                    <a:pt x="151" y="10"/>
                    <a:pt x="122" y="34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5" y="172"/>
                    <a:pt x="2" y="181"/>
                  </a:cubicBezTo>
                  <a:cubicBezTo>
                    <a:pt x="2" y="181"/>
                    <a:pt x="0" y="196"/>
                    <a:pt x="1" y="222"/>
                  </a:cubicBezTo>
                  <a:cubicBezTo>
                    <a:pt x="1" y="227"/>
                    <a:pt x="0" y="229"/>
                    <a:pt x="2" y="234"/>
                  </a:cubicBezTo>
                  <a:cubicBezTo>
                    <a:pt x="11" y="250"/>
                    <a:pt x="66" y="303"/>
                    <a:pt x="136" y="315"/>
                  </a:cubicBezTo>
                  <a:cubicBezTo>
                    <a:pt x="136" y="315"/>
                    <a:pt x="148" y="315"/>
                    <a:pt x="180" y="293"/>
                  </a:cubicBezTo>
                  <a:cubicBezTo>
                    <a:pt x="180" y="293"/>
                    <a:pt x="173" y="277"/>
                    <a:pt x="182" y="274"/>
                  </a:cubicBezTo>
                  <a:cubicBezTo>
                    <a:pt x="182" y="274"/>
                    <a:pt x="177" y="276"/>
                    <a:pt x="229" y="251"/>
                  </a:cubicBezTo>
                  <a:cubicBezTo>
                    <a:pt x="228" y="252"/>
                    <a:pt x="229" y="251"/>
                    <a:pt x="232" y="250"/>
                  </a:cubicBezTo>
                  <a:cubicBezTo>
                    <a:pt x="241" y="246"/>
                    <a:pt x="263" y="243"/>
                    <a:pt x="256" y="297"/>
                  </a:cubicBezTo>
                  <a:cubicBezTo>
                    <a:pt x="319" y="261"/>
                    <a:pt x="319" y="261"/>
                    <a:pt x="319" y="261"/>
                  </a:cubicBezTo>
                  <a:cubicBezTo>
                    <a:pt x="319" y="261"/>
                    <a:pt x="329" y="72"/>
                    <a:pt x="324" y="70"/>
                  </a:cubicBezTo>
                </a:path>
              </a:pathLst>
            </a:custGeom>
            <a:solidFill>
              <a:srgbClr val="E7E3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9" name="Freeform 906"/>
            <p:cNvSpPr/>
            <p:nvPr>
              <p:custDataLst>
                <p:tags r:id="rId34"/>
              </p:custDataLst>
            </p:nvPr>
          </p:nvSpPr>
          <p:spPr bwMode="auto">
            <a:xfrm>
              <a:off x="1636293" y="3052234"/>
              <a:ext cx="255273" cy="304075"/>
            </a:xfrm>
            <a:custGeom>
              <a:avLst/>
              <a:gdLst>
                <a:gd name="T0" fmla="*/ 202 w 204"/>
                <a:gd name="T1" fmla="*/ 170 h 243"/>
                <a:gd name="T2" fmla="*/ 203 w 204"/>
                <a:gd name="T3" fmla="*/ 103 h 243"/>
                <a:gd name="T4" fmla="*/ 196 w 204"/>
                <a:gd name="T5" fmla="*/ 19 h 243"/>
                <a:gd name="T6" fmla="*/ 191 w 204"/>
                <a:gd name="T7" fmla="*/ 2 h 243"/>
                <a:gd name="T8" fmla="*/ 185 w 204"/>
                <a:gd name="T9" fmla="*/ 1 h 243"/>
                <a:gd name="T10" fmla="*/ 152 w 204"/>
                <a:gd name="T11" fmla="*/ 21 h 243"/>
                <a:gd name="T12" fmla="*/ 133 w 204"/>
                <a:gd name="T13" fmla="*/ 37 h 243"/>
                <a:gd name="T14" fmla="*/ 124 w 204"/>
                <a:gd name="T15" fmla="*/ 53 h 243"/>
                <a:gd name="T16" fmla="*/ 78 w 204"/>
                <a:gd name="T17" fmla="*/ 137 h 243"/>
                <a:gd name="T18" fmla="*/ 5 w 204"/>
                <a:gd name="T19" fmla="*/ 194 h 243"/>
                <a:gd name="T20" fmla="*/ 2 w 204"/>
                <a:gd name="T21" fmla="*/ 243 h 243"/>
                <a:gd name="T22" fmla="*/ 52 w 204"/>
                <a:gd name="T23" fmla="*/ 231 h 243"/>
                <a:gd name="T24" fmla="*/ 58 w 204"/>
                <a:gd name="T25" fmla="*/ 218 h 243"/>
                <a:gd name="T26" fmla="*/ 110 w 204"/>
                <a:gd name="T27" fmla="*/ 183 h 243"/>
                <a:gd name="T28" fmla="*/ 120 w 204"/>
                <a:gd name="T29" fmla="*/ 197 h 243"/>
                <a:gd name="T30" fmla="*/ 122 w 204"/>
                <a:gd name="T31" fmla="*/ 229 h 243"/>
                <a:gd name="T32" fmla="*/ 193 w 204"/>
                <a:gd name="T33" fmla="*/ 189 h 243"/>
                <a:gd name="T34" fmla="*/ 202 w 204"/>
                <a:gd name="T35" fmla="*/ 17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" h="243">
                  <a:moveTo>
                    <a:pt x="202" y="170"/>
                  </a:moveTo>
                  <a:cubicBezTo>
                    <a:pt x="204" y="139"/>
                    <a:pt x="203" y="124"/>
                    <a:pt x="203" y="103"/>
                  </a:cubicBezTo>
                  <a:cubicBezTo>
                    <a:pt x="203" y="60"/>
                    <a:pt x="197" y="24"/>
                    <a:pt x="196" y="19"/>
                  </a:cubicBezTo>
                  <a:cubicBezTo>
                    <a:pt x="195" y="12"/>
                    <a:pt x="193" y="5"/>
                    <a:pt x="191" y="2"/>
                  </a:cubicBezTo>
                  <a:cubicBezTo>
                    <a:pt x="190" y="1"/>
                    <a:pt x="187" y="0"/>
                    <a:pt x="185" y="1"/>
                  </a:cubicBezTo>
                  <a:cubicBezTo>
                    <a:pt x="170" y="8"/>
                    <a:pt x="154" y="20"/>
                    <a:pt x="152" y="21"/>
                  </a:cubicBezTo>
                  <a:cubicBezTo>
                    <a:pt x="142" y="27"/>
                    <a:pt x="139" y="30"/>
                    <a:pt x="133" y="37"/>
                  </a:cubicBezTo>
                  <a:cubicBezTo>
                    <a:pt x="130" y="41"/>
                    <a:pt x="128" y="45"/>
                    <a:pt x="124" y="53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13" y="179"/>
                    <a:pt x="5" y="194"/>
                  </a:cubicBezTo>
                  <a:cubicBezTo>
                    <a:pt x="0" y="203"/>
                    <a:pt x="2" y="243"/>
                    <a:pt x="2" y="243"/>
                  </a:cubicBezTo>
                  <a:cubicBezTo>
                    <a:pt x="23" y="243"/>
                    <a:pt x="38" y="238"/>
                    <a:pt x="52" y="231"/>
                  </a:cubicBezTo>
                  <a:cubicBezTo>
                    <a:pt x="52" y="231"/>
                    <a:pt x="55" y="222"/>
                    <a:pt x="58" y="218"/>
                  </a:cubicBezTo>
                  <a:cubicBezTo>
                    <a:pt x="64" y="210"/>
                    <a:pt x="102" y="184"/>
                    <a:pt x="110" y="183"/>
                  </a:cubicBezTo>
                  <a:cubicBezTo>
                    <a:pt x="110" y="183"/>
                    <a:pt x="119" y="181"/>
                    <a:pt x="120" y="197"/>
                  </a:cubicBezTo>
                  <a:cubicBezTo>
                    <a:pt x="120" y="201"/>
                    <a:pt x="121" y="215"/>
                    <a:pt x="122" y="229"/>
                  </a:cubicBezTo>
                  <a:cubicBezTo>
                    <a:pt x="193" y="189"/>
                    <a:pt x="193" y="189"/>
                    <a:pt x="193" y="189"/>
                  </a:cubicBezTo>
                  <a:cubicBezTo>
                    <a:pt x="199" y="186"/>
                    <a:pt x="202" y="179"/>
                    <a:pt x="202" y="170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0" name="Freeform 907"/>
            <p:cNvSpPr/>
            <p:nvPr>
              <p:custDataLst>
                <p:tags r:id="rId35"/>
              </p:custDataLst>
            </p:nvPr>
          </p:nvSpPr>
          <p:spPr bwMode="auto">
            <a:xfrm>
              <a:off x="1766432" y="3057239"/>
              <a:ext cx="107615" cy="270289"/>
            </a:xfrm>
            <a:custGeom>
              <a:avLst/>
              <a:gdLst>
                <a:gd name="T0" fmla="*/ 76 w 86"/>
                <a:gd name="T1" fmla="*/ 188 h 216"/>
                <a:gd name="T2" fmla="*/ 79 w 86"/>
                <a:gd name="T3" fmla="*/ 185 h 216"/>
                <a:gd name="T4" fmla="*/ 83 w 86"/>
                <a:gd name="T5" fmla="*/ 120 h 216"/>
                <a:gd name="T6" fmla="*/ 84 w 86"/>
                <a:gd name="T7" fmla="*/ 118 h 216"/>
                <a:gd name="T8" fmla="*/ 86 w 86"/>
                <a:gd name="T9" fmla="*/ 113 h 216"/>
                <a:gd name="T10" fmla="*/ 85 w 86"/>
                <a:gd name="T11" fmla="*/ 51 h 216"/>
                <a:gd name="T12" fmla="*/ 82 w 86"/>
                <a:gd name="T13" fmla="*/ 1 h 216"/>
                <a:gd name="T14" fmla="*/ 80 w 86"/>
                <a:gd name="T15" fmla="*/ 0 h 216"/>
                <a:gd name="T16" fmla="*/ 43 w 86"/>
                <a:gd name="T17" fmla="*/ 25 h 216"/>
                <a:gd name="T18" fmla="*/ 26 w 86"/>
                <a:gd name="T19" fmla="*/ 47 h 216"/>
                <a:gd name="T20" fmla="*/ 1 w 86"/>
                <a:gd name="T21" fmla="*/ 90 h 216"/>
                <a:gd name="T22" fmla="*/ 0 w 86"/>
                <a:gd name="T23" fmla="*/ 94 h 216"/>
                <a:gd name="T24" fmla="*/ 0 w 86"/>
                <a:gd name="T25" fmla="*/ 174 h 216"/>
                <a:gd name="T26" fmla="*/ 2 w 86"/>
                <a:gd name="T27" fmla="*/ 175 h 216"/>
                <a:gd name="T28" fmla="*/ 30 w 86"/>
                <a:gd name="T29" fmla="*/ 215 h 216"/>
                <a:gd name="T30" fmla="*/ 76 w 86"/>
                <a:gd name="T31" fmla="*/ 18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216">
                  <a:moveTo>
                    <a:pt x="76" y="188"/>
                  </a:moveTo>
                  <a:cubicBezTo>
                    <a:pt x="78" y="187"/>
                    <a:pt x="79" y="186"/>
                    <a:pt x="79" y="185"/>
                  </a:cubicBezTo>
                  <a:cubicBezTo>
                    <a:pt x="84" y="166"/>
                    <a:pt x="83" y="128"/>
                    <a:pt x="83" y="120"/>
                  </a:cubicBezTo>
                  <a:cubicBezTo>
                    <a:pt x="83" y="119"/>
                    <a:pt x="84" y="119"/>
                    <a:pt x="84" y="118"/>
                  </a:cubicBezTo>
                  <a:cubicBezTo>
                    <a:pt x="85" y="116"/>
                    <a:pt x="86" y="115"/>
                    <a:pt x="86" y="113"/>
                  </a:cubicBezTo>
                  <a:cubicBezTo>
                    <a:pt x="86" y="113"/>
                    <a:pt x="86" y="75"/>
                    <a:pt x="85" y="51"/>
                  </a:cubicBezTo>
                  <a:cubicBezTo>
                    <a:pt x="83" y="27"/>
                    <a:pt x="82" y="1"/>
                    <a:pt x="82" y="1"/>
                  </a:cubicBezTo>
                  <a:cubicBezTo>
                    <a:pt x="82" y="0"/>
                    <a:pt x="81" y="0"/>
                    <a:pt x="80" y="0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33" y="31"/>
                    <a:pt x="26" y="47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2"/>
                    <a:pt x="0" y="93"/>
                    <a:pt x="0" y="9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5"/>
                    <a:pt x="1" y="175"/>
                    <a:pt x="2" y="175"/>
                  </a:cubicBezTo>
                  <a:cubicBezTo>
                    <a:pt x="36" y="182"/>
                    <a:pt x="29" y="216"/>
                    <a:pt x="30" y="215"/>
                  </a:cubicBezTo>
                  <a:lnTo>
                    <a:pt x="76" y="18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1" name="Freeform 908"/>
            <p:cNvSpPr/>
            <p:nvPr>
              <p:custDataLst>
                <p:tags r:id="rId36"/>
              </p:custDataLst>
            </p:nvPr>
          </p:nvSpPr>
          <p:spPr bwMode="auto">
            <a:xfrm>
              <a:off x="1771437" y="3072255"/>
              <a:ext cx="91348" cy="146407"/>
            </a:xfrm>
            <a:custGeom>
              <a:avLst/>
              <a:gdLst>
                <a:gd name="T0" fmla="*/ 66 w 73"/>
                <a:gd name="T1" fmla="*/ 1 h 117"/>
                <a:gd name="T2" fmla="*/ 72 w 73"/>
                <a:gd name="T3" fmla="*/ 5 h 117"/>
                <a:gd name="T4" fmla="*/ 73 w 73"/>
                <a:gd name="T5" fmla="*/ 49 h 117"/>
                <a:gd name="T6" fmla="*/ 57 w 73"/>
                <a:gd name="T7" fmla="*/ 79 h 117"/>
                <a:gd name="T8" fmla="*/ 4 w 73"/>
                <a:gd name="T9" fmla="*/ 116 h 117"/>
                <a:gd name="T10" fmla="*/ 0 w 73"/>
                <a:gd name="T11" fmla="*/ 115 h 117"/>
                <a:gd name="T12" fmla="*/ 0 w 73"/>
                <a:gd name="T13" fmla="*/ 93 h 117"/>
                <a:gd name="T14" fmla="*/ 3 w 73"/>
                <a:gd name="T15" fmla="*/ 79 h 117"/>
                <a:gd name="T16" fmla="*/ 31 w 73"/>
                <a:gd name="T17" fmla="*/ 30 h 117"/>
                <a:gd name="T18" fmla="*/ 41 w 73"/>
                <a:gd name="T19" fmla="*/ 19 h 117"/>
                <a:gd name="T20" fmla="*/ 66 w 73"/>
                <a:gd name="T21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117">
                  <a:moveTo>
                    <a:pt x="66" y="1"/>
                  </a:moveTo>
                  <a:cubicBezTo>
                    <a:pt x="69" y="0"/>
                    <a:pt x="72" y="2"/>
                    <a:pt x="72" y="5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60"/>
                    <a:pt x="67" y="72"/>
                    <a:pt x="57" y="79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2" y="117"/>
                    <a:pt x="0" y="116"/>
                    <a:pt x="0" y="11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8"/>
                    <a:pt x="1" y="83"/>
                    <a:pt x="3" y="79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3" y="25"/>
                    <a:pt x="37" y="21"/>
                    <a:pt x="41" y="19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2" name="Freeform 909"/>
            <p:cNvSpPr/>
            <p:nvPr>
              <p:custDataLst>
                <p:tags r:id="rId37"/>
              </p:custDataLst>
            </p:nvPr>
          </p:nvSpPr>
          <p:spPr bwMode="auto">
            <a:xfrm>
              <a:off x="1771437" y="3073506"/>
              <a:ext cx="86343" cy="140150"/>
            </a:xfrm>
            <a:custGeom>
              <a:avLst/>
              <a:gdLst>
                <a:gd name="T0" fmla="*/ 69 w 69"/>
                <a:gd name="T1" fmla="*/ 46 h 112"/>
                <a:gd name="T2" fmla="*/ 68 w 69"/>
                <a:gd name="T3" fmla="*/ 2 h 112"/>
                <a:gd name="T4" fmla="*/ 67 w 69"/>
                <a:gd name="T5" fmla="*/ 0 h 112"/>
                <a:gd name="T6" fmla="*/ 66 w 69"/>
                <a:gd name="T7" fmla="*/ 0 h 112"/>
                <a:gd name="T8" fmla="*/ 41 w 69"/>
                <a:gd name="T9" fmla="*/ 18 h 112"/>
                <a:gd name="T10" fmla="*/ 31 w 69"/>
                <a:gd name="T11" fmla="*/ 29 h 112"/>
                <a:gd name="T12" fmla="*/ 3 w 69"/>
                <a:gd name="T13" fmla="*/ 78 h 112"/>
                <a:gd name="T14" fmla="*/ 0 w 69"/>
                <a:gd name="T15" fmla="*/ 92 h 112"/>
                <a:gd name="T16" fmla="*/ 0 w 69"/>
                <a:gd name="T17" fmla="*/ 112 h 112"/>
                <a:gd name="T18" fmla="*/ 53 w 69"/>
                <a:gd name="T19" fmla="*/ 75 h 112"/>
                <a:gd name="T20" fmla="*/ 69 w 69"/>
                <a:gd name="T21" fmla="*/ 4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12">
                  <a:moveTo>
                    <a:pt x="69" y="46"/>
                  </a:moveTo>
                  <a:cubicBezTo>
                    <a:pt x="68" y="2"/>
                    <a:pt x="68" y="2"/>
                    <a:pt x="68" y="2"/>
                  </a:cubicBezTo>
                  <a:cubicBezTo>
                    <a:pt x="68" y="1"/>
                    <a:pt x="67" y="0"/>
                    <a:pt x="67" y="0"/>
                  </a:cubicBezTo>
                  <a:cubicBezTo>
                    <a:pt x="67" y="0"/>
                    <a:pt x="66" y="0"/>
                    <a:pt x="66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7" y="20"/>
                    <a:pt x="33" y="24"/>
                    <a:pt x="31" y="29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1" y="82"/>
                    <a:pt x="0" y="87"/>
                    <a:pt x="0" y="9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62" y="69"/>
                    <a:pt x="68" y="57"/>
                    <a:pt x="69" y="46"/>
                  </a:cubicBezTo>
                  <a:close/>
                </a:path>
              </a:pathLst>
            </a:custGeom>
            <a:solidFill>
              <a:srgbClr val="6A98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3" name="Freeform 910"/>
            <p:cNvSpPr/>
            <p:nvPr>
              <p:custDataLst>
                <p:tags r:id="rId38"/>
              </p:custDataLst>
            </p:nvPr>
          </p:nvSpPr>
          <p:spPr bwMode="auto">
            <a:xfrm>
              <a:off x="1553705" y="3107292"/>
              <a:ext cx="181444" cy="108867"/>
            </a:xfrm>
            <a:custGeom>
              <a:avLst/>
              <a:gdLst>
                <a:gd name="T0" fmla="*/ 145 w 145"/>
                <a:gd name="T1" fmla="*/ 73 h 87"/>
                <a:gd name="T2" fmla="*/ 133 w 145"/>
                <a:gd name="T3" fmla="*/ 85 h 87"/>
                <a:gd name="T4" fmla="*/ 3 w 145"/>
                <a:gd name="T5" fmla="*/ 16 h 87"/>
                <a:gd name="T6" fmla="*/ 8 w 145"/>
                <a:gd name="T7" fmla="*/ 0 h 87"/>
                <a:gd name="T8" fmla="*/ 25 w 145"/>
                <a:gd name="T9" fmla="*/ 6 h 87"/>
                <a:gd name="T10" fmla="*/ 139 w 145"/>
                <a:gd name="T11" fmla="*/ 66 h 87"/>
                <a:gd name="T12" fmla="*/ 145 w 145"/>
                <a:gd name="T13" fmla="*/ 7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87">
                  <a:moveTo>
                    <a:pt x="145" y="73"/>
                  </a:moveTo>
                  <a:cubicBezTo>
                    <a:pt x="140" y="80"/>
                    <a:pt x="138" y="87"/>
                    <a:pt x="133" y="85"/>
                  </a:cubicBezTo>
                  <a:cubicBezTo>
                    <a:pt x="66" y="69"/>
                    <a:pt x="15" y="34"/>
                    <a:pt x="3" y="16"/>
                  </a:cubicBezTo>
                  <a:cubicBezTo>
                    <a:pt x="0" y="12"/>
                    <a:pt x="4" y="7"/>
                    <a:pt x="8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5" y="73"/>
                    <a:pt x="145" y="73"/>
                    <a:pt x="145" y="73"/>
                  </a:cubicBezTo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4" name="Freeform 911"/>
            <p:cNvSpPr/>
            <p:nvPr>
              <p:custDataLst>
                <p:tags r:id="rId39"/>
              </p:custDataLst>
            </p:nvPr>
          </p:nvSpPr>
          <p:spPr bwMode="auto">
            <a:xfrm>
              <a:off x="1559962" y="3015945"/>
              <a:ext cx="228995" cy="193957"/>
            </a:xfrm>
            <a:custGeom>
              <a:avLst/>
              <a:gdLst>
                <a:gd name="T0" fmla="*/ 135 w 183"/>
                <a:gd name="T1" fmla="*/ 152 h 155"/>
                <a:gd name="T2" fmla="*/ 130 w 183"/>
                <a:gd name="T3" fmla="*/ 154 h 155"/>
                <a:gd name="T4" fmla="*/ 1 w 183"/>
                <a:gd name="T5" fmla="*/ 84 h 155"/>
                <a:gd name="T6" fmla="*/ 1 w 183"/>
                <a:gd name="T7" fmla="*/ 78 h 155"/>
                <a:gd name="T8" fmla="*/ 53 w 183"/>
                <a:gd name="T9" fmla="*/ 2 h 155"/>
                <a:gd name="T10" fmla="*/ 57 w 183"/>
                <a:gd name="T11" fmla="*/ 2 h 155"/>
                <a:gd name="T12" fmla="*/ 181 w 183"/>
                <a:gd name="T13" fmla="*/ 63 h 155"/>
                <a:gd name="T14" fmla="*/ 182 w 183"/>
                <a:gd name="T15" fmla="*/ 67 h 155"/>
                <a:gd name="T16" fmla="*/ 159 w 183"/>
                <a:gd name="T17" fmla="*/ 111 h 155"/>
                <a:gd name="T18" fmla="*/ 135 w 183"/>
                <a:gd name="T19" fmla="*/ 15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155">
                  <a:moveTo>
                    <a:pt x="135" y="152"/>
                  </a:moveTo>
                  <a:cubicBezTo>
                    <a:pt x="134" y="154"/>
                    <a:pt x="132" y="155"/>
                    <a:pt x="130" y="154"/>
                  </a:cubicBezTo>
                  <a:cubicBezTo>
                    <a:pt x="50" y="137"/>
                    <a:pt x="10" y="96"/>
                    <a:pt x="1" y="84"/>
                  </a:cubicBezTo>
                  <a:cubicBezTo>
                    <a:pt x="0" y="83"/>
                    <a:pt x="0" y="80"/>
                    <a:pt x="1" y="78"/>
                  </a:cubicBezTo>
                  <a:cubicBezTo>
                    <a:pt x="15" y="50"/>
                    <a:pt x="44" y="14"/>
                    <a:pt x="53" y="2"/>
                  </a:cubicBezTo>
                  <a:cubicBezTo>
                    <a:pt x="54" y="1"/>
                    <a:pt x="56" y="0"/>
                    <a:pt x="57" y="2"/>
                  </a:cubicBezTo>
                  <a:cubicBezTo>
                    <a:pt x="68" y="9"/>
                    <a:pt x="112" y="36"/>
                    <a:pt x="181" y="63"/>
                  </a:cubicBezTo>
                  <a:cubicBezTo>
                    <a:pt x="182" y="64"/>
                    <a:pt x="183" y="66"/>
                    <a:pt x="182" y="67"/>
                  </a:cubicBezTo>
                  <a:cubicBezTo>
                    <a:pt x="178" y="76"/>
                    <a:pt x="165" y="98"/>
                    <a:pt x="159" y="111"/>
                  </a:cubicBezTo>
                  <a:cubicBezTo>
                    <a:pt x="152" y="124"/>
                    <a:pt x="139" y="143"/>
                    <a:pt x="135" y="152"/>
                  </a:cubicBezTo>
                </a:path>
              </a:pathLst>
            </a:custGeom>
            <a:solidFill>
              <a:srgbClr val="6D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5" name="Freeform 912"/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1558710" y="3014694"/>
              <a:ext cx="231498" cy="195208"/>
            </a:xfrm>
            <a:custGeom>
              <a:avLst/>
              <a:gdLst>
                <a:gd name="T0" fmla="*/ 131 w 185"/>
                <a:gd name="T1" fmla="*/ 156 h 156"/>
                <a:gd name="T2" fmla="*/ 2 w 185"/>
                <a:gd name="T3" fmla="*/ 86 h 156"/>
                <a:gd name="T4" fmla="*/ 1 w 185"/>
                <a:gd name="T5" fmla="*/ 79 h 156"/>
                <a:gd name="T6" fmla="*/ 45 w 185"/>
                <a:gd name="T7" fmla="*/ 13 h 156"/>
                <a:gd name="T8" fmla="*/ 53 w 185"/>
                <a:gd name="T9" fmla="*/ 3 h 156"/>
                <a:gd name="T10" fmla="*/ 59 w 185"/>
                <a:gd name="T11" fmla="*/ 2 h 156"/>
                <a:gd name="T12" fmla="*/ 182 w 185"/>
                <a:gd name="T13" fmla="*/ 63 h 156"/>
                <a:gd name="T14" fmla="*/ 184 w 185"/>
                <a:gd name="T15" fmla="*/ 66 h 156"/>
                <a:gd name="T16" fmla="*/ 184 w 185"/>
                <a:gd name="T17" fmla="*/ 69 h 156"/>
                <a:gd name="T18" fmla="*/ 175 w 185"/>
                <a:gd name="T19" fmla="*/ 85 h 156"/>
                <a:gd name="T20" fmla="*/ 161 w 185"/>
                <a:gd name="T21" fmla="*/ 112 h 156"/>
                <a:gd name="T22" fmla="*/ 148 w 185"/>
                <a:gd name="T23" fmla="*/ 135 h 156"/>
                <a:gd name="T24" fmla="*/ 137 w 185"/>
                <a:gd name="T25" fmla="*/ 153 h 156"/>
                <a:gd name="T26" fmla="*/ 132 w 185"/>
                <a:gd name="T27" fmla="*/ 156 h 156"/>
                <a:gd name="T28" fmla="*/ 131 w 185"/>
                <a:gd name="T29" fmla="*/ 156 h 156"/>
                <a:gd name="T30" fmla="*/ 54 w 185"/>
                <a:gd name="T31" fmla="*/ 4 h 156"/>
                <a:gd name="T32" fmla="*/ 47 w 185"/>
                <a:gd name="T33" fmla="*/ 14 h 156"/>
                <a:gd name="T34" fmla="*/ 3 w 185"/>
                <a:gd name="T35" fmla="*/ 80 h 156"/>
                <a:gd name="T36" fmla="*/ 3 w 185"/>
                <a:gd name="T37" fmla="*/ 85 h 156"/>
                <a:gd name="T38" fmla="*/ 131 w 185"/>
                <a:gd name="T39" fmla="*/ 155 h 156"/>
                <a:gd name="T40" fmla="*/ 135 w 185"/>
                <a:gd name="T41" fmla="*/ 153 h 156"/>
                <a:gd name="T42" fmla="*/ 146 w 185"/>
                <a:gd name="T43" fmla="*/ 134 h 156"/>
                <a:gd name="T44" fmla="*/ 159 w 185"/>
                <a:gd name="T45" fmla="*/ 111 h 156"/>
                <a:gd name="T46" fmla="*/ 174 w 185"/>
                <a:gd name="T47" fmla="*/ 84 h 156"/>
                <a:gd name="T48" fmla="*/ 182 w 185"/>
                <a:gd name="T49" fmla="*/ 68 h 156"/>
                <a:gd name="T50" fmla="*/ 182 w 185"/>
                <a:gd name="T51" fmla="*/ 66 h 156"/>
                <a:gd name="T52" fmla="*/ 181 w 185"/>
                <a:gd name="T53" fmla="*/ 65 h 156"/>
                <a:gd name="T54" fmla="*/ 58 w 185"/>
                <a:gd name="T55" fmla="*/ 3 h 156"/>
                <a:gd name="T56" fmla="*/ 56 w 185"/>
                <a:gd name="T57" fmla="*/ 3 h 156"/>
                <a:gd name="T58" fmla="*/ 54 w 185"/>
                <a:gd name="T59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5" h="156">
                  <a:moveTo>
                    <a:pt x="131" y="156"/>
                  </a:moveTo>
                  <a:cubicBezTo>
                    <a:pt x="58" y="141"/>
                    <a:pt x="15" y="103"/>
                    <a:pt x="2" y="86"/>
                  </a:cubicBezTo>
                  <a:cubicBezTo>
                    <a:pt x="0" y="84"/>
                    <a:pt x="0" y="81"/>
                    <a:pt x="1" y="79"/>
                  </a:cubicBezTo>
                  <a:cubicBezTo>
                    <a:pt x="13" y="57"/>
                    <a:pt x="33" y="29"/>
                    <a:pt x="45" y="13"/>
                  </a:cubicBezTo>
                  <a:cubicBezTo>
                    <a:pt x="49" y="9"/>
                    <a:pt x="51" y="5"/>
                    <a:pt x="53" y="3"/>
                  </a:cubicBezTo>
                  <a:cubicBezTo>
                    <a:pt x="54" y="1"/>
                    <a:pt x="57" y="0"/>
                    <a:pt x="59" y="2"/>
                  </a:cubicBezTo>
                  <a:cubicBezTo>
                    <a:pt x="69" y="9"/>
                    <a:pt x="112" y="35"/>
                    <a:pt x="182" y="63"/>
                  </a:cubicBezTo>
                  <a:cubicBezTo>
                    <a:pt x="183" y="64"/>
                    <a:pt x="184" y="65"/>
                    <a:pt x="184" y="66"/>
                  </a:cubicBezTo>
                  <a:cubicBezTo>
                    <a:pt x="185" y="67"/>
                    <a:pt x="185" y="68"/>
                    <a:pt x="184" y="69"/>
                  </a:cubicBezTo>
                  <a:cubicBezTo>
                    <a:pt x="182" y="72"/>
                    <a:pt x="179" y="78"/>
                    <a:pt x="175" y="85"/>
                  </a:cubicBezTo>
                  <a:cubicBezTo>
                    <a:pt x="170" y="94"/>
                    <a:pt x="164" y="104"/>
                    <a:pt x="161" y="112"/>
                  </a:cubicBezTo>
                  <a:cubicBezTo>
                    <a:pt x="157" y="119"/>
                    <a:pt x="152" y="127"/>
                    <a:pt x="148" y="135"/>
                  </a:cubicBezTo>
                  <a:cubicBezTo>
                    <a:pt x="143" y="142"/>
                    <a:pt x="139" y="149"/>
                    <a:pt x="137" y="153"/>
                  </a:cubicBezTo>
                  <a:cubicBezTo>
                    <a:pt x="136" y="155"/>
                    <a:pt x="134" y="156"/>
                    <a:pt x="132" y="156"/>
                  </a:cubicBezTo>
                  <a:cubicBezTo>
                    <a:pt x="131" y="156"/>
                    <a:pt x="131" y="156"/>
                    <a:pt x="131" y="156"/>
                  </a:cubicBezTo>
                  <a:moveTo>
                    <a:pt x="54" y="4"/>
                  </a:moveTo>
                  <a:cubicBezTo>
                    <a:pt x="53" y="6"/>
                    <a:pt x="50" y="10"/>
                    <a:pt x="47" y="14"/>
                  </a:cubicBezTo>
                  <a:cubicBezTo>
                    <a:pt x="35" y="30"/>
                    <a:pt x="14" y="58"/>
                    <a:pt x="3" y="80"/>
                  </a:cubicBezTo>
                  <a:cubicBezTo>
                    <a:pt x="2" y="81"/>
                    <a:pt x="2" y="83"/>
                    <a:pt x="3" y="85"/>
                  </a:cubicBezTo>
                  <a:cubicBezTo>
                    <a:pt x="16" y="102"/>
                    <a:pt x="59" y="139"/>
                    <a:pt x="131" y="155"/>
                  </a:cubicBezTo>
                  <a:cubicBezTo>
                    <a:pt x="133" y="155"/>
                    <a:pt x="134" y="154"/>
                    <a:pt x="135" y="153"/>
                  </a:cubicBezTo>
                  <a:cubicBezTo>
                    <a:pt x="137" y="148"/>
                    <a:pt x="142" y="141"/>
                    <a:pt x="146" y="134"/>
                  </a:cubicBezTo>
                  <a:cubicBezTo>
                    <a:pt x="151" y="126"/>
                    <a:pt x="156" y="118"/>
                    <a:pt x="159" y="111"/>
                  </a:cubicBezTo>
                  <a:cubicBezTo>
                    <a:pt x="163" y="104"/>
                    <a:pt x="169" y="93"/>
                    <a:pt x="174" y="84"/>
                  </a:cubicBezTo>
                  <a:cubicBezTo>
                    <a:pt x="177" y="77"/>
                    <a:pt x="181" y="72"/>
                    <a:pt x="182" y="68"/>
                  </a:cubicBezTo>
                  <a:cubicBezTo>
                    <a:pt x="183" y="67"/>
                    <a:pt x="183" y="67"/>
                    <a:pt x="182" y="66"/>
                  </a:cubicBezTo>
                  <a:cubicBezTo>
                    <a:pt x="182" y="66"/>
                    <a:pt x="182" y="65"/>
                    <a:pt x="181" y="65"/>
                  </a:cubicBezTo>
                  <a:cubicBezTo>
                    <a:pt x="112" y="37"/>
                    <a:pt x="68" y="10"/>
                    <a:pt x="58" y="3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6" y="3"/>
                    <a:pt x="55" y="3"/>
                    <a:pt x="54" y="4"/>
                  </a:cubicBezTo>
                </a:path>
              </a:pathLst>
            </a:custGeom>
            <a:solidFill>
              <a:srgbClr val="6D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6" name="Freeform 913"/>
            <p:cNvSpPr/>
            <p:nvPr>
              <p:custDataLst>
                <p:tags r:id="rId41"/>
              </p:custDataLst>
            </p:nvPr>
          </p:nvSpPr>
          <p:spPr bwMode="auto">
            <a:xfrm>
              <a:off x="1611266" y="3166105"/>
              <a:ext cx="67572" cy="28781"/>
            </a:xfrm>
            <a:custGeom>
              <a:avLst/>
              <a:gdLst>
                <a:gd name="T0" fmla="*/ 0 w 54"/>
                <a:gd name="T1" fmla="*/ 2 h 23"/>
                <a:gd name="T2" fmla="*/ 2 w 54"/>
                <a:gd name="T3" fmla="*/ 1 h 23"/>
                <a:gd name="T4" fmla="*/ 54 w 54"/>
                <a:gd name="T5" fmla="*/ 23 h 23"/>
                <a:gd name="T6" fmla="*/ 2 w 54"/>
                <a:gd name="T7" fmla="*/ 5 h 23"/>
                <a:gd name="T8" fmla="*/ 0 w 54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3">
                  <a:moveTo>
                    <a:pt x="0" y="2"/>
                  </a:moveTo>
                  <a:cubicBezTo>
                    <a:pt x="0" y="1"/>
                    <a:pt x="1" y="0"/>
                    <a:pt x="2" y="1"/>
                  </a:cubicBezTo>
                  <a:cubicBezTo>
                    <a:pt x="8" y="5"/>
                    <a:pt x="28" y="16"/>
                    <a:pt x="54" y="23"/>
                  </a:cubicBezTo>
                  <a:cubicBezTo>
                    <a:pt x="54" y="23"/>
                    <a:pt x="33" y="23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7" name="Freeform 914"/>
            <p:cNvSpPr/>
            <p:nvPr>
              <p:custDataLst>
                <p:tags r:id="rId42"/>
              </p:custDataLst>
            </p:nvPr>
          </p:nvSpPr>
          <p:spPr bwMode="auto">
            <a:xfrm>
              <a:off x="1637544" y="3174865"/>
              <a:ext cx="66321" cy="25027"/>
            </a:xfrm>
            <a:custGeom>
              <a:avLst/>
              <a:gdLst>
                <a:gd name="T0" fmla="*/ 0 w 53"/>
                <a:gd name="T1" fmla="*/ 1 h 20"/>
                <a:gd name="T2" fmla="*/ 53 w 53"/>
                <a:gd name="T3" fmla="*/ 20 h 20"/>
                <a:gd name="T4" fmla="*/ 53 w 53"/>
                <a:gd name="T5" fmla="*/ 19 h 20"/>
                <a:gd name="T6" fmla="*/ 1 w 53"/>
                <a:gd name="T7" fmla="*/ 0 h 20"/>
                <a:gd name="T8" fmla="*/ 0 w 53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">
                  <a:moveTo>
                    <a:pt x="0" y="1"/>
                  </a:moveTo>
                  <a:cubicBezTo>
                    <a:pt x="21" y="16"/>
                    <a:pt x="53" y="20"/>
                    <a:pt x="53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8"/>
                    <a:pt x="22" y="15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23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8" name="Freeform 915"/>
            <p:cNvSpPr/>
            <p:nvPr>
              <p:custDataLst>
                <p:tags r:id="rId43"/>
              </p:custDataLst>
            </p:nvPr>
          </p:nvSpPr>
          <p:spPr bwMode="auto">
            <a:xfrm>
              <a:off x="1637544" y="3176116"/>
              <a:ext cx="66321" cy="25027"/>
            </a:xfrm>
            <a:custGeom>
              <a:avLst/>
              <a:gdLst>
                <a:gd name="T0" fmla="*/ 0 w 53"/>
                <a:gd name="T1" fmla="*/ 0 h 20"/>
                <a:gd name="T2" fmla="*/ 0 w 53"/>
                <a:gd name="T3" fmla="*/ 2 h 20"/>
                <a:gd name="T4" fmla="*/ 52 w 53"/>
                <a:gd name="T5" fmla="*/ 20 h 20"/>
                <a:gd name="T6" fmla="*/ 53 w 53"/>
                <a:gd name="T7" fmla="*/ 19 h 20"/>
                <a:gd name="T8" fmla="*/ 0 w 5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9" y="14"/>
                    <a:pt x="45" y="19"/>
                    <a:pt x="52" y="20"/>
                  </a:cubicBezTo>
                  <a:cubicBezTo>
                    <a:pt x="52" y="20"/>
                    <a:pt x="53" y="19"/>
                    <a:pt x="53" y="19"/>
                  </a:cubicBezTo>
                  <a:cubicBezTo>
                    <a:pt x="53" y="19"/>
                    <a:pt x="21" y="15"/>
                    <a:pt x="0" y="0"/>
                  </a:cubicBezTo>
                </a:path>
              </a:pathLst>
            </a:custGeom>
            <a:solidFill>
              <a:srgbClr val="38C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9" name="Freeform 916"/>
            <p:cNvSpPr/>
            <p:nvPr>
              <p:custDataLst>
                <p:tags r:id="rId44"/>
              </p:custDataLst>
            </p:nvPr>
          </p:nvSpPr>
          <p:spPr bwMode="auto">
            <a:xfrm>
              <a:off x="1562464" y="3127314"/>
              <a:ext cx="63819" cy="37540"/>
            </a:xfrm>
            <a:custGeom>
              <a:avLst/>
              <a:gdLst>
                <a:gd name="T0" fmla="*/ 1 w 51"/>
                <a:gd name="T1" fmla="*/ 1 h 30"/>
                <a:gd name="T2" fmla="*/ 3 w 51"/>
                <a:gd name="T3" fmla="*/ 1 h 30"/>
                <a:gd name="T4" fmla="*/ 51 w 51"/>
                <a:gd name="T5" fmla="*/ 30 h 30"/>
                <a:gd name="T6" fmla="*/ 2 w 51"/>
                <a:gd name="T7" fmla="*/ 4 h 30"/>
                <a:gd name="T8" fmla="*/ 1 w 51"/>
                <a:gd name="T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0">
                  <a:moveTo>
                    <a:pt x="1" y="1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8" y="5"/>
                    <a:pt x="26" y="20"/>
                    <a:pt x="51" y="30"/>
                  </a:cubicBezTo>
                  <a:cubicBezTo>
                    <a:pt x="51" y="30"/>
                    <a:pt x="30" y="27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60" name="Freeform 917"/>
            <p:cNvSpPr/>
            <p:nvPr>
              <p:custDataLst>
                <p:tags r:id="rId45"/>
              </p:custDataLst>
            </p:nvPr>
          </p:nvSpPr>
          <p:spPr bwMode="auto">
            <a:xfrm>
              <a:off x="1591245" y="3141078"/>
              <a:ext cx="61316" cy="35037"/>
            </a:xfrm>
            <a:custGeom>
              <a:avLst/>
              <a:gdLst>
                <a:gd name="T0" fmla="*/ 0 w 49"/>
                <a:gd name="T1" fmla="*/ 1 h 28"/>
                <a:gd name="T2" fmla="*/ 49 w 49"/>
                <a:gd name="T3" fmla="*/ 28 h 28"/>
                <a:gd name="T4" fmla="*/ 49 w 49"/>
                <a:gd name="T5" fmla="*/ 26 h 28"/>
                <a:gd name="T6" fmla="*/ 1 w 49"/>
                <a:gd name="T7" fmla="*/ 0 h 28"/>
                <a:gd name="T8" fmla="*/ 0 w 49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0" y="1"/>
                  </a:moveTo>
                  <a:cubicBezTo>
                    <a:pt x="18" y="19"/>
                    <a:pt x="49" y="28"/>
                    <a:pt x="49" y="28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19" y="18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61" name="Freeform 918"/>
            <p:cNvSpPr/>
            <p:nvPr>
              <p:custDataLst>
                <p:tags r:id="rId46"/>
              </p:custDataLst>
            </p:nvPr>
          </p:nvSpPr>
          <p:spPr bwMode="auto">
            <a:xfrm>
              <a:off x="1589994" y="3141078"/>
              <a:ext cx="62567" cy="36289"/>
            </a:xfrm>
            <a:custGeom>
              <a:avLst/>
              <a:gdLst>
                <a:gd name="T0" fmla="*/ 1 w 50"/>
                <a:gd name="T1" fmla="*/ 0 h 29"/>
                <a:gd name="T2" fmla="*/ 1 w 50"/>
                <a:gd name="T3" fmla="*/ 2 h 29"/>
                <a:gd name="T4" fmla="*/ 48 w 50"/>
                <a:gd name="T5" fmla="*/ 28 h 29"/>
                <a:gd name="T6" fmla="*/ 50 w 50"/>
                <a:gd name="T7" fmla="*/ 27 h 29"/>
                <a:gd name="T8" fmla="*/ 1 w 50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9">
                  <a:moveTo>
                    <a:pt x="1" y="0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17" y="18"/>
                    <a:pt x="42" y="26"/>
                    <a:pt x="48" y="28"/>
                  </a:cubicBezTo>
                  <a:cubicBezTo>
                    <a:pt x="49" y="29"/>
                    <a:pt x="50" y="28"/>
                    <a:pt x="50" y="27"/>
                  </a:cubicBezTo>
                  <a:cubicBezTo>
                    <a:pt x="50" y="27"/>
                    <a:pt x="19" y="18"/>
                    <a:pt x="1" y="0"/>
                  </a:cubicBezTo>
                  <a:close/>
                </a:path>
              </a:pathLst>
            </a:custGeom>
            <a:solidFill>
              <a:srgbClr val="38C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62" name="Freeform 919"/>
            <p:cNvSpPr/>
            <p:nvPr>
              <p:custDataLst>
                <p:tags r:id="rId47"/>
              </p:custDataLst>
            </p:nvPr>
          </p:nvSpPr>
          <p:spPr bwMode="auto">
            <a:xfrm>
              <a:off x="1466111" y="3248693"/>
              <a:ext cx="242759" cy="151412"/>
            </a:xfrm>
            <a:custGeom>
              <a:avLst/>
              <a:gdLst>
                <a:gd name="T0" fmla="*/ 189 w 194"/>
                <a:gd name="T1" fmla="*/ 72 h 121"/>
                <a:gd name="T2" fmla="*/ 138 w 194"/>
                <a:gd name="T3" fmla="*/ 86 h 121"/>
                <a:gd name="T4" fmla="*/ 51 w 194"/>
                <a:gd name="T5" fmla="*/ 46 h 121"/>
                <a:gd name="T6" fmla="*/ 8 w 194"/>
                <a:gd name="T7" fmla="*/ 12 h 121"/>
                <a:gd name="T8" fmla="*/ 3 w 194"/>
                <a:gd name="T9" fmla="*/ 0 h 121"/>
                <a:gd name="T10" fmla="*/ 3 w 194"/>
                <a:gd name="T11" fmla="*/ 0 h 121"/>
                <a:gd name="T12" fmla="*/ 0 w 194"/>
                <a:gd name="T13" fmla="*/ 3 h 121"/>
                <a:gd name="T14" fmla="*/ 1 w 194"/>
                <a:gd name="T15" fmla="*/ 24 h 121"/>
                <a:gd name="T16" fmla="*/ 1 w 194"/>
                <a:gd name="T17" fmla="*/ 31 h 121"/>
                <a:gd name="T18" fmla="*/ 3 w 194"/>
                <a:gd name="T19" fmla="*/ 39 h 121"/>
                <a:gd name="T20" fmla="*/ 133 w 194"/>
                <a:gd name="T21" fmla="*/ 119 h 121"/>
                <a:gd name="T22" fmla="*/ 155 w 194"/>
                <a:gd name="T23" fmla="*/ 118 h 121"/>
                <a:gd name="T24" fmla="*/ 175 w 194"/>
                <a:gd name="T25" fmla="*/ 110 h 121"/>
                <a:gd name="T26" fmla="*/ 179 w 194"/>
                <a:gd name="T27" fmla="*/ 100 h 121"/>
                <a:gd name="T28" fmla="*/ 194 w 194"/>
                <a:gd name="T29" fmla="*/ 75 h 121"/>
                <a:gd name="T30" fmla="*/ 189 w 194"/>
                <a:gd name="T31" fmla="*/ 7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21">
                  <a:moveTo>
                    <a:pt x="189" y="72"/>
                  </a:moveTo>
                  <a:cubicBezTo>
                    <a:pt x="156" y="83"/>
                    <a:pt x="138" y="86"/>
                    <a:pt x="138" y="86"/>
                  </a:cubicBezTo>
                  <a:cubicBezTo>
                    <a:pt x="90" y="70"/>
                    <a:pt x="72" y="59"/>
                    <a:pt x="51" y="46"/>
                  </a:cubicBezTo>
                  <a:cubicBezTo>
                    <a:pt x="28" y="32"/>
                    <a:pt x="13" y="17"/>
                    <a:pt x="8" y="12"/>
                  </a:cubicBezTo>
                  <a:cubicBezTo>
                    <a:pt x="3" y="6"/>
                    <a:pt x="3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4"/>
                    <a:pt x="1" y="24"/>
                    <a:pt x="1" y="24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4"/>
                    <a:pt x="2" y="37"/>
                    <a:pt x="3" y="39"/>
                  </a:cubicBezTo>
                  <a:cubicBezTo>
                    <a:pt x="39" y="87"/>
                    <a:pt x="106" y="113"/>
                    <a:pt x="133" y="119"/>
                  </a:cubicBezTo>
                  <a:cubicBezTo>
                    <a:pt x="140" y="121"/>
                    <a:pt x="148" y="120"/>
                    <a:pt x="155" y="118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7" y="109"/>
                    <a:pt x="179" y="102"/>
                    <a:pt x="179" y="100"/>
                  </a:cubicBezTo>
                  <a:cubicBezTo>
                    <a:pt x="183" y="87"/>
                    <a:pt x="192" y="80"/>
                    <a:pt x="194" y="75"/>
                  </a:cubicBezTo>
                  <a:lnTo>
                    <a:pt x="189" y="72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63" name="Freeform 920"/>
            <p:cNvSpPr/>
            <p:nvPr>
              <p:custDataLst>
                <p:tags r:id="rId48"/>
              </p:custDataLst>
            </p:nvPr>
          </p:nvSpPr>
          <p:spPr bwMode="auto">
            <a:xfrm>
              <a:off x="1463608" y="3252447"/>
              <a:ext cx="245262" cy="147658"/>
            </a:xfrm>
            <a:custGeom>
              <a:avLst/>
              <a:gdLst>
                <a:gd name="T0" fmla="*/ 184 w 196"/>
                <a:gd name="T1" fmla="*/ 104 h 118"/>
                <a:gd name="T2" fmla="*/ 188 w 196"/>
                <a:gd name="T3" fmla="*/ 97 h 118"/>
                <a:gd name="T4" fmla="*/ 196 w 196"/>
                <a:gd name="T5" fmla="*/ 72 h 118"/>
                <a:gd name="T6" fmla="*/ 180 w 196"/>
                <a:gd name="T7" fmla="*/ 78 h 118"/>
                <a:gd name="T8" fmla="*/ 141 w 196"/>
                <a:gd name="T9" fmla="*/ 88 h 118"/>
                <a:gd name="T10" fmla="*/ 8 w 196"/>
                <a:gd name="T11" fmla="*/ 12 h 118"/>
                <a:gd name="T12" fmla="*/ 2 w 196"/>
                <a:gd name="T13" fmla="*/ 0 h 118"/>
                <a:gd name="T14" fmla="*/ 3 w 196"/>
                <a:gd name="T15" fmla="*/ 28 h 118"/>
                <a:gd name="T16" fmla="*/ 6 w 196"/>
                <a:gd name="T17" fmla="*/ 46 h 118"/>
                <a:gd name="T18" fmla="*/ 130 w 196"/>
                <a:gd name="T19" fmla="*/ 117 h 118"/>
                <a:gd name="T20" fmla="*/ 157 w 196"/>
                <a:gd name="T21" fmla="*/ 115 h 118"/>
                <a:gd name="T22" fmla="*/ 176 w 196"/>
                <a:gd name="T23" fmla="*/ 108 h 118"/>
                <a:gd name="T24" fmla="*/ 184 w 196"/>
                <a:gd name="T2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118">
                  <a:moveTo>
                    <a:pt x="184" y="104"/>
                  </a:moveTo>
                  <a:cubicBezTo>
                    <a:pt x="187" y="102"/>
                    <a:pt x="188" y="97"/>
                    <a:pt x="188" y="97"/>
                  </a:cubicBezTo>
                  <a:cubicBezTo>
                    <a:pt x="194" y="82"/>
                    <a:pt x="196" y="72"/>
                    <a:pt x="196" y="72"/>
                  </a:cubicBezTo>
                  <a:cubicBezTo>
                    <a:pt x="189" y="75"/>
                    <a:pt x="184" y="77"/>
                    <a:pt x="180" y="78"/>
                  </a:cubicBezTo>
                  <a:cubicBezTo>
                    <a:pt x="163" y="84"/>
                    <a:pt x="147" y="89"/>
                    <a:pt x="141" y="88"/>
                  </a:cubicBezTo>
                  <a:cubicBezTo>
                    <a:pt x="77" y="71"/>
                    <a:pt x="18" y="28"/>
                    <a:pt x="8" y="12"/>
                  </a:cubicBezTo>
                  <a:cubicBezTo>
                    <a:pt x="5" y="9"/>
                    <a:pt x="2" y="4"/>
                    <a:pt x="2" y="0"/>
                  </a:cubicBezTo>
                  <a:cubicBezTo>
                    <a:pt x="0" y="6"/>
                    <a:pt x="3" y="28"/>
                    <a:pt x="3" y="28"/>
                  </a:cubicBezTo>
                  <a:cubicBezTo>
                    <a:pt x="3" y="31"/>
                    <a:pt x="5" y="45"/>
                    <a:pt x="6" y="46"/>
                  </a:cubicBezTo>
                  <a:cubicBezTo>
                    <a:pt x="39" y="85"/>
                    <a:pt x="96" y="109"/>
                    <a:pt x="130" y="117"/>
                  </a:cubicBezTo>
                  <a:cubicBezTo>
                    <a:pt x="138" y="118"/>
                    <a:pt x="150" y="118"/>
                    <a:pt x="157" y="115"/>
                  </a:cubicBezTo>
                  <a:cubicBezTo>
                    <a:pt x="176" y="108"/>
                    <a:pt x="176" y="108"/>
                    <a:pt x="176" y="108"/>
                  </a:cubicBezTo>
                  <a:cubicBezTo>
                    <a:pt x="179" y="107"/>
                    <a:pt x="182" y="106"/>
                    <a:pt x="184" y="104"/>
                  </a:cubicBezTo>
                  <a:close/>
                </a:path>
              </a:pathLst>
            </a:custGeom>
            <a:solidFill>
              <a:srgbClr val="DA2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64" name="Freeform 921"/>
            <p:cNvSpPr/>
            <p:nvPr>
              <p:custDataLst>
                <p:tags r:id="rId49"/>
              </p:custDataLst>
            </p:nvPr>
          </p:nvSpPr>
          <p:spPr bwMode="auto">
            <a:xfrm>
              <a:off x="1638795" y="3301249"/>
              <a:ext cx="20021" cy="38792"/>
            </a:xfrm>
            <a:custGeom>
              <a:avLst/>
              <a:gdLst>
                <a:gd name="T0" fmla="*/ 0 w 16"/>
                <a:gd name="T1" fmla="*/ 31 h 31"/>
                <a:gd name="T2" fmla="*/ 7 w 16"/>
                <a:gd name="T3" fmla="*/ 29 h 31"/>
                <a:gd name="T4" fmla="*/ 11 w 16"/>
                <a:gd name="T5" fmla="*/ 22 h 31"/>
                <a:gd name="T6" fmla="*/ 16 w 16"/>
                <a:gd name="T7" fmla="*/ 6 h 31"/>
                <a:gd name="T8" fmla="*/ 13 w 16"/>
                <a:gd name="T9" fmla="*/ 2 h 31"/>
                <a:gd name="T10" fmla="*/ 0 w 16"/>
                <a:gd name="T11" fmla="*/ 9 h 31"/>
                <a:gd name="T12" fmla="*/ 0 w 16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1">
                  <a:moveTo>
                    <a:pt x="0" y="31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9" y="28"/>
                    <a:pt x="11" y="25"/>
                    <a:pt x="11" y="2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3"/>
                    <a:pt x="16" y="0"/>
                    <a:pt x="13" y="2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E07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65" name="Freeform 922"/>
            <p:cNvSpPr/>
            <p:nvPr>
              <p:custDataLst>
                <p:tags r:id="rId50"/>
              </p:custDataLst>
            </p:nvPr>
          </p:nvSpPr>
          <p:spPr bwMode="auto">
            <a:xfrm>
              <a:off x="1582486" y="3292490"/>
              <a:ext cx="56311" cy="47551"/>
            </a:xfrm>
            <a:custGeom>
              <a:avLst/>
              <a:gdLst>
                <a:gd name="T0" fmla="*/ 8 w 45"/>
                <a:gd name="T1" fmla="*/ 0 h 38"/>
                <a:gd name="T2" fmla="*/ 0 w 45"/>
                <a:gd name="T3" fmla="*/ 22 h 38"/>
                <a:gd name="T4" fmla="*/ 19 w 45"/>
                <a:gd name="T5" fmla="*/ 29 h 38"/>
                <a:gd name="T6" fmla="*/ 45 w 45"/>
                <a:gd name="T7" fmla="*/ 38 h 38"/>
                <a:gd name="T8" fmla="*/ 45 w 45"/>
                <a:gd name="T9" fmla="*/ 16 h 38"/>
                <a:gd name="T10" fmla="*/ 8 w 45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8">
                  <a:moveTo>
                    <a:pt x="8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11" y="26"/>
                    <a:pt x="19" y="29"/>
                  </a:cubicBezTo>
                  <a:cubicBezTo>
                    <a:pt x="34" y="35"/>
                    <a:pt x="45" y="38"/>
                    <a:pt x="45" y="38"/>
                  </a:cubicBezTo>
                  <a:cubicBezTo>
                    <a:pt x="45" y="16"/>
                    <a:pt x="45" y="16"/>
                    <a:pt x="45" y="1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2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66" name="Freeform 923"/>
            <p:cNvSpPr/>
            <p:nvPr>
              <p:custDataLst>
                <p:tags r:id="rId51"/>
              </p:custDataLst>
            </p:nvPr>
          </p:nvSpPr>
          <p:spPr bwMode="auto">
            <a:xfrm>
              <a:off x="1584988" y="3302501"/>
              <a:ext cx="73829" cy="37540"/>
            </a:xfrm>
            <a:custGeom>
              <a:avLst/>
              <a:gdLst>
                <a:gd name="T0" fmla="*/ 39 w 59"/>
                <a:gd name="T1" fmla="*/ 6 h 30"/>
                <a:gd name="T2" fmla="*/ 43 w 59"/>
                <a:gd name="T3" fmla="*/ 8 h 30"/>
                <a:gd name="T4" fmla="*/ 43 w 59"/>
                <a:gd name="T5" fmla="*/ 8 h 30"/>
                <a:gd name="T6" fmla="*/ 43 w 59"/>
                <a:gd name="T7" fmla="*/ 8 h 30"/>
                <a:gd name="T8" fmla="*/ 53 w 59"/>
                <a:gd name="T9" fmla="*/ 3 h 30"/>
                <a:gd name="T10" fmla="*/ 55 w 59"/>
                <a:gd name="T11" fmla="*/ 1 h 30"/>
                <a:gd name="T12" fmla="*/ 57 w 59"/>
                <a:gd name="T13" fmla="*/ 1 h 30"/>
                <a:gd name="T14" fmla="*/ 59 w 59"/>
                <a:gd name="T15" fmla="*/ 2 h 30"/>
                <a:gd name="T16" fmla="*/ 58 w 59"/>
                <a:gd name="T17" fmla="*/ 5 h 30"/>
                <a:gd name="T18" fmla="*/ 58 w 59"/>
                <a:gd name="T19" fmla="*/ 5 h 30"/>
                <a:gd name="T20" fmla="*/ 54 w 59"/>
                <a:gd name="T21" fmla="*/ 21 h 30"/>
                <a:gd name="T22" fmla="*/ 54 w 59"/>
                <a:gd name="T23" fmla="*/ 21 h 30"/>
                <a:gd name="T24" fmla="*/ 54 w 59"/>
                <a:gd name="T25" fmla="*/ 21 h 30"/>
                <a:gd name="T26" fmla="*/ 49 w 59"/>
                <a:gd name="T27" fmla="*/ 27 h 30"/>
                <a:gd name="T28" fmla="*/ 49 w 59"/>
                <a:gd name="T29" fmla="*/ 27 h 30"/>
                <a:gd name="T30" fmla="*/ 43 w 59"/>
                <a:gd name="T31" fmla="*/ 29 h 30"/>
                <a:gd name="T32" fmla="*/ 43 w 59"/>
                <a:gd name="T33" fmla="*/ 29 h 30"/>
                <a:gd name="T34" fmla="*/ 22 w 59"/>
                <a:gd name="T35" fmla="*/ 23 h 30"/>
                <a:gd name="T36" fmla="*/ 11 w 59"/>
                <a:gd name="T37" fmla="*/ 19 h 30"/>
                <a:gd name="T38" fmla="*/ 0 w 59"/>
                <a:gd name="T39" fmla="*/ 15 h 30"/>
                <a:gd name="T40" fmla="*/ 21 w 59"/>
                <a:gd name="T41" fmla="*/ 23 h 30"/>
                <a:gd name="T42" fmla="*/ 43 w 59"/>
                <a:gd name="T43" fmla="*/ 30 h 30"/>
                <a:gd name="T44" fmla="*/ 43 w 59"/>
                <a:gd name="T45" fmla="*/ 30 h 30"/>
                <a:gd name="T46" fmla="*/ 43 w 59"/>
                <a:gd name="T47" fmla="*/ 30 h 30"/>
                <a:gd name="T48" fmla="*/ 50 w 59"/>
                <a:gd name="T49" fmla="*/ 28 h 30"/>
                <a:gd name="T50" fmla="*/ 50 w 59"/>
                <a:gd name="T51" fmla="*/ 28 h 30"/>
                <a:gd name="T52" fmla="*/ 50 w 59"/>
                <a:gd name="T53" fmla="*/ 28 h 30"/>
                <a:gd name="T54" fmla="*/ 55 w 59"/>
                <a:gd name="T55" fmla="*/ 22 h 30"/>
                <a:gd name="T56" fmla="*/ 55 w 59"/>
                <a:gd name="T57" fmla="*/ 22 h 30"/>
                <a:gd name="T58" fmla="*/ 59 w 59"/>
                <a:gd name="T59" fmla="*/ 5 h 30"/>
                <a:gd name="T60" fmla="*/ 59 w 59"/>
                <a:gd name="T61" fmla="*/ 5 h 30"/>
                <a:gd name="T62" fmla="*/ 59 w 59"/>
                <a:gd name="T63" fmla="*/ 5 h 30"/>
                <a:gd name="T64" fmla="*/ 59 w 59"/>
                <a:gd name="T65" fmla="*/ 2 h 30"/>
                <a:gd name="T66" fmla="*/ 59 w 59"/>
                <a:gd name="T67" fmla="*/ 1 h 30"/>
                <a:gd name="T68" fmla="*/ 58 w 59"/>
                <a:gd name="T69" fmla="*/ 0 h 30"/>
                <a:gd name="T70" fmla="*/ 55 w 59"/>
                <a:gd name="T71" fmla="*/ 1 h 30"/>
                <a:gd name="T72" fmla="*/ 53 w 59"/>
                <a:gd name="T73" fmla="*/ 2 h 30"/>
                <a:gd name="T74" fmla="*/ 43 w 59"/>
                <a:gd name="T75" fmla="*/ 8 h 30"/>
                <a:gd name="T76" fmla="*/ 43 w 59"/>
                <a:gd name="T77" fmla="*/ 8 h 30"/>
                <a:gd name="T78" fmla="*/ 39 w 59"/>
                <a:gd name="T79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" h="30">
                  <a:moveTo>
                    <a:pt x="39" y="6"/>
                  </a:move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1"/>
                    <a:pt x="57" y="0"/>
                    <a:pt x="57" y="1"/>
                  </a:cubicBezTo>
                  <a:cubicBezTo>
                    <a:pt x="58" y="1"/>
                    <a:pt x="58" y="2"/>
                    <a:pt x="59" y="2"/>
                  </a:cubicBezTo>
                  <a:cubicBezTo>
                    <a:pt x="59" y="3"/>
                    <a:pt x="59" y="4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4"/>
                    <a:pt x="52" y="26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36" y="27"/>
                    <a:pt x="29" y="25"/>
                    <a:pt x="22" y="23"/>
                  </a:cubicBezTo>
                  <a:cubicBezTo>
                    <a:pt x="18" y="21"/>
                    <a:pt x="15" y="20"/>
                    <a:pt x="11" y="1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" y="18"/>
                    <a:pt x="14" y="21"/>
                    <a:pt x="21" y="23"/>
                  </a:cubicBezTo>
                  <a:cubicBezTo>
                    <a:pt x="28" y="26"/>
                    <a:pt x="35" y="28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2" y="27"/>
                    <a:pt x="55" y="25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4"/>
                    <a:pt x="59" y="3"/>
                    <a:pt x="59" y="2"/>
                  </a:cubicBezTo>
                  <a:cubicBezTo>
                    <a:pt x="59" y="2"/>
                    <a:pt x="59" y="1"/>
                    <a:pt x="59" y="1"/>
                  </a:cubicBezTo>
                  <a:cubicBezTo>
                    <a:pt x="59" y="0"/>
                    <a:pt x="58" y="0"/>
                    <a:pt x="58" y="0"/>
                  </a:cubicBezTo>
                  <a:cubicBezTo>
                    <a:pt x="56" y="0"/>
                    <a:pt x="56" y="1"/>
                    <a:pt x="55" y="1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39" y="6"/>
                  </a:ln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67" name="Freeform 924"/>
            <p:cNvSpPr/>
            <p:nvPr>
              <p:custDataLst>
                <p:tags r:id="rId52"/>
              </p:custDataLst>
            </p:nvPr>
          </p:nvSpPr>
          <p:spPr bwMode="auto">
            <a:xfrm>
              <a:off x="1483630" y="3224918"/>
              <a:ext cx="108867" cy="100107"/>
            </a:xfrm>
            <a:custGeom>
              <a:avLst/>
              <a:gdLst>
                <a:gd name="T0" fmla="*/ 87 w 87"/>
                <a:gd name="T1" fmla="*/ 54 h 80"/>
                <a:gd name="T2" fmla="*/ 78 w 87"/>
                <a:gd name="T3" fmla="*/ 78 h 80"/>
                <a:gd name="T4" fmla="*/ 76 w 87"/>
                <a:gd name="T5" fmla="*/ 80 h 80"/>
                <a:gd name="T6" fmla="*/ 34 w 87"/>
                <a:gd name="T7" fmla="*/ 56 h 80"/>
                <a:gd name="T8" fmla="*/ 4 w 87"/>
                <a:gd name="T9" fmla="*/ 33 h 80"/>
                <a:gd name="T10" fmla="*/ 2 w 87"/>
                <a:gd name="T11" fmla="*/ 29 h 80"/>
                <a:gd name="T12" fmla="*/ 0 w 87"/>
                <a:gd name="T13" fmla="*/ 0 h 80"/>
                <a:gd name="T14" fmla="*/ 87 w 87"/>
                <a:gd name="T15" fmla="*/ 5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80">
                  <a:moveTo>
                    <a:pt x="87" y="54"/>
                  </a:move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" y="54"/>
                    <a:pt x="87" y="54"/>
                    <a:pt x="87" y="54"/>
                  </a:cubicBezTo>
                </a:path>
              </a:pathLst>
            </a:custGeom>
            <a:solidFill>
              <a:srgbClr val="43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68" name="Freeform 925"/>
            <p:cNvSpPr/>
            <p:nvPr>
              <p:custDataLst>
                <p:tags r:id="rId53"/>
              </p:custDataLst>
            </p:nvPr>
          </p:nvSpPr>
          <p:spPr bwMode="auto">
            <a:xfrm>
              <a:off x="1483630" y="3224918"/>
              <a:ext cx="108867" cy="100107"/>
            </a:xfrm>
            <a:custGeom>
              <a:avLst/>
              <a:gdLst>
                <a:gd name="T0" fmla="*/ 38 w 87"/>
                <a:gd name="T1" fmla="*/ 29 h 80"/>
                <a:gd name="T2" fmla="*/ 87 w 87"/>
                <a:gd name="T3" fmla="*/ 54 h 80"/>
                <a:gd name="T4" fmla="*/ 78 w 87"/>
                <a:gd name="T5" fmla="*/ 78 h 80"/>
                <a:gd name="T6" fmla="*/ 76 w 87"/>
                <a:gd name="T7" fmla="*/ 80 h 80"/>
                <a:gd name="T8" fmla="*/ 34 w 87"/>
                <a:gd name="T9" fmla="*/ 56 h 80"/>
                <a:gd name="T10" fmla="*/ 4 w 87"/>
                <a:gd name="T11" fmla="*/ 33 h 80"/>
                <a:gd name="T12" fmla="*/ 2 w 87"/>
                <a:gd name="T13" fmla="*/ 29 h 80"/>
                <a:gd name="T14" fmla="*/ 0 w 87"/>
                <a:gd name="T15" fmla="*/ 0 h 80"/>
                <a:gd name="T16" fmla="*/ 38 w 87"/>
                <a:gd name="T17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0">
                  <a:moveTo>
                    <a:pt x="38" y="29"/>
                  </a:moveTo>
                  <a:cubicBezTo>
                    <a:pt x="50" y="37"/>
                    <a:pt x="70" y="47"/>
                    <a:pt x="87" y="54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3" y="19"/>
                    <a:pt x="38" y="29"/>
                  </a:cubicBezTo>
                  <a:close/>
                </a:path>
              </a:pathLst>
            </a:custGeom>
            <a:solidFill>
              <a:srgbClr val="43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69" name="Freeform 926"/>
            <p:cNvSpPr/>
            <p:nvPr>
              <p:custDataLst>
                <p:tags r:id="rId54"/>
              </p:custDataLst>
            </p:nvPr>
          </p:nvSpPr>
          <p:spPr bwMode="auto">
            <a:xfrm>
              <a:off x="1483630" y="3224918"/>
              <a:ext cx="108867" cy="100107"/>
            </a:xfrm>
            <a:custGeom>
              <a:avLst/>
              <a:gdLst>
                <a:gd name="T0" fmla="*/ 38 w 87"/>
                <a:gd name="T1" fmla="*/ 29 h 80"/>
                <a:gd name="T2" fmla="*/ 87 w 87"/>
                <a:gd name="T3" fmla="*/ 54 h 80"/>
                <a:gd name="T4" fmla="*/ 78 w 87"/>
                <a:gd name="T5" fmla="*/ 78 h 80"/>
                <a:gd name="T6" fmla="*/ 76 w 87"/>
                <a:gd name="T7" fmla="*/ 80 h 80"/>
                <a:gd name="T8" fmla="*/ 34 w 87"/>
                <a:gd name="T9" fmla="*/ 56 h 80"/>
                <a:gd name="T10" fmla="*/ 4 w 87"/>
                <a:gd name="T11" fmla="*/ 33 h 80"/>
                <a:gd name="T12" fmla="*/ 2 w 87"/>
                <a:gd name="T13" fmla="*/ 29 h 80"/>
                <a:gd name="T14" fmla="*/ 0 w 87"/>
                <a:gd name="T15" fmla="*/ 0 h 80"/>
                <a:gd name="T16" fmla="*/ 38 w 87"/>
                <a:gd name="T17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0">
                  <a:moveTo>
                    <a:pt x="38" y="29"/>
                  </a:moveTo>
                  <a:cubicBezTo>
                    <a:pt x="50" y="37"/>
                    <a:pt x="70" y="47"/>
                    <a:pt x="87" y="54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3" y="19"/>
                    <a:pt x="38" y="29"/>
                  </a:cubicBezTo>
                  <a:close/>
                </a:path>
              </a:pathLst>
            </a:custGeom>
            <a:solidFill>
              <a:srgbClr val="8B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0" name="Freeform 927"/>
            <p:cNvSpPr/>
            <p:nvPr>
              <p:custDataLst>
                <p:tags r:id="rId55"/>
              </p:custDataLst>
            </p:nvPr>
          </p:nvSpPr>
          <p:spPr bwMode="auto">
            <a:xfrm>
              <a:off x="1488635" y="3228672"/>
              <a:ext cx="103861" cy="91348"/>
            </a:xfrm>
            <a:custGeom>
              <a:avLst/>
              <a:gdLst>
                <a:gd name="T0" fmla="*/ 34 w 83"/>
                <a:gd name="T1" fmla="*/ 26 h 73"/>
                <a:gd name="T2" fmla="*/ 83 w 83"/>
                <a:gd name="T3" fmla="*/ 51 h 73"/>
                <a:gd name="T4" fmla="*/ 75 w 83"/>
                <a:gd name="T5" fmla="*/ 73 h 73"/>
                <a:gd name="T6" fmla="*/ 34 w 83"/>
                <a:gd name="T7" fmla="*/ 52 h 73"/>
                <a:gd name="T8" fmla="*/ 3 w 83"/>
                <a:gd name="T9" fmla="*/ 28 h 73"/>
                <a:gd name="T10" fmla="*/ 2 w 83"/>
                <a:gd name="T11" fmla="*/ 25 h 73"/>
                <a:gd name="T12" fmla="*/ 0 w 83"/>
                <a:gd name="T13" fmla="*/ 0 h 73"/>
                <a:gd name="T14" fmla="*/ 34 w 83"/>
                <a:gd name="T1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34" y="26"/>
                  </a:moveTo>
                  <a:cubicBezTo>
                    <a:pt x="46" y="34"/>
                    <a:pt x="66" y="44"/>
                    <a:pt x="83" y="51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69" y="70"/>
                    <a:pt x="53" y="64"/>
                    <a:pt x="34" y="52"/>
                  </a:cubicBezTo>
                  <a:cubicBezTo>
                    <a:pt x="18" y="42"/>
                    <a:pt x="7" y="32"/>
                    <a:pt x="3" y="28"/>
                  </a:cubicBezTo>
                  <a:cubicBezTo>
                    <a:pt x="3" y="27"/>
                    <a:pt x="2" y="26"/>
                    <a:pt x="2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2" y="17"/>
                    <a:pt x="34" y="26"/>
                  </a:cubicBezTo>
                  <a:close/>
                </a:path>
              </a:pathLst>
            </a:custGeom>
            <a:solidFill>
              <a:srgbClr val="DA2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1" name="Freeform 928"/>
            <p:cNvSpPr/>
            <p:nvPr>
              <p:custDataLst>
                <p:tags r:id="rId56"/>
              </p:custDataLst>
            </p:nvPr>
          </p:nvSpPr>
          <p:spPr bwMode="auto">
            <a:xfrm>
              <a:off x="1469865" y="3212405"/>
              <a:ext cx="16268" cy="51305"/>
            </a:xfrm>
            <a:custGeom>
              <a:avLst/>
              <a:gdLst>
                <a:gd name="T0" fmla="*/ 11 w 13"/>
                <a:gd name="T1" fmla="*/ 10 h 41"/>
                <a:gd name="T2" fmla="*/ 0 w 13"/>
                <a:gd name="T3" fmla="*/ 0 h 41"/>
                <a:gd name="T4" fmla="*/ 0 w 13"/>
                <a:gd name="T5" fmla="*/ 8 h 41"/>
                <a:gd name="T6" fmla="*/ 0 w 13"/>
                <a:gd name="T7" fmla="*/ 25 h 41"/>
                <a:gd name="T8" fmla="*/ 1 w 13"/>
                <a:gd name="T9" fmla="*/ 27 h 41"/>
                <a:gd name="T10" fmla="*/ 5 w 13"/>
                <a:gd name="T11" fmla="*/ 32 h 41"/>
                <a:gd name="T12" fmla="*/ 8 w 13"/>
                <a:gd name="T13" fmla="*/ 37 h 41"/>
                <a:gd name="T14" fmla="*/ 13 w 13"/>
                <a:gd name="T15" fmla="*/ 41 h 41"/>
                <a:gd name="T16" fmla="*/ 11 w 13"/>
                <a:gd name="T17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1">
                  <a:moveTo>
                    <a:pt x="11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8"/>
                  </a:cubicBezTo>
                  <a:cubicBezTo>
                    <a:pt x="0" y="13"/>
                    <a:pt x="0" y="25"/>
                    <a:pt x="0" y="25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1" y="10"/>
                  </a:lnTo>
                  <a:close/>
                </a:path>
              </a:pathLst>
            </a:custGeom>
            <a:solidFill>
              <a:srgbClr val="F2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2" name="Freeform 929"/>
            <p:cNvSpPr/>
            <p:nvPr>
              <p:custDataLst>
                <p:tags r:id="rId57"/>
              </p:custDataLst>
            </p:nvPr>
          </p:nvSpPr>
          <p:spPr bwMode="auto">
            <a:xfrm>
              <a:off x="1471116" y="3117303"/>
              <a:ext cx="254022" cy="193957"/>
            </a:xfrm>
            <a:custGeom>
              <a:avLst/>
              <a:gdLst>
                <a:gd name="T0" fmla="*/ 2 w 203"/>
                <a:gd name="T1" fmla="*/ 61 h 155"/>
                <a:gd name="T2" fmla="*/ 65 w 203"/>
                <a:gd name="T3" fmla="*/ 0 h 155"/>
                <a:gd name="T4" fmla="*/ 68 w 203"/>
                <a:gd name="T5" fmla="*/ 11 h 155"/>
                <a:gd name="T6" fmla="*/ 203 w 203"/>
                <a:gd name="T7" fmla="*/ 85 h 155"/>
                <a:gd name="T8" fmla="*/ 134 w 203"/>
                <a:gd name="T9" fmla="*/ 139 h 155"/>
                <a:gd name="T10" fmla="*/ 131 w 203"/>
                <a:gd name="T11" fmla="*/ 155 h 155"/>
                <a:gd name="T12" fmla="*/ 48 w 203"/>
                <a:gd name="T13" fmla="*/ 115 h 155"/>
                <a:gd name="T14" fmla="*/ 1 w 203"/>
                <a:gd name="T15" fmla="*/ 78 h 155"/>
                <a:gd name="T16" fmla="*/ 2 w 203"/>
                <a:gd name="T17" fmla="*/ 6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55">
                  <a:moveTo>
                    <a:pt x="2" y="61"/>
                  </a:moveTo>
                  <a:cubicBezTo>
                    <a:pt x="26" y="32"/>
                    <a:pt x="65" y="0"/>
                    <a:pt x="65" y="0"/>
                  </a:cubicBezTo>
                  <a:cubicBezTo>
                    <a:pt x="64" y="2"/>
                    <a:pt x="63" y="4"/>
                    <a:pt x="68" y="11"/>
                  </a:cubicBezTo>
                  <a:cubicBezTo>
                    <a:pt x="95" y="52"/>
                    <a:pt x="203" y="85"/>
                    <a:pt x="203" y="85"/>
                  </a:cubicBezTo>
                  <a:cubicBezTo>
                    <a:pt x="180" y="100"/>
                    <a:pt x="141" y="129"/>
                    <a:pt x="134" y="139"/>
                  </a:cubicBezTo>
                  <a:cubicBezTo>
                    <a:pt x="132" y="143"/>
                    <a:pt x="131" y="155"/>
                    <a:pt x="131" y="155"/>
                  </a:cubicBezTo>
                  <a:cubicBezTo>
                    <a:pt x="131" y="155"/>
                    <a:pt x="73" y="131"/>
                    <a:pt x="48" y="115"/>
                  </a:cubicBezTo>
                  <a:cubicBezTo>
                    <a:pt x="24" y="98"/>
                    <a:pt x="1" y="78"/>
                    <a:pt x="1" y="78"/>
                  </a:cubicBezTo>
                  <a:cubicBezTo>
                    <a:pt x="1" y="78"/>
                    <a:pt x="0" y="64"/>
                    <a:pt x="2" y="61"/>
                  </a:cubicBezTo>
                </a:path>
              </a:pathLst>
            </a:custGeom>
            <a:solidFill>
              <a:srgbClr val="FEFA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3" name="Freeform 930"/>
            <p:cNvSpPr>
              <a:spLocks noEditPoints="1"/>
            </p:cNvSpPr>
            <p:nvPr>
              <p:custDataLst>
                <p:tags r:id="rId58"/>
              </p:custDataLst>
            </p:nvPr>
          </p:nvSpPr>
          <p:spPr bwMode="auto">
            <a:xfrm>
              <a:off x="1482379" y="3223666"/>
              <a:ext cx="111369" cy="102610"/>
            </a:xfrm>
            <a:custGeom>
              <a:avLst/>
              <a:gdLst>
                <a:gd name="T0" fmla="*/ 0 w 89"/>
                <a:gd name="T1" fmla="*/ 0 h 82"/>
                <a:gd name="T2" fmla="*/ 2 w 89"/>
                <a:gd name="T3" fmla="*/ 30 h 82"/>
                <a:gd name="T4" fmla="*/ 4 w 89"/>
                <a:gd name="T5" fmla="*/ 34 h 82"/>
                <a:gd name="T6" fmla="*/ 35 w 89"/>
                <a:gd name="T7" fmla="*/ 58 h 82"/>
                <a:gd name="T8" fmla="*/ 76 w 89"/>
                <a:gd name="T9" fmla="*/ 81 h 82"/>
                <a:gd name="T10" fmla="*/ 77 w 89"/>
                <a:gd name="T11" fmla="*/ 82 h 82"/>
                <a:gd name="T12" fmla="*/ 80 w 89"/>
                <a:gd name="T13" fmla="*/ 80 h 82"/>
                <a:gd name="T14" fmla="*/ 89 w 89"/>
                <a:gd name="T15" fmla="*/ 56 h 82"/>
                <a:gd name="T16" fmla="*/ 39 w 89"/>
                <a:gd name="T17" fmla="*/ 30 h 82"/>
                <a:gd name="T18" fmla="*/ 0 w 89"/>
                <a:gd name="T19" fmla="*/ 0 h 82"/>
                <a:gd name="T20" fmla="*/ 22 w 89"/>
                <a:gd name="T21" fmla="*/ 18 h 82"/>
                <a:gd name="T22" fmla="*/ 24 w 89"/>
                <a:gd name="T23" fmla="*/ 48 h 82"/>
                <a:gd name="T24" fmla="*/ 14 w 89"/>
                <a:gd name="T25" fmla="*/ 40 h 82"/>
                <a:gd name="T26" fmla="*/ 12 w 89"/>
                <a:gd name="T27" fmla="*/ 11 h 82"/>
                <a:gd name="T28" fmla="*/ 22 w 89"/>
                <a:gd name="T29" fmla="*/ 18 h 82"/>
                <a:gd name="T30" fmla="*/ 54 w 89"/>
                <a:gd name="T31" fmla="*/ 68 h 82"/>
                <a:gd name="T32" fmla="*/ 42 w 89"/>
                <a:gd name="T33" fmla="*/ 61 h 82"/>
                <a:gd name="T34" fmla="*/ 40 w 89"/>
                <a:gd name="T35" fmla="*/ 31 h 82"/>
                <a:gd name="T36" fmla="*/ 51 w 89"/>
                <a:gd name="T37" fmla="*/ 38 h 82"/>
                <a:gd name="T38" fmla="*/ 54 w 89"/>
                <a:gd name="T39" fmla="*/ 68 h 82"/>
                <a:gd name="T40" fmla="*/ 54 w 89"/>
                <a:gd name="T41" fmla="*/ 40 h 82"/>
                <a:gd name="T42" fmla="*/ 67 w 89"/>
                <a:gd name="T43" fmla="*/ 46 h 82"/>
                <a:gd name="T44" fmla="*/ 69 w 89"/>
                <a:gd name="T45" fmla="*/ 76 h 82"/>
                <a:gd name="T46" fmla="*/ 57 w 89"/>
                <a:gd name="T47" fmla="*/ 69 h 82"/>
                <a:gd name="T48" fmla="*/ 54 w 89"/>
                <a:gd name="T49" fmla="*/ 40 h 82"/>
                <a:gd name="T50" fmla="*/ 72 w 89"/>
                <a:gd name="T51" fmla="*/ 77 h 82"/>
                <a:gd name="T52" fmla="*/ 70 w 89"/>
                <a:gd name="T53" fmla="*/ 48 h 82"/>
                <a:gd name="T54" fmla="*/ 87 w 89"/>
                <a:gd name="T55" fmla="*/ 56 h 82"/>
                <a:gd name="T56" fmla="*/ 78 w 89"/>
                <a:gd name="T57" fmla="*/ 79 h 82"/>
                <a:gd name="T58" fmla="*/ 77 w 89"/>
                <a:gd name="T59" fmla="*/ 80 h 82"/>
                <a:gd name="T60" fmla="*/ 77 w 89"/>
                <a:gd name="T61" fmla="*/ 80 h 82"/>
                <a:gd name="T62" fmla="*/ 72 w 89"/>
                <a:gd name="T63" fmla="*/ 77 h 82"/>
                <a:gd name="T64" fmla="*/ 27 w 89"/>
                <a:gd name="T65" fmla="*/ 51 h 82"/>
                <a:gd name="T66" fmla="*/ 25 w 89"/>
                <a:gd name="T67" fmla="*/ 21 h 82"/>
                <a:gd name="T68" fmla="*/ 37 w 89"/>
                <a:gd name="T69" fmla="*/ 29 h 82"/>
                <a:gd name="T70" fmla="*/ 39 w 89"/>
                <a:gd name="T71" fmla="*/ 59 h 82"/>
                <a:gd name="T72" fmla="*/ 36 w 89"/>
                <a:gd name="T73" fmla="*/ 57 h 82"/>
                <a:gd name="T74" fmla="*/ 27 w 89"/>
                <a:gd name="T75" fmla="*/ 51 h 82"/>
                <a:gd name="T76" fmla="*/ 2 w 89"/>
                <a:gd name="T77" fmla="*/ 3 h 82"/>
                <a:gd name="T78" fmla="*/ 9 w 89"/>
                <a:gd name="T79" fmla="*/ 8 h 82"/>
                <a:gd name="T80" fmla="*/ 11 w 89"/>
                <a:gd name="T81" fmla="*/ 38 h 82"/>
                <a:gd name="T82" fmla="*/ 5 w 89"/>
                <a:gd name="T83" fmla="*/ 33 h 82"/>
                <a:gd name="T84" fmla="*/ 4 w 89"/>
                <a:gd name="T85" fmla="*/ 30 h 82"/>
                <a:gd name="T86" fmla="*/ 2 w 89"/>
                <a:gd name="T87" fmla="*/ 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9" h="82">
                  <a:moveTo>
                    <a:pt x="0" y="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2" y="32"/>
                    <a:pt x="3" y="33"/>
                    <a:pt x="4" y="34"/>
                  </a:cubicBezTo>
                  <a:cubicBezTo>
                    <a:pt x="8" y="38"/>
                    <a:pt x="19" y="48"/>
                    <a:pt x="35" y="58"/>
                  </a:cubicBezTo>
                  <a:cubicBezTo>
                    <a:pt x="53" y="71"/>
                    <a:pt x="71" y="79"/>
                    <a:pt x="76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9" y="82"/>
                    <a:pt x="80" y="81"/>
                    <a:pt x="80" y="80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72" y="48"/>
                    <a:pt x="51" y="38"/>
                    <a:pt x="39" y="30"/>
                  </a:cubicBezTo>
                  <a:cubicBezTo>
                    <a:pt x="24" y="19"/>
                    <a:pt x="9" y="7"/>
                    <a:pt x="0" y="0"/>
                  </a:cubicBezTo>
                  <a:moveTo>
                    <a:pt x="22" y="1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20" y="45"/>
                    <a:pt x="17" y="43"/>
                    <a:pt x="14" y="4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13"/>
                    <a:pt x="18" y="16"/>
                    <a:pt x="22" y="18"/>
                  </a:cubicBezTo>
                  <a:moveTo>
                    <a:pt x="54" y="68"/>
                  </a:moveTo>
                  <a:cubicBezTo>
                    <a:pt x="50" y="66"/>
                    <a:pt x="46" y="63"/>
                    <a:pt x="42" y="6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3" y="33"/>
                    <a:pt x="47" y="36"/>
                    <a:pt x="51" y="38"/>
                  </a:cubicBezTo>
                  <a:cubicBezTo>
                    <a:pt x="54" y="68"/>
                    <a:pt x="54" y="68"/>
                    <a:pt x="54" y="68"/>
                  </a:cubicBezTo>
                  <a:moveTo>
                    <a:pt x="54" y="40"/>
                  </a:moveTo>
                  <a:cubicBezTo>
                    <a:pt x="58" y="42"/>
                    <a:pt x="63" y="44"/>
                    <a:pt x="67" y="46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6" y="74"/>
                    <a:pt x="62" y="72"/>
                    <a:pt x="57" y="69"/>
                  </a:cubicBezTo>
                  <a:cubicBezTo>
                    <a:pt x="54" y="40"/>
                    <a:pt x="54" y="40"/>
                    <a:pt x="54" y="40"/>
                  </a:cubicBezTo>
                  <a:moveTo>
                    <a:pt x="72" y="77"/>
                  </a:moveTo>
                  <a:cubicBezTo>
                    <a:pt x="70" y="48"/>
                    <a:pt x="70" y="48"/>
                    <a:pt x="70" y="48"/>
                  </a:cubicBezTo>
                  <a:cubicBezTo>
                    <a:pt x="75" y="50"/>
                    <a:pt x="81" y="53"/>
                    <a:pt x="87" y="56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79"/>
                    <a:pt x="78" y="80"/>
                    <a:pt x="77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6" y="79"/>
                    <a:pt x="74" y="78"/>
                    <a:pt x="72" y="77"/>
                  </a:cubicBezTo>
                  <a:moveTo>
                    <a:pt x="27" y="51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9" y="23"/>
                    <a:pt x="33" y="26"/>
                    <a:pt x="37" y="2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8"/>
                    <a:pt x="37" y="57"/>
                    <a:pt x="36" y="57"/>
                  </a:cubicBezTo>
                  <a:cubicBezTo>
                    <a:pt x="33" y="55"/>
                    <a:pt x="30" y="53"/>
                    <a:pt x="27" y="51"/>
                  </a:cubicBezTo>
                  <a:moveTo>
                    <a:pt x="2" y="3"/>
                  </a:moveTo>
                  <a:cubicBezTo>
                    <a:pt x="4" y="5"/>
                    <a:pt x="7" y="6"/>
                    <a:pt x="9" y="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9" y="36"/>
                    <a:pt x="7" y="34"/>
                    <a:pt x="5" y="33"/>
                  </a:cubicBezTo>
                  <a:cubicBezTo>
                    <a:pt x="5" y="32"/>
                    <a:pt x="4" y="31"/>
                    <a:pt x="4" y="30"/>
                  </a:cubicBez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4" name="Freeform 931"/>
            <p:cNvSpPr/>
            <p:nvPr>
              <p:custDataLst>
                <p:tags r:id="rId59"/>
              </p:custDataLst>
            </p:nvPr>
          </p:nvSpPr>
          <p:spPr bwMode="auto">
            <a:xfrm>
              <a:off x="1494892" y="3243688"/>
              <a:ext cx="75080" cy="51305"/>
            </a:xfrm>
            <a:custGeom>
              <a:avLst/>
              <a:gdLst>
                <a:gd name="T0" fmla="*/ 59 w 60"/>
                <a:gd name="T1" fmla="*/ 38 h 41"/>
                <a:gd name="T2" fmla="*/ 0 w 60"/>
                <a:gd name="T3" fmla="*/ 0 h 41"/>
                <a:gd name="T4" fmla="*/ 0 w 60"/>
                <a:gd name="T5" fmla="*/ 3 h 41"/>
                <a:gd name="T6" fmla="*/ 60 w 60"/>
                <a:gd name="T7" fmla="*/ 41 h 41"/>
                <a:gd name="T8" fmla="*/ 59 w 60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1">
                  <a:moveTo>
                    <a:pt x="59" y="38"/>
                  </a:moveTo>
                  <a:cubicBezTo>
                    <a:pt x="43" y="31"/>
                    <a:pt x="20" y="2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1" y="23"/>
                    <a:pt x="44" y="35"/>
                    <a:pt x="60" y="41"/>
                  </a:cubicBezTo>
                  <a:cubicBezTo>
                    <a:pt x="60" y="41"/>
                    <a:pt x="60" y="38"/>
                    <a:pt x="59" y="38"/>
                  </a:cubicBezTo>
                  <a:close/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5" name="Freeform 932"/>
            <p:cNvSpPr/>
            <p:nvPr>
              <p:custDataLst>
                <p:tags r:id="rId60"/>
              </p:custDataLst>
            </p:nvPr>
          </p:nvSpPr>
          <p:spPr bwMode="auto">
            <a:xfrm>
              <a:off x="1494892" y="3258704"/>
              <a:ext cx="77583" cy="51305"/>
            </a:xfrm>
            <a:custGeom>
              <a:avLst/>
              <a:gdLst>
                <a:gd name="T0" fmla="*/ 60 w 62"/>
                <a:gd name="T1" fmla="*/ 38 h 41"/>
                <a:gd name="T2" fmla="*/ 2 w 62"/>
                <a:gd name="T3" fmla="*/ 1 h 41"/>
                <a:gd name="T4" fmla="*/ 2 w 62"/>
                <a:gd name="T5" fmla="*/ 4 h 41"/>
                <a:gd name="T6" fmla="*/ 60 w 62"/>
                <a:gd name="T7" fmla="*/ 40 h 41"/>
                <a:gd name="T8" fmla="*/ 60 w 62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1">
                  <a:moveTo>
                    <a:pt x="60" y="38"/>
                  </a:moveTo>
                  <a:cubicBezTo>
                    <a:pt x="45" y="32"/>
                    <a:pt x="22" y="20"/>
                    <a:pt x="2" y="1"/>
                  </a:cubicBezTo>
                  <a:cubicBezTo>
                    <a:pt x="1" y="0"/>
                    <a:pt x="0" y="2"/>
                    <a:pt x="2" y="4"/>
                  </a:cubicBezTo>
                  <a:cubicBezTo>
                    <a:pt x="22" y="22"/>
                    <a:pt x="46" y="34"/>
                    <a:pt x="60" y="40"/>
                  </a:cubicBezTo>
                  <a:cubicBezTo>
                    <a:pt x="62" y="41"/>
                    <a:pt x="61" y="38"/>
                    <a:pt x="60" y="38"/>
                  </a:cubicBezTo>
                  <a:close/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6" name="Freeform 933"/>
            <p:cNvSpPr/>
            <p:nvPr>
              <p:custDataLst>
                <p:tags r:id="rId61"/>
              </p:custDataLst>
            </p:nvPr>
          </p:nvSpPr>
          <p:spPr bwMode="auto">
            <a:xfrm>
              <a:off x="1617523" y="3308757"/>
              <a:ext cx="17519" cy="27529"/>
            </a:xfrm>
            <a:custGeom>
              <a:avLst/>
              <a:gdLst>
                <a:gd name="T0" fmla="*/ 6 w 14"/>
                <a:gd name="T1" fmla="*/ 0 h 22"/>
                <a:gd name="T2" fmla="*/ 13 w 14"/>
                <a:gd name="T3" fmla="*/ 3 h 22"/>
                <a:gd name="T4" fmla="*/ 12 w 14"/>
                <a:gd name="T5" fmla="*/ 20 h 22"/>
                <a:gd name="T6" fmla="*/ 1 w 14"/>
                <a:gd name="T7" fmla="*/ 16 h 22"/>
                <a:gd name="T8" fmla="*/ 6 w 1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2">
                  <a:moveTo>
                    <a:pt x="6" y="0"/>
                  </a:moveTo>
                  <a:cubicBezTo>
                    <a:pt x="6" y="0"/>
                    <a:pt x="12" y="1"/>
                    <a:pt x="13" y="3"/>
                  </a:cubicBezTo>
                  <a:cubicBezTo>
                    <a:pt x="14" y="5"/>
                    <a:pt x="12" y="18"/>
                    <a:pt x="12" y="20"/>
                  </a:cubicBezTo>
                  <a:cubicBezTo>
                    <a:pt x="10" y="22"/>
                    <a:pt x="2" y="19"/>
                    <a:pt x="1" y="16"/>
                  </a:cubicBezTo>
                  <a:cubicBezTo>
                    <a:pt x="0" y="14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7" name="Freeform 934"/>
            <p:cNvSpPr/>
            <p:nvPr>
              <p:custDataLst>
                <p:tags r:id="rId62"/>
              </p:custDataLst>
            </p:nvPr>
          </p:nvSpPr>
          <p:spPr bwMode="auto">
            <a:xfrm>
              <a:off x="1469865" y="3216158"/>
              <a:ext cx="10011" cy="35037"/>
            </a:xfrm>
            <a:custGeom>
              <a:avLst/>
              <a:gdLst>
                <a:gd name="T0" fmla="*/ 2 w 8"/>
                <a:gd name="T1" fmla="*/ 1 h 28"/>
                <a:gd name="T2" fmla="*/ 6 w 8"/>
                <a:gd name="T3" fmla="*/ 6 h 28"/>
                <a:gd name="T4" fmla="*/ 7 w 8"/>
                <a:gd name="T5" fmla="*/ 25 h 28"/>
                <a:gd name="T6" fmla="*/ 2 w 8"/>
                <a:gd name="T7" fmla="*/ 21 h 28"/>
                <a:gd name="T8" fmla="*/ 2 w 8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8">
                  <a:moveTo>
                    <a:pt x="2" y="1"/>
                  </a:moveTo>
                  <a:cubicBezTo>
                    <a:pt x="2" y="1"/>
                    <a:pt x="5" y="4"/>
                    <a:pt x="6" y="6"/>
                  </a:cubicBezTo>
                  <a:cubicBezTo>
                    <a:pt x="7" y="8"/>
                    <a:pt x="8" y="24"/>
                    <a:pt x="7" y="25"/>
                  </a:cubicBezTo>
                  <a:cubicBezTo>
                    <a:pt x="6" y="28"/>
                    <a:pt x="3" y="23"/>
                    <a:pt x="2" y="21"/>
                  </a:cubicBezTo>
                  <a:cubicBezTo>
                    <a:pt x="1" y="19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FFF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8" name="Freeform 935"/>
            <p:cNvSpPr/>
            <p:nvPr>
              <p:custDataLst>
                <p:tags r:id="rId63"/>
              </p:custDataLst>
            </p:nvPr>
          </p:nvSpPr>
          <p:spPr bwMode="auto">
            <a:xfrm>
              <a:off x="1491138" y="3296244"/>
              <a:ext cx="78835" cy="60064"/>
            </a:xfrm>
            <a:custGeom>
              <a:avLst/>
              <a:gdLst>
                <a:gd name="T0" fmla="*/ 63 w 63"/>
                <a:gd name="T1" fmla="*/ 40 h 48"/>
                <a:gd name="T2" fmla="*/ 59 w 63"/>
                <a:gd name="T3" fmla="*/ 46 h 48"/>
                <a:gd name="T4" fmla="*/ 1 w 63"/>
                <a:gd name="T5" fmla="*/ 9 h 48"/>
                <a:gd name="T6" fmla="*/ 0 w 63"/>
                <a:gd name="T7" fmla="*/ 0 h 48"/>
                <a:gd name="T8" fmla="*/ 25 w 63"/>
                <a:gd name="T9" fmla="*/ 19 h 48"/>
                <a:gd name="T10" fmla="*/ 63 w 63"/>
                <a:gd name="T1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8">
                  <a:moveTo>
                    <a:pt x="63" y="40"/>
                  </a:moveTo>
                  <a:cubicBezTo>
                    <a:pt x="63" y="40"/>
                    <a:pt x="61" y="44"/>
                    <a:pt x="59" y="46"/>
                  </a:cubicBezTo>
                  <a:cubicBezTo>
                    <a:pt x="57" y="48"/>
                    <a:pt x="3" y="18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63" y="4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9" name="Freeform 936"/>
            <p:cNvSpPr/>
            <p:nvPr>
              <p:custDataLst>
                <p:tags r:id="rId64"/>
              </p:custDataLst>
            </p:nvPr>
          </p:nvSpPr>
          <p:spPr bwMode="auto">
            <a:xfrm>
              <a:off x="1491138" y="3296244"/>
              <a:ext cx="78835" cy="60064"/>
            </a:xfrm>
            <a:custGeom>
              <a:avLst/>
              <a:gdLst>
                <a:gd name="T0" fmla="*/ 63 w 63"/>
                <a:gd name="T1" fmla="*/ 40 h 48"/>
                <a:gd name="T2" fmla="*/ 59 w 63"/>
                <a:gd name="T3" fmla="*/ 46 h 48"/>
                <a:gd name="T4" fmla="*/ 1 w 63"/>
                <a:gd name="T5" fmla="*/ 9 h 48"/>
                <a:gd name="T6" fmla="*/ 0 w 63"/>
                <a:gd name="T7" fmla="*/ 0 h 48"/>
                <a:gd name="T8" fmla="*/ 25 w 63"/>
                <a:gd name="T9" fmla="*/ 19 h 48"/>
                <a:gd name="T10" fmla="*/ 63 w 63"/>
                <a:gd name="T1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8">
                  <a:moveTo>
                    <a:pt x="63" y="40"/>
                  </a:moveTo>
                  <a:cubicBezTo>
                    <a:pt x="63" y="40"/>
                    <a:pt x="61" y="44"/>
                    <a:pt x="59" y="46"/>
                  </a:cubicBezTo>
                  <a:cubicBezTo>
                    <a:pt x="57" y="48"/>
                    <a:pt x="3" y="18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63" y="40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80" name="Freeform 937"/>
            <p:cNvSpPr/>
            <p:nvPr>
              <p:custDataLst>
                <p:tags r:id="rId65"/>
              </p:custDataLst>
            </p:nvPr>
          </p:nvSpPr>
          <p:spPr bwMode="auto">
            <a:xfrm>
              <a:off x="1493640" y="3297496"/>
              <a:ext cx="76332" cy="55059"/>
            </a:xfrm>
            <a:custGeom>
              <a:avLst/>
              <a:gdLst>
                <a:gd name="T0" fmla="*/ 61 w 61"/>
                <a:gd name="T1" fmla="*/ 39 h 44"/>
                <a:gd name="T2" fmla="*/ 57 w 61"/>
                <a:gd name="T3" fmla="*/ 44 h 44"/>
                <a:gd name="T4" fmla="*/ 1 w 61"/>
                <a:gd name="T5" fmla="*/ 8 h 44"/>
                <a:gd name="T6" fmla="*/ 0 w 61"/>
                <a:gd name="T7" fmla="*/ 0 h 44"/>
                <a:gd name="T8" fmla="*/ 23 w 61"/>
                <a:gd name="T9" fmla="*/ 18 h 44"/>
                <a:gd name="T10" fmla="*/ 61 w 61"/>
                <a:gd name="T11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44">
                  <a:moveTo>
                    <a:pt x="61" y="39"/>
                  </a:moveTo>
                  <a:cubicBezTo>
                    <a:pt x="61" y="39"/>
                    <a:pt x="59" y="42"/>
                    <a:pt x="57" y="44"/>
                  </a:cubicBezTo>
                  <a:cubicBezTo>
                    <a:pt x="49" y="43"/>
                    <a:pt x="3" y="15"/>
                    <a:pt x="1" y="8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61" y="39"/>
                  </a:lnTo>
                  <a:close/>
                </a:path>
              </a:pathLst>
            </a:custGeom>
            <a:solidFill>
              <a:srgbClr val="CD2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81" name="Freeform 938"/>
            <p:cNvSpPr/>
            <p:nvPr>
              <p:custDataLst>
                <p:tags r:id="rId66"/>
              </p:custDataLst>
            </p:nvPr>
          </p:nvSpPr>
          <p:spPr bwMode="auto">
            <a:xfrm>
              <a:off x="1536186" y="3343795"/>
              <a:ext cx="27529" cy="25027"/>
            </a:xfrm>
            <a:custGeom>
              <a:avLst/>
              <a:gdLst>
                <a:gd name="T0" fmla="*/ 21 w 22"/>
                <a:gd name="T1" fmla="*/ 10 h 20"/>
                <a:gd name="T2" fmla="*/ 1 w 22"/>
                <a:gd name="T3" fmla="*/ 0 h 20"/>
                <a:gd name="T4" fmla="*/ 0 w 22"/>
                <a:gd name="T5" fmla="*/ 10 h 20"/>
                <a:gd name="T6" fmla="*/ 17 w 22"/>
                <a:gd name="T7" fmla="*/ 20 h 20"/>
                <a:gd name="T8" fmla="*/ 21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21" y="10"/>
                  </a:moveTo>
                  <a:cubicBezTo>
                    <a:pt x="21" y="10"/>
                    <a:pt x="8" y="5"/>
                    <a:pt x="1" y="0"/>
                  </a:cubicBezTo>
                  <a:cubicBezTo>
                    <a:pt x="1" y="0"/>
                    <a:pt x="0" y="2"/>
                    <a:pt x="0" y="10"/>
                  </a:cubicBezTo>
                  <a:cubicBezTo>
                    <a:pt x="0" y="12"/>
                    <a:pt x="16" y="20"/>
                    <a:pt x="17" y="20"/>
                  </a:cubicBezTo>
                  <a:cubicBezTo>
                    <a:pt x="18" y="2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82" name="Freeform 939"/>
            <p:cNvSpPr/>
            <p:nvPr>
              <p:custDataLst>
                <p:tags r:id="rId67"/>
              </p:custDataLst>
            </p:nvPr>
          </p:nvSpPr>
          <p:spPr bwMode="auto">
            <a:xfrm>
              <a:off x="1536186" y="3343795"/>
              <a:ext cx="27529" cy="25027"/>
            </a:xfrm>
            <a:custGeom>
              <a:avLst/>
              <a:gdLst>
                <a:gd name="T0" fmla="*/ 21 w 22"/>
                <a:gd name="T1" fmla="*/ 10 h 20"/>
                <a:gd name="T2" fmla="*/ 1 w 22"/>
                <a:gd name="T3" fmla="*/ 0 h 20"/>
                <a:gd name="T4" fmla="*/ 0 w 22"/>
                <a:gd name="T5" fmla="*/ 10 h 20"/>
                <a:gd name="T6" fmla="*/ 17 w 22"/>
                <a:gd name="T7" fmla="*/ 20 h 20"/>
                <a:gd name="T8" fmla="*/ 21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21" y="10"/>
                  </a:moveTo>
                  <a:cubicBezTo>
                    <a:pt x="21" y="10"/>
                    <a:pt x="8" y="5"/>
                    <a:pt x="1" y="0"/>
                  </a:cubicBezTo>
                  <a:cubicBezTo>
                    <a:pt x="1" y="0"/>
                    <a:pt x="0" y="2"/>
                    <a:pt x="0" y="10"/>
                  </a:cubicBezTo>
                  <a:cubicBezTo>
                    <a:pt x="0" y="12"/>
                    <a:pt x="16" y="20"/>
                    <a:pt x="17" y="20"/>
                  </a:cubicBezTo>
                  <a:cubicBezTo>
                    <a:pt x="18" y="2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83" name="Freeform 940"/>
            <p:cNvSpPr/>
            <p:nvPr>
              <p:custDataLst>
                <p:tags r:id="rId68"/>
              </p:custDataLst>
            </p:nvPr>
          </p:nvSpPr>
          <p:spPr bwMode="auto">
            <a:xfrm>
              <a:off x="1538689" y="3345046"/>
              <a:ext cx="25027" cy="21273"/>
            </a:xfrm>
            <a:custGeom>
              <a:avLst/>
              <a:gdLst>
                <a:gd name="T0" fmla="*/ 0 w 20"/>
                <a:gd name="T1" fmla="*/ 8 h 17"/>
                <a:gd name="T2" fmla="*/ 1 w 20"/>
                <a:gd name="T3" fmla="*/ 0 h 17"/>
                <a:gd name="T4" fmla="*/ 19 w 20"/>
                <a:gd name="T5" fmla="*/ 9 h 17"/>
                <a:gd name="T6" fmla="*/ 16 w 20"/>
                <a:gd name="T7" fmla="*/ 17 h 17"/>
                <a:gd name="T8" fmla="*/ 0 w 2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">
                  <a:moveTo>
                    <a:pt x="0" y="8"/>
                  </a:moveTo>
                  <a:cubicBezTo>
                    <a:pt x="0" y="4"/>
                    <a:pt x="0" y="1"/>
                    <a:pt x="1" y="0"/>
                  </a:cubicBezTo>
                  <a:cubicBezTo>
                    <a:pt x="8" y="5"/>
                    <a:pt x="19" y="9"/>
                    <a:pt x="19" y="9"/>
                  </a:cubicBezTo>
                  <a:cubicBezTo>
                    <a:pt x="20" y="9"/>
                    <a:pt x="17" y="15"/>
                    <a:pt x="16" y="17"/>
                  </a:cubicBezTo>
                  <a:cubicBezTo>
                    <a:pt x="12" y="16"/>
                    <a:pt x="0" y="10"/>
                    <a:pt x="0" y="8"/>
                  </a:cubicBezTo>
                  <a:close/>
                </a:path>
              </a:pathLst>
            </a:custGeom>
            <a:solidFill>
              <a:srgbClr val="FED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84" name="Freeform 941"/>
            <p:cNvSpPr/>
            <p:nvPr>
              <p:custDataLst>
                <p:tags r:id="rId69"/>
              </p:custDataLst>
            </p:nvPr>
          </p:nvSpPr>
          <p:spPr bwMode="auto">
            <a:xfrm>
              <a:off x="1511159" y="3327528"/>
              <a:ext cx="22524" cy="27529"/>
            </a:xfrm>
            <a:custGeom>
              <a:avLst/>
              <a:gdLst>
                <a:gd name="T0" fmla="*/ 17 w 18"/>
                <a:gd name="T1" fmla="*/ 10 h 22"/>
                <a:gd name="T2" fmla="*/ 1 w 18"/>
                <a:gd name="T3" fmla="*/ 0 h 22"/>
                <a:gd name="T4" fmla="*/ 0 w 18"/>
                <a:gd name="T5" fmla="*/ 11 h 22"/>
                <a:gd name="T6" fmla="*/ 16 w 18"/>
                <a:gd name="T7" fmla="*/ 21 h 22"/>
                <a:gd name="T8" fmla="*/ 17 w 18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17" y="10"/>
                  </a:moveTo>
                  <a:cubicBezTo>
                    <a:pt x="17" y="10"/>
                    <a:pt x="8" y="6"/>
                    <a:pt x="1" y="0"/>
                  </a:cubicBezTo>
                  <a:cubicBezTo>
                    <a:pt x="1" y="0"/>
                    <a:pt x="0" y="5"/>
                    <a:pt x="0" y="11"/>
                  </a:cubicBezTo>
                  <a:cubicBezTo>
                    <a:pt x="0" y="12"/>
                    <a:pt x="14" y="22"/>
                    <a:pt x="16" y="21"/>
                  </a:cubicBezTo>
                  <a:cubicBezTo>
                    <a:pt x="17" y="21"/>
                    <a:pt x="18" y="11"/>
                    <a:pt x="17" y="10"/>
                  </a:cubicBez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85" name="Freeform 942"/>
            <p:cNvSpPr/>
            <p:nvPr>
              <p:custDataLst>
                <p:tags r:id="rId70"/>
              </p:custDataLst>
            </p:nvPr>
          </p:nvSpPr>
          <p:spPr bwMode="auto">
            <a:xfrm>
              <a:off x="1513662" y="3328779"/>
              <a:ext cx="20021" cy="22524"/>
            </a:xfrm>
            <a:custGeom>
              <a:avLst/>
              <a:gdLst>
                <a:gd name="T0" fmla="*/ 14 w 16"/>
                <a:gd name="T1" fmla="*/ 18 h 18"/>
                <a:gd name="T2" fmla="*/ 0 w 16"/>
                <a:gd name="T3" fmla="*/ 9 h 18"/>
                <a:gd name="T4" fmla="*/ 0 w 16"/>
                <a:gd name="T5" fmla="*/ 0 h 18"/>
                <a:gd name="T6" fmla="*/ 15 w 16"/>
                <a:gd name="T7" fmla="*/ 9 h 18"/>
                <a:gd name="T8" fmla="*/ 14 w 16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4" y="18"/>
                  </a:moveTo>
                  <a:cubicBezTo>
                    <a:pt x="11" y="17"/>
                    <a:pt x="0" y="10"/>
                    <a:pt x="0" y="9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7" y="6"/>
                    <a:pt x="15" y="9"/>
                    <a:pt x="15" y="9"/>
                  </a:cubicBezTo>
                  <a:cubicBezTo>
                    <a:pt x="16" y="10"/>
                    <a:pt x="15" y="16"/>
                    <a:pt x="14" y="18"/>
                  </a:cubicBezTo>
                  <a:close/>
                </a:path>
              </a:pathLst>
            </a:custGeom>
            <a:solidFill>
              <a:srgbClr val="CD2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86" name="Freeform 943"/>
            <p:cNvSpPr/>
            <p:nvPr>
              <p:custDataLst>
                <p:tags r:id="rId71"/>
              </p:custDataLst>
            </p:nvPr>
          </p:nvSpPr>
          <p:spPr bwMode="auto">
            <a:xfrm>
              <a:off x="1491138" y="3310009"/>
              <a:ext cx="16268" cy="27529"/>
            </a:xfrm>
            <a:custGeom>
              <a:avLst/>
              <a:gdLst>
                <a:gd name="T0" fmla="*/ 13 w 13"/>
                <a:gd name="T1" fmla="*/ 11 h 22"/>
                <a:gd name="T2" fmla="*/ 1 w 13"/>
                <a:gd name="T3" fmla="*/ 1 h 22"/>
                <a:gd name="T4" fmla="*/ 1 w 13"/>
                <a:gd name="T5" fmla="*/ 12 h 22"/>
                <a:gd name="T6" fmla="*/ 12 w 13"/>
                <a:gd name="T7" fmla="*/ 22 h 22"/>
                <a:gd name="T8" fmla="*/ 13 w 1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13" y="11"/>
                  </a:moveTo>
                  <a:cubicBezTo>
                    <a:pt x="13" y="11"/>
                    <a:pt x="6" y="7"/>
                    <a:pt x="1" y="1"/>
                  </a:cubicBezTo>
                  <a:cubicBezTo>
                    <a:pt x="1" y="1"/>
                    <a:pt x="0" y="0"/>
                    <a:pt x="1" y="12"/>
                  </a:cubicBezTo>
                  <a:cubicBezTo>
                    <a:pt x="1" y="13"/>
                    <a:pt x="5" y="18"/>
                    <a:pt x="12" y="22"/>
                  </a:cubicBezTo>
                  <a:cubicBezTo>
                    <a:pt x="13" y="22"/>
                    <a:pt x="13" y="12"/>
                    <a:pt x="13" y="11"/>
                  </a:cubicBez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87" name="Freeform 944"/>
            <p:cNvSpPr/>
            <p:nvPr>
              <p:custDataLst>
                <p:tags r:id="rId72"/>
              </p:custDataLst>
            </p:nvPr>
          </p:nvSpPr>
          <p:spPr bwMode="auto">
            <a:xfrm>
              <a:off x="1493640" y="3312512"/>
              <a:ext cx="13765" cy="22524"/>
            </a:xfrm>
            <a:custGeom>
              <a:avLst/>
              <a:gdLst>
                <a:gd name="T0" fmla="*/ 0 w 11"/>
                <a:gd name="T1" fmla="*/ 9 h 18"/>
                <a:gd name="T2" fmla="*/ 0 w 11"/>
                <a:gd name="T3" fmla="*/ 0 h 18"/>
                <a:gd name="T4" fmla="*/ 11 w 11"/>
                <a:gd name="T5" fmla="*/ 9 h 18"/>
                <a:gd name="T6" fmla="*/ 11 w 11"/>
                <a:gd name="T7" fmla="*/ 18 h 18"/>
                <a:gd name="T8" fmla="*/ 0 w 1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0" y="9"/>
                  </a:moveTo>
                  <a:cubicBezTo>
                    <a:pt x="0" y="4"/>
                    <a:pt x="0" y="2"/>
                    <a:pt x="0" y="0"/>
                  </a:cubicBezTo>
                  <a:cubicBezTo>
                    <a:pt x="4" y="5"/>
                    <a:pt x="11" y="9"/>
                    <a:pt x="11" y="9"/>
                  </a:cubicBezTo>
                  <a:cubicBezTo>
                    <a:pt x="11" y="10"/>
                    <a:pt x="11" y="16"/>
                    <a:pt x="11" y="18"/>
                  </a:cubicBezTo>
                  <a:cubicBezTo>
                    <a:pt x="4" y="15"/>
                    <a:pt x="0" y="10"/>
                    <a:pt x="0" y="9"/>
                  </a:cubicBezTo>
                  <a:close/>
                </a:path>
              </a:pathLst>
            </a:custGeom>
            <a:solidFill>
              <a:srgbClr val="FED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88" name="Freeform 945"/>
            <p:cNvSpPr/>
            <p:nvPr>
              <p:custDataLst>
                <p:tags r:id="rId73"/>
              </p:custDataLst>
            </p:nvPr>
          </p:nvSpPr>
          <p:spPr bwMode="auto">
            <a:xfrm>
              <a:off x="1464860" y="3259955"/>
              <a:ext cx="241508" cy="112620"/>
            </a:xfrm>
            <a:custGeom>
              <a:avLst/>
              <a:gdLst>
                <a:gd name="T0" fmla="*/ 0 w 193"/>
                <a:gd name="T1" fmla="*/ 1 h 90"/>
                <a:gd name="T2" fmla="*/ 0 w 193"/>
                <a:gd name="T3" fmla="*/ 0 h 90"/>
                <a:gd name="T4" fmla="*/ 7 w 193"/>
                <a:gd name="T5" fmla="*/ 13 h 90"/>
                <a:gd name="T6" fmla="*/ 110 w 193"/>
                <a:gd name="T7" fmla="*/ 79 h 90"/>
                <a:gd name="T8" fmla="*/ 145 w 193"/>
                <a:gd name="T9" fmla="*/ 88 h 90"/>
                <a:gd name="T10" fmla="*/ 146 w 193"/>
                <a:gd name="T11" fmla="*/ 88 h 90"/>
                <a:gd name="T12" fmla="*/ 193 w 193"/>
                <a:gd name="T13" fmla="*/ 74 h 90"/>
                <a:gd name="T14" fmla="*/ 192 w 193"/>
                <a:gd name="T15" fmla="*/ 76 h 90"/>
                <a:gd name="T16" fmla="*/ 145 w 193"/>
                <a:gd name="T17" fmla="*/ 90 h 90"/>
                <a:gd name="T18" fmla="*/ 145 w 193"/>
                <a:gd name="T19" fmla="*/ 90 h 90"/>
                <a:gd name="T20" fmla="*/ 109 w 193"/>
                <a:gd name="T21" fmla="*/ 80 h 90"/>
                <a:gd name="T22" fmla="*/ 6 w 193"/>
                <a:gd name="T23" fmla="*/ 14 h 90"/>
                <a:gd name="T24" fmla="*/ 1 w 193"/>
                <a:gd name="T25" fmla="*/ 6 h 90"/>
                <a:gd name="T26" fmla="*/ 0 w 193"/>
                <a:gd name="T27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90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6"/>
                    <a:pt x="7" y="13"/>
                    <a:pt x="7" y="13"/>
                  </a:cubicBezTo>
                  <a:cubicBezTo>
                    <a:pt x="27" y="37"/>
                    <a:pt x="63" y="59"/>
                    <a:pt x="110" y="79"/>
                  </a:cubicBezTo>
                  <a:cubicBezTo>
                    <a:pt x="130" y="87"/>
                    <a:pt x="139" y="88"/>
                    <a:pt x="145" y="88"/>
                  </a:cubicBezTo>
                  <a:cubicBezTo>
                    <a:pt x="146" y="88"/>
                    <a:pt x="146" y="88"/>
                    <a:pt x="146" y="88"/>
                  </a:cubicBezTo>
                  <a:cubicBezTo>
                    <a:pt x="151" y="88"/>
                    <a:pt x="177" y="79"/>
                    <a:pt x="193" y="74"/>
                  </a:cubicBezTo>
                  <a:cubicBezTo>
                    <a:pt x="193" y="74"/>
                    <a:pt x="192" y="75"/>
                    <a:pt x="192" y="76"/>
                  </a:cubicBezTo>
                  <a:cubicBezTo>
                    <a:pt x="182" y="80"/>
                    <a:pt x="151" y="90"/>
                    <a:pt x="145" y="90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39" y="90"/>
                    <a:pt x="129" y="89"/>
                    <a:pt x="109" y="80"/>
                  </a:cubicBezTo>
                  <a:cubicBezTo>
                    <a:pt x="62" y="61"/>
                    <a:pt x="26" y="38"/>
                    <a:pt x="6" y="14"/>
                  </a:cubicBezTo>
                  <a:cubicBezTo>
                    <a:pt x="6" y="14"/>
                    <a:pt x="2" y="10"/>
                    <a:pt x="1" y="6"/>
                  </a:cubicBezTo>
                  <a:cubicBezTo>
                    <a:pt x="0" y="5"/>
                    <a:pt x="0" y="3"/>
                    <a:pt x="0" y="1"/>
                  </a:cubicBez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89" name="Freeform 946"/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1472368" y="3192383"/>
              <a:ext cx="173936" cy="98856"/>
            </a:xfrm>
            <a:custGeom>
              <a:avLst/>
              <a:gdLst>
                <a:gd name="T0" fmla="*/ 139 w 139"/>
                <a:gd name="T1" fmla="*/ 72 h 79"/>
                <a:gd name="T2" fmla="*/ 133 w 139"/>
                <a:gd name="T3" fmla="*/ 79 h 79"/>
                <a:gd name="T4" fmla="*/ 139 w 139"/>
                <a:gd name="T5" fmla="*/ 72 h 79"/>
                <a:gd name="T6" fmla="*/ 0 w 139"/>
                <a:gd name="T7" fmla="*/ 8 h 79"/>
                <a:gd name="T8" fmla="*/ 0 w 139"/>
                <a:gd name="T9" fmla="*/ 12 h 79"/>
                <a:gd name="T10" fmla="*/ 0 w 139"/>
                <a:gd name="T11" fmla="*/ 12 h 79"/>
                <a:gd name="T12" fmla="*/ 0 w 139"/>
                <a:gd name="T13" fmla="*/ 8 h 79"/>
                <a:gd name="T14" fmla="*/ 2 w 139"/>
                <a:gd name="T15" fmla="*/ 0 h 79"/>
                <a:gd name="T16" fmla="*/ 1 w 139"/>
                <a:gd name="T17" fmla="*/ 1 h 79"/>
                <a:gd name="T18" fmla="*/ 1 w 139"/>
                <a:gd name="T19" fmla="*/ 1 h 79"/>
                <a:gd name="T20" fmla="*/ 1 w 139"/>
                <a:gd name="T21" fmla="*/ 1 h 79"/>
                <a:gd name="T22" fmla="*/ 2 w 139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79">
                  <a:moveTo>
                    <a:pt x="139" y="72"/>
                  </a:moveTo>
                  <a:cubicBezTo>
                    <a:pt x="136" y="75"/>
                    <a:pt x="134" y="77"/>
                    <a:pt x="133" y="79"/>
                  </a:cubicBezTo>
                  <a:cubicBezTo>
                    <a:pt x="134" y="77"/>
                    <a:pt x="136" y="75"/>
                    <a:pt x="139" y="72"/>
                  </a:cubicBezTo>
                  <a:moveTo>
                    <a:pt x="0" y="8"/>
                  </a:move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0"/>
                    <a:pt x="0" y="8"/>
                  </a:cubicBezTo>
                  <a:moveTo>
                    <a:pt x="2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DDD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0" name="Freeform 947"/>
            <p:cNvSpPr/>
            <p:nvPr>
              <p:custDataLst>
                <p:tags r:id="rId75"/>
              </p:custDataLst>
            </p:nvPr>
          </p:nvSpPr>
          <p:spPr bwMode="auto">
            <a:xfrm>
              <a:off x="1472368" y="3184875"/>
              <a:ext cx="173936" cy="116375"/>
            </a:xfrm>
            <a:custGeom>
              <a:avLst/>
              <a:gdLst>
                <a:gd name="T0" fmla="*/ 7 w 139"/>
                <a:gd name="T1" fmla="*/ 0 h 93"/>
                <a:gd name="T2" fmla="*/ 2 w 139"/>
                <a:gd name="T3" fmla="*/ 6 h 93"/>
                <a:gd name="T4" fmla="*/ 1 w 139"/>
                <a:gd name="T5" fmla="*/ 7 h 93"/>
                <a:gd name="T6" fmla="*/ 1 w 139"/>
                <a:gd name="T7" fmla="*/ 7 h 93"/>
                <a:gd name="T8" fmla="*/ 0 w 139"/>
                <a:gd name="T9" fmla="*/ 14 h 93"/>
                <a:gd name="T10" fmla="*/ 0 w 139"/>
                <a:gd name="T11" fmla="*/ 18 h 93"/>
                <a:gd name="T12" fmla="*/ 51 w 139"/>
                <a:gd name="T13" fmla="*/ 54 h 93"/>
                <a:gd name="T14" fmla="*/ 131 w 139"/>
                <a:gd name="T15" fmla="*/ 93 h 93"/>
                <a:gd name="T16" fmla="*/ 133 w 139"/>
                <a:gd name="T17" fmla="*/ 85 h 93"/>
                <a:gd name="T18" fmla="*/ 133 w 139"/>
                <a:gd name="T19" fmla="*/ 85 h 93"/>
                <a:gd name="T20" fmla="*/ 139 w 139"/>
                <a:gd name="T21" fmla="*/ 78 h 93"/>
                <a:gd name="T22" fmla="*/ 139 w 139"/>
                <a:gd name="T23" fmla="*/ 78 h 93"/>
                <a:gd name="T24" fmla="*/ 58 w 139"/>
                <a:gd name="T25" fmla="*/ 39 h 93"/>
                <a:gd name="T26" fmla="*/ 7 w 139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93">
                  <a:moveTo>
                    <a:pt x="7" y="0"/>
                  </a:moveTo>
                  <a:cubicBezTo>
                    <a:pt x="5" y="3"/>
                    <a:pt x="4" y="4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11"/>
                    <a:pt x="0" y="14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2" y="27"/>
                    <a:pt x="35" y="44"/>
                    <a:pt x="51" y="54"/>
                  </a:cubicBezTo>
                  <a:cubicBezTo>
                    <a:pt x="69" y="64"/>
                    <a:pt x="113" y="85"/>
                    <a:pt x="131" y="93"/>
                  </a:cubicBezTo>
                  <a:cubicBezTo>
                    <a:pt x="131" y="90"/>
                    <a:pt x="132" y="87"/>
                    <a:pt x="133" y="85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4" y="83"/>
                    <a:pt x="136" y="81"/>
                    <a:pt x="139" y="78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139" y="78"/>
                    <a:pt x="83" y="53"/>
                    <a:pt x="58" y="39"/>
                  </a:cubicBezTo>
                  <a:cubicBezTo>
                    <a:pt x="33" y="24"/>
                    <a:pt x="7" y="0"/>
                    <a:pt x="7" y="0"/>
                  </a:cubicBezTo>
                </a:path>
              </a:pathLst>
            </a:custGeom>
            <a:solidFill>
              <a:srgbClr val="F3E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1" name="Freeform 948"/>
            <p:cNvSpPr/>
            <p:nvPr>
              <p:custDataLst>
                <p:tags r:id="rId76"/>
              </p:custDataLst>
            </p:nvPr>
          </p:nvSpPr>
          <p:spPr bwMode="auto">
            <a:xfrm>
              <a:off x="1635042" y="3223666"/>
              <a:ext cx="90096" cy="87594"/>
            </a:xfrm>
            <a:custGeom>
              <a:avLst/>
              <a:gdLst>
                <a:gd name="T0" fmla="*/ 72 w 72"/>
                <a:gd name="T1" fmla="*/ 0 h 70"/>
                <a:gd name="T2" fmla="*/ 50 w 72"/>
                <a:gd name="T3" fmla="*/ 14 h 70"/>
                <a:gd name="T4" fmla="*/ 29 w 72"/>
                <a:gd name="T5" fmla="*/ 30 h 70"/>
                <a:gd name="T6" fmla="*/ 9 w 72"/>
                <a:gd name="T7" fmla="*/ 47 h 70"/>
                <a:gd name="T8" fmla="*/ 0 w 72"/>
                <a:gd name="T9" fmla="*/ 70 h 70"/>
                <a:gd name="T10" fmla="*/ 3 w 72"/>
                <a:gd name="T11" fmla="*/ 58 h 70"/>
                <a:gd name="T12" fmla="*/ 10 w 72"/>
                <a:gd name="T13" fmla="*/ 47 h 70"/>
                <a:gd name="T14" fmla="*/ 30 w 72"/>
                <a:gd name="T15" fmla="*/ 31 h 70"/>
                <a:gd name="T16" fmla="*/ 51 w 72"/>
                <a:gd name="T17" fmla="*/ 15 h 70"/>
                <a:gd name="T18" fmla="*/ 72 w 72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cubicBezTo>
                    <a:pt x="65" y="4"/>
                    <a:pt x="57" y="9"/>
                    <a:pt x="50" y="14"/>
                  </a:cubicBezTo>
                  <a:cubicBezTo>
                    <a:pt x="43" y="19"/>
                    <a:pt x="36" y="25"/>
                    <a:pt x="29" y="30"/>
                  </a:cubicBezTo>
                  <a:cubicBezTo>
                    <a:pt x="22" y="35"/>
                    <a:pt x="16" y="41"/>
                    <a:pt x="9" y="47"/>
                  </a:cubicBezTo>
                  <a:cubicBezTo>
                    <a:pt x="3" y="53"/>
                    <a:pt x="0" y="61"/>
                    <a:pt x="0" y="70"/>
                  </a:cubicBezTo>
                  <a:cubicBezTo>
                    <a:pt x="0" y="65"/>
                    <a:pt x="1" y="62"/>
                    <a:pt x="3" y="58"/>
                  </a:cubicBezTo>
                  <a:cubicBezTo>
                    <a:pt x="4" y="54"/>
                    <a:pt x="7" y="50"/>
                    <a:pt x="10" y="47"/>
                  </a:cubicBezTo>
                  <a:cubicBezTo>
                    <a:pt x="16" y="41"/>
                    <a:pt x="23" y="36"/>
                    <a:pt x="30" y="31"/>
                  </a:cubicBezTo>
                  <a:cubicBezTo>
                    <a:pt x="37" y="25"/>
                    <a:pt x="44" y="20"/>
                    <a:pt x="51" y="15"/>
                  </a:cubicBezTo>
                  <a:cubicBezTo>
                    <a:pt x="58" y="10"/>
                    <a:pt x="65" y="5"/>
                    <a:pt x="72" y="0"/>
                  </a:cubicBezTo>
                  <a:close/>
                </a:path>
              </a:pathLst>
            </a:custGeom>
            <a:solidFill>
              <a:srgbClr val="FDD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2" name="Freeform 949"/>
            <p:cNvSpPr/>
            <p:nvPr>
              <p:custDataLst>
                <p:tags r:id="rId77"/>
              </p:custDataLst>
            </p:nvPr>
          </p:nvSpPr>
          <p:spPr bwMode="auto">
            <a:xfrm>
              <a:off x="1471116" y="3117303"/>
              <a:ext cx="81337" cy="97604"/>
            </a:xfrm>
            <a:custGeom>
              <a:avLst/>
              <a:gdLst>
                <a:gd name="T0" fmla="*/ 65 w 65"/>
                <a:gd name="T1" fmla="*/ 0 h 78"/>
                <a:gd name="T2" fmla="*/ 45 w 65"/>
                <a:gd name="T3" fmla="*/ 17 h 78"/>
                <a:gd name="T4" fmla="*/ 26 w 65"/>
                <a:gd name="T5" fmla="*/ 35 h 78"/>
                <a:gd name="T6" fmla="*/ 8 w 65"/>
                <a:gd name="T7" fmla="*/ 53 h 78"/>
                <a:gd name="T8" fmla="*/ 4 w 65"/>
                <a:gd name="T9" fmla="*/ 58 h 78"/>
                <a:gd name="T10" fmla="*/ 1 w 65"/>
                <a:gd name="T11" fmla="*/ 64 h 78"/>
                <a:gd name="T12" fmla="*/ 1 w 65"/>
                <a:gd name="T13" fmla="*/ 78 h 78"/>
                <a:gd name="T14" fmla="*/ 2 w 65"/>
                <a:gd name="T15" fmla="*/ 65 h 78"/>
                <a:gd name="T16" fmla="*/ 4 w 65"/>
                <a:gd name="T17" fmla="*/ 59 h 78"/>
                <a:gd name="T18" fmla="*/ 8 w 65"/>
                <a:gd name="T19" fmla="*/ 54 h 78"/>
                <a:gd name="T20" fmla="*/ 27 w 65"/>
                <a:gd name="T21" fmla="*/ 35 h 78"/>
                <a:gd name="T22" fmla="*/ 46 w 65"/>
                <a:gd name="T23" fmla="*/ 18 h 78"/>
                <a:gd name="T24" fmla="*/ 65 w 65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8">
                  <a:moveTo>
                    <a:pt x="65" y="0"/>
                  </a:moveTo>
                  <a:cubicBezTo>
                    <a:pt x="58" y="6"/>
                    <a:pt x="52" y="11"/>
                    <a:pt x="45" y="17"/>
                  </a:cubicBezTo>
                  <a:cubicBezTo>
                    <a:pt x="39" y="23"/>
                    <a:pt x="32" y="29"/>
                    <a:pt x="26" y="35"/>
                  </a:cubicBezTo>
                  <a:cubicBezTo>
                    <a:pt x="20" y="41"/>
                    <a:pt x="14" y="47"/>
                    <a:pt x="8" y="53"/>
                  </a:cubicBezTo>
                  <a:cubicBezTo>
                    <a:pt x="6" y="55"/>
                    <a:pt x="5" y="57"/>
                    <a:pt x="4" y="58"/>
                  </a:cubicBezTo>
                  <a:cubicBezTo>
                    <a:pt x="3" y="60"/>
                    <a:pt x="2" y="62"/>
                    <a:pt x="1" y="64"/>
                  </a:cubicBezTo>
                  <a:cubicBezTo>
                    <a:pt x="0" y="69"/>
                    <a:pt x="1" y="73"/>
                    <a:pt x="1" y="78"/>
                  </a:cubicBezTo>
                  <a:cubicBezTo>
                    <a:pt x="1" y="73"/>
                    <a:pt x="1" y="69"/>
                    <a:pt x="2" y="65"/>
                  </a:cubicBezTo>
                  <a:cubicBezTo>
                    <a:pt x="2" y="63"/>
                    <a:pt x="3" y="60"/>
                    <a:pt x="4" y="59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4" y="47"/>
                    <a:pt x="20" y="41"/>
                    <a:pt x="27" y="35"/>
                  </a:cubicBezTo>
                  <a:cubicBezTo>
                    <a:pt x="33" y="29"/>
                    <a:pt x="39" y="23"/>
                    <a:pt x="46" y="18"/>
                  </a:cubicBezTo>
                  <a:cubicBezTo>
                    <a:pt x="52" y="12"/>
                    <a:pt x="58" y="6"/>
                    <a:pt x="65" y="0"/>
                  </a:cubicBezTo>
                  <a:close/>
                </a:path>
              </a:pathLst>
            </a:custGeom>
            <a:solidFill>
              <a:srgbClr val="FDD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3" name="Freeform 950"/>
            <p:cNvSpPr/>
            <p:nvPr>
              <p:custDataLst>
                <p:tags r:id="rId78"/>
              </p:custDataLst>
            </p:nvPr>
          </p:nvSpPr>
          <p:spPr bwMode="auto">
            <a:xfrm>
              <a:off x="1472368" y="3214907"/>
              <a:ext cx="162674" cy="96353"/>
            </a:xfrm>
            <a:custGeom>
              <a:avLst/>
              <a:gdLst>
                <a:gd name="T0" fmla="*/ 130 w 130"/>
                <a:gd name="T1" fmla="*/ 77 h 77"/>
                <a:gd name="T2" fmla="*/ 112 w 130"/>
                <a:gd name="T3" fmla="*/ 69 h 77"/>
                <a:gd name="T4" fmla="*/ 95 w 130"/>
                <a:gd name="T5" fmla="*/ 62 h 77"/>
                <a:gd name="T6" fmla="*/ 61 w 130"/>
                <a:gd name="T7" fmla="*/ 44 h 77"/>
                <a:gd name="T8" fmla="*/ 45 w 130"/>
                <a:gd name="T9" fmla="*/ 35 h 77"/>
                <a:gd name="T10" fmla="*/ 30 w 130"/>
                <a:gd name="T11" fmla="*/ 24 h 77"/>
                <a:gd name="T12" fmla="*/ 15 w 130"/>
                <a:gd name="T13" fmla="*/ 12 h 77"/>
                <a:gd name="T14" fmla="*/ 0 w 130"/>
                <a:gd name="T15" fmla="*/ 0 h 77"/>
                <a:gd name="T16" fmla="*/ 29 w 130"/>
                <a:gd name="T17" fmla="*/ 24 h 77"/>
                <a:gd name="T18" fmla="*/ 45 w 130"/>
                <a:gd name="T19" fmla="*/ 36 h 77"/>
                <a:gd name="T20" fmla="*/ 61 w 130"/>
                <a:gd name="T21" fmla="*/ 45 h 77"/>
                <a:gd name="T22" fmla="*/ 95 w 130"/>
                <a:gd name="T23" fmla="*/ 62 h 77"/>
                <a:gd name="T24" fmla="*/ 130 w 130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77">
                  <a:moveTo>
                    <a:pt x="130" y="77"/>
                  </a:moveTo>
                  <a:cubicBezTo>
                    <a:pt x="124" y="74"/>
                    <a:pt x="118" y="72"/>
                    <a:pt x="112" y="69"/>
                  </a:cubicBezTo>
                  <a:cubicBezTo>
                    <a:pt x="107" y="67"/>
                    <a:pt x="101" y="64"/>
                    <a:pt x="95" y="62"/>
                  </a:cubicBezTo>
                  <a:cubicBezTo>
                    <a:pt x="84" y="56"/>
                    <a:pt x="72" y="51"/>
                    <a:pt x="61" y="44"/>
                  </a:cubicBezTo>
                  <a:cubicBezTo>
                    <a:pt x="56" y="41"/>
                    <a:pt x="50" y="38"/>
                    <a:pt x="45" y="35"/>
                  </a:cubicBezTo>
                  <a:cubicBezTo>
                    <a:pt x="40" y="31"/>
                    <a:pt x="35" y="28"/>
                    <a:pt x="30" y="24"/>
                  </a:cubicBezTo>
                  <a:cubicBezTo>
                    <a:pt x="25" y="20"/>
                    <a:pt x="20" y="16"/>
                    <a:pt x="15" y="12"/>
                  </a:cubicBezTo>
                  <a:cubicBezTo>
                    <a:pt x="10" y="8"/>
                    <a:pt x="5" y="4"/>
                    <a:pt x="0" y="0"/>
                  </a:cubicBezTo>
                  <a:cubicBezTo>
                    <a:pt x="10" y="8"/>
                    <a:pt x="19" y="16"/>
                    <a:pt x="29" y="24"/>
                  </a:cubicBezTo>
                  <a:cubicBezTo>
                    <a:pt x="34" y="28"/>
                    <a:pt x="39" y="32"/>
                    <a:pt x="45" y="36"/>
                  </a:cubicBezTo>
                  <a:cubicBezTo>
                    <a:pt x="50" y="39"/>
                    <a:pt x="55" y="42"/>
                    <a:pt x="61" y="45"/>
                  </a:cubicBezTo>
                  <a:cubicBezTo>
                    <a:pt x="72" y="51"/>
                    <a:pt x="83" y="57"/>
                    <a:pt x="95" y="62"/>
                  </a:cubicBezTo>
                  <a:cubicBezTo>
                    <a:pt x="106" y="67"/>
                    <a:pt x="118" y="72"/>
                    <a:pt x="130" y="77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4" name="Freeform 951"/>
            <p:cNvSpPr/>
            <p:nvPr>
              <p:custDataLst>
                <p:tags r:id="rId79"/>
              </p:custDataLst>
            </p:nvPr>
          </p:nvSpPr>
          <p:spPr bwMode="auto">
            <a:xfrm>
              <a:off x="1638795" y="3312512"/>
              <a:ext cx="1252" cy="26278"/>
            </a:xfrm>
            <a:custGeom>
              <a:avLst/>
              <a:gdLst>
                <a:gd name="T0" fmla="*/ 0 w 1"/>
                <a:gd name="T1" fmla="*/ 0 h 21"/>
                <a:gd name="T2" fmla="*/ 0 w 1"/>
                <a:gd name="T3" fmla="*/ 11 h 21"/>
                <a:gd name="T4" fmla="*/ 0 w 1"/>
                <a:gd name="T5" fmla="*/ 21 h 21"/>
                <a:gd name="T6" fmla="*/ 0 w 1"/>
                <a:gd name="T7" fmla="*/ 11 h 21"/>
                <a:gd name="T8" fmla="*/ 0 w 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1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4"/>
                    <a:pt x="0" y="18"/>
                    <a:pt x="0" y="21"/>
                  </a:cubicBezTo>
                  <a:cubicBezTo>
                    <a:pt x="0" y="18"/>
                    <a:pt x="0" y="14"/>
                    <a:pt x="0" y="11"/>
                  </a:cubicBezTo>
                  <a:cubicBezTo>
                    <a:pt x="0" y="7"/>
                    <a:pt x="1" y="4"/>
                    <a:pt x="0" y="0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5" name="Freeform 952"/>
            <p:cNvSpPr/>
            <p:nvPr>
              <p:custDataLst>
                <p:tags r:id="rId80"/>
              </p:custDataLst>
            </p:nvPr>
          </p:nvSpPr>
          <p:spPr bwMode="auto">
            <a:xfrm>
              <a:off x="1839009" y="3181121"/>
              <a:ext cx="27529" cy="22524"/>
            </a:xfrm>
            <a:custGeom>
              <a:avLst/>
              <a:gdLst>
                <a:gd name="T0" fmla="*/ 19 w 22"/>
                <a:gd name="T1" fmla="*/ 1 h 18"/>
                <a:gd name="T2" fmla="*/ 22 w 22"/>
                <a:gd name="T3" fmla="*/ 3 h 18"/>
                <a:gd name="T4" fmla="*/ 19 w 22"/>
                <a:gd name="T5" fmla="*/ 8 h 18"/>
                <a:gd name="T6" fmla="*/ 14 w 22"/>
                <a:gd name="T7" fmla="*/ 10 h 18"/>
                <a:gd name="T8" fmla="*/ 2 w 22"/>
                <a:gd name="T9" fmla="*/ 17 h 18"/>
                <a:gd name="T10" fmla="*/ 0 w 22"/>
                <a:gd name="T11" fmla="*/ 16 h 18"/>
                <a:gd name="T12" fmla="*/ 2 w 22"/>
                <a:gd name="T13" fmla="*/ 11 h 18"/>
                <a:gd name="T14" fmla="*/ 14 w 22"/>
                <a:gd name="T15" fmla="*/ 4 h 18"/>
                <a:gd name="T16" fmla="*/ 19 w 22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8">
                  <a:moveTo>
                    <a:pt x="19" y="1"/>
                  </a:moveTo>
                  <a:cubicBezTo>
                    <a:pt x="20" y="0"/>
                    <a:pt x="22" y="1"/>
                    <a:pt x="22" y="3"/>
                  </a:cubicBezTo>
                  <a:cubicBezTo>
                    <a:pt x="22" y="5"/>
                    <a:pt x="20" y="7"/>
                    <a:pt x="19" y="8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8"/>
                    <a:pt x="0" y="18"/>
                    <a:pt x="0" y="16"/>
                  </a:cubicBezTo>
                  <a:cubicBezTo>
                    <a:pt x="0" y="14"/>
                    <a:pt x="1" y="12"/>
                    <a:pt x="2" y="11"/>
                  </a:cubicBezTo>
                  <a:cubicBezTo>
                    <a:pt x="14" y="4"/>
                    <a:pt x="14" y="4"/>
                    <a:pt x="14" y="4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6" name="Freeform 953"/>
            <p:cNvSpPr/>
            <p:nvPr>
              <p:custDataLst>
                <p:tags r:id="rId81"/>
              </p:custDataLst>
            </p:nvPr>
          </p:nvSpPr>
          <p:spPr bwMode="auto">
            <a:xfrm>
              <a:off x="1668828" y="3291238"/>
              <a:ext cx="2503" cy="16268"/>
            </a:xfrm>
            <a:custGeom>
              <a:avLst/>
              <a:gdLst>
                <a:gd name="T0" fmla="*/ 1 w 2"/>
                <a:gd name="T1" fmla="*/ 13 h 13"/>
                <a:gd name="T2" fmla="*/ 0 w 2"/>
                <a:gd name="T3" fmla="*/ 12 h 13"/>
                <a:gd name="T4" fmla="*/ 0 w 2"/>
                <a:gd name="T5" fmla="*/ 0 h 13"/>
                <a:gd name="T6" fmla="*/ 2 w 2"/>
                <a:gd name="T7" fmla="*/ 1 h 13"/>
                <a:gd name="T8" fmla="*/ 1 w 2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" y="1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3A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7" name="Freeform 954"/>
            <p:cNvSpPr/>
            <p:nvPr>
              <p:custDataLst>
                <p:tags r:id="rId82"/>
              </p:custDataLst>
            </p:nvPr>
          </p:nvSpPr>
          <p:spPr bwMode="auto">
            <a:xfrm>
              <a:off x="1668828" y="3278725"/>
              <a:ext cx="25027" cy="13765"/>
            </a:xfrm>
            <a:custGeom>
              <a:avLst/>
              <a:gdLst>
                <a:gd name="T0" fmla="*/ 2 w 20"/>
                <a:gd name="T1" fmla="*/ 11 h 11"/>
                <a:gd name="T2" fmla="*/ 0 w 20"/>
                <a:gd name="T3" fmla="*/ 10 h 11"/>
                <a:gd name="T4" fmla="*/ 18 w 20"/>
                <a:gd name="T5" fmla="*/ 0 h 11"/>
                <a:gd name="T6" fmla="*/ 20 w 20"/>
                <a:gd name="T7" fmla="*/ 1 h 11"/>
                <a:gd name="T8" fmla="*/ 2 w 2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1">
                  <a:moveTo>
                    <a:pt x="2" y="11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20" y="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3A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8" name="Freeform 955"/>
            <p:cNvSpPr/>
            <p:nvPr>
              <p:custDataLst>
                <p:tags r:id="rId83"/>
              </p:custDataLst>
            </p:nvPr>
          </p:nvSpPr>
          <p:spPr bwMode="auto">
            <a:xfrm>
              <a:off x="1670079" y="3279977"/>
              <a:ext cx="23776" cy="27529"/>
            </a:xfrm>
            <a:custGeom>
              <a:avLst/>
              <a:gdLst>
                <a:gd name="T0" fmla="*/ 19 w 19"/>
                <a:gd name="T1" fmla="*/ 0 h 22"/>
                <a:gd name="T2" fmla="*/ 18 w 19"/>
                <a:gd name="T3" fmla="*/ 12 h 22"/>
                <a:gd name="T4" fmla="*/ 0 w 19"/>
                <a:gd name="T5" fmla="*/ 22 h 22"/>
                <a:gd name="T6" fmla="*/ 1 w 19"/>
                <a:gd name="T7" fmla="*/ 10 h 22"/>
                <a:gd name="T8" fmla="*/ 19 w 1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19" y="0"/>
                  </a:moveTo>
                  <a:lnTo>
                    <a:pt x="18" y="12"/>
                  </a:lnTo>
                  <a:lnTo>
                    <a:pt x="0" y="22"/>
                  </a:lnTo>
                  <a:lnTo>
                    <a:pt x="1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4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9" name="Freeform 956"/>
            <p:cNvSpPr/>
            <p:nvPr>
              <p:custDataLst>
                <p:tags r:id="rId84"/>
              </p:custDataLst>
            </p:nvPr>
          </p:nvSpPr>
          <p:spPr bwMode="auto">
            <a:xfrm>
              <a:off x="1672582" y="3292490"/>
              <a:ext cx="2503" cy="13765"/>
            </a:xfrm>
            <a:custGeom>
              <a:avLst/>
              <a:gdLst>
                <a:gd name="T0" fmla="*/ 2 w 2"/>
                <a:gd name="T1" fmla="*/ 11 h 11"/>
                <a:gd name="T2" fmla="*/ 0 w 2"/>
                <a:gd name="T3" fmla="*/ 10 h 11"/>
                <a:gd name="T4" fmla="*/ 0 w 2"/>
                <a:gd name="T5" fmla="*/ 0 h 11"/>
                <a:gd name="T6" fmla="*/ 2 w 2"/>
                <a:gd name="T7" fmla="*/ 2 h 11"/>
                <a:gd name="T8" fmla="*/ 2 w 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1">
                  <a:moveTo>
                    <a:pt x="2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6907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0" name="Freeform 957"/>
            <p:cNvSpPr/>
            <p:nvPr>
              <p:custDataLst>
                <p:tags r:id="rId85"/>
              </p:custDataLst>
            </p:nvPr>
          </p:nvSpPr>
          <p:spPr bwMode="auto">
            <a:xfrm>
              <a:off x="1672582" y="3282480"/>
              <a:ext cx="22524" cy="12513"/>
            </a:xfrm>
            <a:custGeom>
              <a:avLst/>
              <a:gdLst>
                <a:gd name="T0" fmla="*/ 2 w 18"/>
                <a:gd name="T1" fmla="*/ 10 h 10"/>
                <a:gd name="T2" fmla="*/ 0 w 18"/>
                <a:gd name="T3" fmla="*/ 8 h 10"/>
                <a:gd name="T4" fmla="*/ 15 w 18"/>
                <a:gd name="T5" fmla="*/ 0 h 10"/>
                <a:gd name="T6" fmla="*/ 18 w 18"/>
                <a:gd name="T7" fmla="*/ 1 h 10"/>
                <a:gd name="T8" fmla="*/ 2 w 1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2" y="10"/>
                  </a:moveTo>
                  <a:lnTo>
                    <a:pt x="0" y="8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A90B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1" name="Freeform 958"/>
            <p:cNvSpPr/>
            <p:nvPr>
              <p:custDataLst>
                <p:tags r:id="rId86"/>
              </p:custDataLst>
            </p:nvPr>
          </p:nvSpPr>
          <p:spPr bwMode="auto">
            <a:xfrm>
              <a:off x="1675085" y="3283730"/>
              <a:ext cx="20021" cy="22524"/>
            </a:xfrm>
            <a:custGeom>
              <a:avLst/>
              <a:gdLst>
                <a:gd name="T0" fmla="*/ 16 w 16"/>
                <a:gd name="T1" fmla="*/ 0 h 18"/>
                <a:gd name="T2" fmla="*/ 16 w 16"/>
                <a:gd name="T3" fmla="*/ 9 h 18"/>
                <a:gd name="T4" fmla="*/ 0 w 16"/>
                <a:gd name="T5" fmla="*/ 18 h 18"/>
                <a:gd name="T6" fmla="*/ 0 w 16"/>
                <a:gd name="T7" fmla="*/ 9 h 18"/>
                <a:gd name="T8" fmla="*/ 16 w 1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6" y="0"/>
                  </a:moveTo>
                  <a:lnTo>
                    <a:pt x="16" y="9"/>
                  </a:lnTo>
                  <a:lnTo>
                    <a:pt x="0" y="18"/>
                  </a:lnTo>
                  <a:lnTo>
                    <a:pt x="0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80A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2" name="Freeform 959"/>
            <p:cNvSpPr/>
            <p:nvPr>
              <p:custDataLst>
                <p:tags r:id="rId87"/>
              </p:custDataLst>
            </p:nvPr>
          </p:nvSpPr>
          <p:spPr bwMode="auto">
            <a:xfrm>
              <a:off x="1803972" y="3289988"/>
              <a:ext cx="96353" cy="60064"/>
            </a:xfrm>
            <a:custGeom>
              <a:avLst/>
              <a:gdLst>
                <a:gd name="T0" fmla="*/ 77 w 77"/>
                <a:gd name="T1" fmla="*/ 0 h 48"/>
                <a:gd name="T2" fmla="*/ 77 w 77"/>
                <a:gd name="T3" fmla="*/ 4 h 48"/>
                <a:gd name="T4" fmla="*/ 0 w 77"/>
                <a:gd name="T5" fmla="*/ 48 h 48"/>
                <a:gd name="T6" fmla="*/ 0 w 77"/>
                <a:gd name="T7" fmla="*/ 44 h 48"/>
                <a:gd name="T8" fmla="*/ 77 w 7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8">
                  <a:moveTo>
                    <a:pt x="77" y="0"/>
                  </a:moveTo>
                  <a:lnTo>
                    <a:pt x="77" y="4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C2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3" name="Freeform 960"/>
            <p:cNvSpPr/>
            <p:nvPr>
              <p:custDataLst>
                <p:tags r:id="rId88"/>
              </p:custDataLst>
            </p:nvPr>
          </p:nvSpPr>
          <p:spPr bwMode="auto">
            <a:xfrm>
              <a:off x="1787705" y="3333784"/>
              <a:ext cx="16268" cy="16268"/>
            </a:xfrm>
            <a:custGeom>
              <a:avLst/>
              <a:gdLst>
                <a:gd name="T0" fmla="*/ 13 w 13"/>
                <a:gd name="T1" fmla="*/ 13 h 13"/>
                <a:gd name="T2" fmla="*/ 13 w 13"/>
                <a:gd name="T3" fmla="*/ 9 h 13"/>
                <a:gd name="T4" fmla="*/ 0 w 13"/>
                <a:gd name="T5" fmla="*/ 0 h 13"/>
                <a:gd name="T6" fmla="*/ 1 w 13"/>
                <a:gd name="T7" fmla="*/ 4 h 13"/>
                <a:gd name="T8" fmla="*/ 13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13"/>
                  </a:moveTo>
                  <a:lnTo>
                    <a:pt x="13" y="9"/>
                  </a:lnTo>
                  <a:lnTo>
                    <a:pt x="0" y="0"/>
                  </a:lnTo>
                  <a:lnTo>
                    <a:pt x="1" y="4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4" name="Freeform 961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1765181" y="3055987"/>
              <a:ext cx="108867" cy="271540"/>
            </a:xfrm>
            <a:custGeom>
              <a:avLst/>
              <a:gdLst>
                <a:gd name="T0" fmla="*/ 30 w 87"/>
                <a:gd name="T1" fmla="*/ 217 h 217"/>
                <a:gd name="T2" fmla="*/ 30 w 87"/>
                <a:gd name="T3" fmla="*/ 217 h 217"/>
                <a:gd name="T4" fmla="*/ 3 w 87"/>
                <a:gd name="T5" fmla="*/ 177 h 217"/>
                <a:gd name="T6" fmla="*/ 0 w 87"/>
                <a:gd name="T7" fmla="*/ 175 h 217"/>
                <a:gd name="T8" fmla="*/ 0 w 87"/>
                <a:gd name="T9" fmla="*/ 95 h 217"/>
                <a:gd name="T10" fmla="*/ 1 w 87"/>
                <a:gd name="T11" fmla="*/ 91 h 217"/>
                <a:gd name="T12" fmla="*/ 25 w 87"/>
                <a:gd name="T13" fmla="*/ 48 h 217"/>
                <a:gd name="T14" fmla="*/ 43 w 87"/>
                <a:gd name="T15" fmla="*/ 25 h 217"/>
                <a:gd name="T16" fmla="*/ 80 w 87"/>
                <a:gd name="T17" fmla="*/ 0 h 217"/>
                <a:gd name="T18" fmla="*/ 81 w 87"/>
                <a:gd name="T19" fmla="*/ 0 h 217"/>
                <a:gd name="T20" fmla="*/ 83 w 87"/>
                <a:gd name="T21" fmla="*/ 2 h 217"/>
                <a:gd name="T22" fmla="*/ 86 w 87"/>
                <a:gd name="T23" fmla="*/ 52 h 217"/>
                <a:gd name="T24" fmla="*/ 87 w 87"/>
                <a:gd name="T25" fmla="*/ 114 h 217"/>
                <a:gd name="T26" fmla="*/ 85 w 87"/>
                <a:gd name="T27" fmla="*/ 119 h 217"/>
                <a:gd name="T28" fmla="*/ 85 w 87"/>
                <a:gd name="T29" fmla="*/ 121 h 217"/>
                <a:gd name="T30" fmla="*/ 85 w 87"/>
                <a:gd name="T31" fmla="*/ 127 h 217"/>
                <a:gd name="T32" fmla="*/ 80 w 87"/>
                <a:gd name="T33" fmla="*/ 186 h 217"/>
                <a:gd name="T34" fmla="*/ 77 w 87"/>
                <a:gd name="T35" fmla="*/ 190 h 217"/>
                <a:gd name="T36" fmla="*/ 31 w 87"/>
                <a:gd name="T37" fmla="*/ 217 h 217"/>
                <a:gd name="T38" fmla="*/ 30 w 87"/>
                <a:gd name="T39" fmla="*/ 217 h 217"/>
                <a:gd name="T40" fmla="*/ 81 w 87"/>
                <a:gd name="T41" fmla="*/ 2 h 217"/>
                <a:gd name="T42" fmla="*/ 81 w 87"/>
                <a:gd name="T43" fmla="*/ 2 h 217"/>
                <a:gd name="T44" fmla="*/ 44 w 87"/>
                <a:gd name="T45" fmla="*/ 27 h 217"/>
                <a:gd name="T46" fmla="*/ 26 w 87"/>
                <a:gd name="T47" fmla="*/ 48 h 217"/>
                <a:gd name="T48" fmla="*/ 2 w 87"/>
                <a:gd name="T49" fmla="*/ 92 h 217"/>
                <a:gd name="T50" fmla="*/ 1 w 87"/>
                <a:gd name="T51" fmla="*/ 95 h 217"/>
                <a:gd name="T52" fmla="*/ 1 w 87"/>
                <a:gd name="T53" fmla="*/ 175 h 217"/>
                <a:gd name="T54" fmla="*/ 3 w 87"/>
                <a:gd name="T55" fmla="*/ 176 h 217"/>
                <a:gd name="T56" fmla="*/ 31 w 87"/>
                <a:gd name="T57" fmla="*/ 215 h 217"/>
                <a:gd name="T58" fmla="*/ 77 w 87"/>
                <a:gd name="T59" fmla="*/ 189 h 217"/>
                <a:gd name="T60" fmla="*/ 79 w 87"/>
                <a:gd name="T61" fmla="*/ 186 h 217"/>
                <a:gd name="T62" fmla="*/ 83 w 87"/>
                <a:gd name="T63" fmla="*/ 127 h 217"/>
                <a:gd name="T64" fmla="*/ 83 w 87"/>
                <a:gd name="T65" fmla="*/ 121 h 217"/>
                <a:gd name="T66" fmla="*/ 84 w 87"/>
                <a:gd name="T67" fmla="*/ 118 h 217"/>
                <a:gd name="T68" fmla="*/ 86 w 87"/>
                <a:gd name="T69" fmla="*/ 114 h 217"/>
                <a:gd name="T70" fmla="*/ 85 w 87"/>
                <a:gd name="T71" fmla="*/ 52 h 217"/>
                <a:gd name="T72" fmla="*/ 82 w 87"/>
                <a:gd name="T73" fmla="*/ 2 h 217"/>
                <a:gd name="T74" fmla="*/ 81 w 87"/>
                <a:gd name="T75" fmla="*/ 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7" h="217">
                  <a:moveTo>
                    <a:pt x="30" y="217"/>
                  </a:moveTo>
                  <a:cubicBezTo>
                    <a:pt x="30" y="217"/>
                    <a:pt x="30" y="217"/>
                    <a:pt x="30" y="217"/>
                  </a:cubicBezTo>
                  <a:cubicBezTo>
                    <a:pt x="29" y="217"/>
                    <a:pt x="38" y="184"/>
                    <a:pt x="3" y="177"/>
                  </a:cubicBezTo>
                  <a:cubicBezTo>
                    <a:pt x="1" y="177"/>
                    <a:pt x="0" y="176"/>
                    <a:pt x="0" y="17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4"/>
                    <a:pt x="0" y="92"/>
                    <a:pt x="1" y="91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32" y="33"/>
                    <a:pt x="43" y="26"/>
                    <a:pt x="43" y="2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1" y="0"/>
                    <a:pt x="81" y="0"/>
                  </a:cubicBezTo>
                  <a:cubicBezTo>
                    <a:pt x="82" y="0"/>
                    <a:pt x="83" y="1"/>
                    <a:pt x="83" y="2"/>
                  </a:cubicBezTo>
                  <a:cubicBezTo>
                    <a:pt x="83" y="2"/>
                    <a:pt x="85" y="28"/>
                    <a:pt x="86" y="52"/>
                  </a:cubicBezTo>
                  <a:cubicBezTo>
                    <a:pt x="87" y="75"/>
                    <a:pt x="87" y="113"/>
                    <a:pt x="87" y="114"/>
                  </a:cubicBezTo>
                  <a:cubicBezTo>
                    <a:pt x="87" y="116"/>
                    <a:pt x="87" y="118"/>
                    <a:pt x="85" y="119"/>
                  </a:cubicBezTo>
                  <a:cubicBezTo>
                    <a:pt x="85" y="120"/>
                    <a:pt x="85" y="121"/>
                    <a:pt x="85" y="121"/>
                  </a:cubicBezTo>
                  <a:cubicBezTo>
                    <a:pt x="85" y="123"/>
                    <a:pt x="85" y="124"/>
                    <a:pt x="85" y="127"/>
                  </a:cubicBezTo>
                  <a:cubicBezTo>
                    <a:pt x="85" y="141"/>
                    <a:pt x="85" y="170"/>
                    <a:pt x="80" y="186"/>
                  </a:cubicBezTo>
                  <a:cubicBezTo>
                    <a:pt x="80" y="188"/>
                    <a:pt x="79" y="189"/>
                    <a:pt x="77" y="190"/>
                  </a:cubicBezTo>
                  <a:cubicBezTo>
                    <a:pt x="31" y="217"/>
                    <a:pt x="31" y="217"/>
                    <a:pt x="31" y="217"/>
                  </a:cubicBezTo>
                  <a:lnTo>
                    <a:pt x="30" y="217"/>
                  </a:lnTo>
                  <a:close/>
                  <a:moveTo>
                    <a:pt x="81" y="2"/>
                  </a:moveTo>
                  <a:cubicBezTo>
                    <a:pt x="81" y="2"/>
                    <a:pt x="81" y="2"/>
                    <a:pt x="81" y="2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33" y="34"/>
                    <a:pt x="26" y="48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3"/>
                    <a:pt x="1" y="94"/>
                    <a:pt x="1" y="95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1" y="175"/>
                    <a:pt x="2" y="176"/>
                    <a:pt x="3" y="176"/>
                  </a:cubicBezTo>
                  <a:cubicBezTo>
                    <a:pt x="38" y="182"/>
                    <a:pt x="31" y="215"/>
                    <a:pt x="31" y="215"/>
                  </a:cubicBezTo>
                  <a:cubicBezTo>
                    <a:pt x="77" y="189"/>
                    <a:pt x="77" y="189"/>
                    <a:pt x="77" y="189"/>
                  </a:cubicBezTo>
                  <a:cubicBezTo>
                    <a:pt x="78" y="188"/>
                    <a:pt x="79" y="187"/>
                    <a:pt x="79" y="186"/>
                  </a:cubicBezTo>
                  <a:cubicBezTo>
                    <a:pt x="83" y="170"/>
                    <a:pt x="83" y="140"/>
                    <a:pt x="83" y="127"/>
                  </a:cubicBezTo>
                  <a:cubicBezTo>
                    <a:pt x="83" y="124"/>
                    <a:pt x="83" y="123"/>
                    <a:pt x="83" y="121"/>
                  </a:cubicBezTo>
                  <a:cubicBezTo>
                    <a:pt x="83" y="120"/>
                    <a:pt x="84" y="119"/>
                    <a:pt x="84" y="118"/>
                  </a:cubicBezTo>
                  <a:cubicBezTo>
                    <a:pt x="85" y="117"/>
                    <a:pt x="86" y="115"/>
                    <a:pt x="86" y="114"/>
                  </a:cubicBezTo>
                  <a:cubicBezTo>
                    <a:pt x="86" y="113"/>
                    <a:pt x="86" y="75"/>
                    <a:pt x="85" y="52"/>
                  </a:cubicBezTo>
                  <a:cubicBezTo>
                    <a:pt x="83" y="29"/>
                    <a:pt x="82" y="2"/>
                    <a:pt x="82" y="2"/>
                  </a:cubicBezTo>
                  <a:cubicBezTo>
                    <a:pt x="82" y="2"/>
                    <a:pt x="81" y="2"/>
                    <a:pt x="81" y="2"/>
                  </a:cubicBez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5" name="Freeform 962"/>
            <p:cNvSpPr/>
            <p:nvPr>
              <p:custDataLst>
                <p:tags r:id="rId90"/>
              </p:custDataLst>
            </p:nvPr>
          </p:nvSpPr>
          <p:spPr bwMode="auto">
            <a:xfrm>
              <a:off x="1787705" y="3278725"/>
              <a:ext cx="112620" cy="66321"/>
            </a:xfrm>
            <a:custGeom>
              <a:avLst/>
              <a:gdLst>
                <a:gd name="T0" fmla="*/ 0 w 90"/>
                <a:gd name="T1" fmla="*/ 44 h 53"/>
                <a:gd name="T2" fmla="*/ 13 w 90"/>
                <a:gd name="T3" fmla="*/ 53 h 53"/>
                <a:gd name="T4" fmla="*/ 90 w 90"/>
                <a:gd name="T5" fmla="*/ 9 h 53"/>
                <a:gd name="T6" fmla="*/ 77 w 90"/>
                <a:gd name="T7" fmla="*/ 0 h 53"/>
                <a:gd name="T8" fmla="*/ 0 w 90"/>
                <a:gd name="T9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3">
                  <a:moveTo>
                    <a:pt x="0" y="44"/>
                  </a:moveTo>
                  <a:lnTo>
                    <a:pt x="13" y="53"/>
                  </a:lnTo>
                  <a:lnTo>
                    <a:pt x="90" y="9"/>
                  </a:lnTo>
                  <a:lnTo>
                    <a:pt x="77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6" name="Freeform 963"/>
            <p:cNvSpPr/>
            <p:nvPr>
              <p:custDataLst>
                <p:tags r:id="rId91"/>
              </p:custDataLst>
            </p:nvPr>
          </p:nvSpPr>
          <p:spPr bwMode="auto">
            <a:xfrm>
              <a:off x="1785202" y="3293741"/>
              <a:ext cx="18770" cy="52556"/>
            </a:xfrm>
            <a:custGeom>
              <a:avLst/>
              <a:gdLst>
                <a:gd name="T0" fmla="*/ 15 w 15"/>
                <a:gd name="T1" fmla="*/ 42 h 42"/>
                <a:gd name="T2" fmla="*/ 0 w 15"/>
                <a:gd name="T3" fmla="*/ 0 h 42"/>
                <a:gd name="T4" fmla="*/ 2 w 15"/>
                <a:gd name="T5" fmla="*/ 32 h 42"/>
                <a:gd name="T6" fmla="*/ 15 w 15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42">
                  <a:moveTo>
                    <a:pt x="15" y="42"/>
                  </a:moveTo>
                  <a:cubicBezTo>
                    <a:pt x="15" y="42"/>
                    <a:pt x="15" y="15"/>
                    <a:pt x="0" y="0"/>
                  </a:cubicBezTo>
                  <a:cubicBezTo>
                    <a:pt x="2" y="32"/>
                    <a:pt x="2" y="32"/>
                    <a:pt x="2" y="32"/>
                  </a:cubicBezTo>
                  <a:lnTo>
                    <a:pt x="15" y="42"/>
                  </a:lnTo>
                  <a:close/>
                </a:path>
              </a:pathLst>
            </a:custGeom>
            <a:solidFill>
              <a:srgbClr val="AD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7" name="Freeform 964"/>
            <p:cNvSpPr/>
            <p:nvPr>
              <p:custDataLst>
                <p:tags r:id="rId92"/>
              </p:custDataLst>
            </p:nvPr>
          </p:nvSpPr>
          <p:spPr bwMode="auto">
            <a:xfrm>
              <a:off x="1785202" y="3293741"/>
              <a:ext cx="23776" cy="52556"/>
            </a:xfrm>
            <a:custGeom>
              <a:avLst/>
              <a:gdLst>
                <a:gd name="T0" fmla="*/ 0 w 19"/>
                <a:gd name="T1" fmla="*/ 0 h 42"/>
                <a:gd name="T2" fmla="*/ 2 w 19"/>
                <a:gd name="T3" fmla="*/ 0 h 42"/>
                <a:gd name="T4" fmla="*/ 19 w 19"/>
                <a:gd name="T5" fmla="*/ 40 h 42"/>
                <a:gd name="T6" fmla="*/ 15 w 19"/>
                <a:gd name="T7" fmla="*/ 42 h 42"/>
                <a:gd name="T8" fmla="*/ 12 w 19"/>
                <a:gd name="T9" fmla="*/ 22 h 42"/>
                <a:gd name="T10" fmla="*/ 0 w 19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4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8" y="11"/>
                    <a:pt x="19" y="40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31"/>
                    <a:pt x="12" y="22"/>
                  </a:cubicBezTo>
                  <a:cubicBezTo>
                    <a:pt x="9" y="1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8" name="Freeform 965"/>
            <p:cNvSpPr/>
            <p:nvPr>
              <p:custDataLst>
                <p:tags r:id="rId93"/>
              </p:custDataLst>
            </p:nvPr>
          </p:nvSpPr>
          <p:spPr bwMode="auto">
            <a:xfrm>
              <a:off x="1756421" y="3186126"/>
              <a:ext cx="31284" cy="42545"/>
            </a:xfrm>
            <a:custGeom>
              <a:avLst/>
              <a:gdLst>
                <a:gd name="T0" fmla="*/ 24 w 25"/>
                <a:gd name="T1" fmla="*/ 19 h 34"/>
                <a:gd name="T2" fmla="*/ 15 w 25"/>
                <a:gd name="T3" fmla="*/ 19 h 34"/>
                <a:gd name="T4" fmla="*/ 15 w 25"/>
                <a:gd name="T5" fmla="*/ 14 h 34"/>
                <a:gd name="T6" fmla="*/ 11 w 25"/>
                <a:gd name="T7" fmla="*/ 2 h 34"/>
                <a:gd name="T8" fmla="*/ 4 w 25"/>
                <a:gd name="T9" fmla="*/ 17 h 34"/>
                <a:gd name="T10" fmla="*/ 5 w 25"/>
                <a:gd name="T11" fmla="*/ 32 h 34"/>
                <a:gd name="T12" fmla="*/ 13 w 25"/>
                <a:gd name="T13" fmla="*/ 27 h 34"/>
                <a:gd name="T14" fmla="*/ 25 w 25"/>
                <a:gd name="T15" fmla="*/ 26 h 34"/>
                <a:gd name="T16" fmla="*/ 24 w 25"/>
                <a:gd name="T17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24" y="19"/>
                  </a:move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6"/>
                    <a:pt x="15" y="14"/>
                  </a:cubicBezTo>
                  <a:cubicBezTo>
                    <a:pt x="14" y="3"/>
                    <a:pt x="12" y="0"/>
                    <a:pt x="11" y="2"/>
                  </a:cubicBezTo>
                  <a:cubicBezTo>
                    <a:pt x="9" y="7"/>
                    <a:pt x="9" y="6"/>
                    <a:pt x="4" y="17"/>
                  </a:cubicBezTo>
                  <a:cubicBezTo>
                    <a:pt x="1" y="27"/>
                    <a:pt x="0" y="34"/>
                    <a:pt x="5" y="32"/>
                  </a:cubicBezTo>
                  <a:cubicBezTo>
                    <a:pt x="7" y="31"/>
                    <a:pt x="13" y="27"/>
                    <a:pt x="13" y="27"/>
                  </a:cubicBezTo>
                  <a:cubicBezTo>
                    <a:pt x="25" y="26"/>
                    <a:pt x="25" y="26"/>
                    <a:pt x="25" y="26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9" name="Freeform 966"/>
            <p:cNvSpPr/>
            <p:nvPr>
              <p:custDataLst>
                <p:tags r:id="rId94"/>
              </p:custDataLst>
            </p:nvPr>
          </p:nvSpPr>
          <p:spPr bwMode="auto">
            <a:xfrm>
              <a:off x="1785202" y="3178618"/>
              <a:ext cx="21273" cy="51305"/>
            </a:xfrm>
            <a:custGeom>
              <a:avLst/>
              <a:gdLst>
                <a:gd name="T0" fmla="*/ 17 w 17"/>
                <a:gd name="T1" fmla="*/ 38 h 41"/>
                <a:gd name="T2" fmla="*/ 13 w 17"/>
                <a:gd name="T3" fmla="*/ 40 h 41"/>
                <a:gd name="T4" fmla="*/ 4 w 17"/>
                <a:gd name="T5" fmla="*/ 36 h 41"/>
                <a:gd name="T6" fmla="*/ 0 w 17"/>
                <a:gd name="T7" fmla="*/ 30 h 41"/>
                <a:gd name="T8" fmla="*/ 0 w 17"/>
                <a:gd name="T9" fmla="*/ 4 h 41"/>
                <a:gd name="T10" fmla="*/ 4 w 17"/>
                <a:gd name="T11" fmla="*/ 1 h 41"/>
                <a:gd name="T12" fmla="*/ 13 w 17"/>
                <a:gd name="T13" fmla="*/ 6 h 41"/>
                <a:gd name="T14" fmla="*/ 17 w 17"/>
                <a:gd name="T15" fmla="*/ 11 h 41"/>
                <a:gd name="T16" fmla="*/ 17 w 17"/>
                <a:gd name="T17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1">
                  <a:moveTo>
                    <a:pt x="17" y="38"/>
                  </a:moveTo>
                  <a:cubicBezTo>
                    <a:pt x="17" y="40"/>
                    <a:pt x="15" y="41"/>
                    <a:pt x="13" y="40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2" y="35"/>
                    <a:pt x="0" y="33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6" y="7"/>
                    <a:pt x="17" y="9"/>
                    <a:pt x="17" y="11"/>
                  </a:cubicBezTo>
                  <a:lnTo>
                    <a:pt x="1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0" name="Freeform 967"/>
            <p:cNvSpPr/>
            <p:nvPr>
              <p:custDataLst>
                <p:tags r:id="rId95"/>
              </p:custDataLst>
            </p:nvPr>
          </p:nvSpPr>
          <p:spPr bwMode="auto">
            <a:xfrm>
              <a:off x="1778945" y="3179870"/>
              <a:ext cx="25027" cy="50053"/>
            </a:xfrm>
            <a:custGeom>
              <a:avLst/>
              <a:gdLst>
                <a:gd name="T0" fmla="*/ 0 w 20"/>
                <a:gd name="T1" fmla="*/ 6 h 40"/>
                <a:gd name="T2" fmla="*/ 7 w 20"/>
                <a:gd name="T3" fmla="*/ 0 h 40"/>
                <a:gd name="T4" fmla="*/ 20 w 20"/>
                <a:gd name="T5" fmla="*/ 8 h 40"/>
                <a:gd name="T6" fmla="*/ 19 w 20"/>
                <a:gd name="T7" fmla="*/ 39 h 40"/>
                <a:gd name="T8" fmla="*/ 11 w 20"/>
                <a:gd name="T9" fmla="*/ 39 h 40"/>
                <a:gd name="T10" fmla="*/ 0 w 20"/>
                <a:gd name="T11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0">
                  <a:moveTo>
                    <a:pt x="0" y="6"/>
                  </a:moveTo>
                  <a:cubicBezTo>
                    <a:pt x="2" y="2"/>
                    <a:pt x="7" y="0"/>
                    <a:pt x="7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5" y="40"/>
                    <a:pt x="11" y="39"/>
                  </a:cubicBezTo>
                  <a:cubicBezTo>
                    <a:pt x="7" y="38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CCC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1" name="Freeform 968"/>
            <p:cNvSpPr/>
            <p:nvPr>
              <p:custDataLst>
                <p:tags r:id="rId96"/>
              </p:custDataLst>
            </p:nvPr>
          </p:nvSpPr>
          <p:spPr bwMode="auto">
            <a:xfrm>
              <a:off x="1777694" y="3184875"/>
              <a:ext cx="18770" cy="43797"/>
            </a:xfrm>
            <a:custGeom>
              <a:avLst/>
              <a:gdLst>
                <a:gd name="T0" fmla="*/ 0 w 15"/>
                <a:gd name="T1" fmla="*/ 3 h 35"/>
                <a:gd name="T2" fmla="*/ 4 w 15"/>
                <a:gd name="T3" fmla="*/ 1 h 35"/>
                <a:gd name="T4" fmla="*/ 12 w 15"/>
                <a:gd name="T5" fmla="*/ 5 h 35"/>
                <a:gd name="T6" fmla="*/ 15 w 15"/>
                <a:gd name="T7" fmla="*/ 10 h 35"/>
                <a:gd name="T8" fmla="*/ 15 w 15"/>
                <a:gd name="T9" fmla="*/ 32 h 35"/>
                <a:gd name="T10" fmla="*/ 11 w 15"/>
                <a:gd name="T11" fmla="*/ 34 h 35"/>
                <a:gd name="T12" fmla="*/ 4 w 15"/>
                <a:gd name="T13" fmla="*/ 31 h 35"/>
                <a:gd name="T14" fmla="*/ 0 w 15"/>
                <a:gd name="T15" fmla="*/ 26 h 35"/>
                <a:gd name="T16" fmla="*/ 0 w 15"/>
                <a:gd name="T1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35">
                  <a:moveTo>
                    <a:pt x="0" y="3"/>
                  </a:moveTo>
                  <a:cubicBezTo>
                    <a:pt x="0" y="1"/>
                    <a:pt x="2" y="0"/>
                    <a:pt x="4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6"/>
                    <a:pt x="15" y="8"/>
                    <a:pt x="15" y="10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4"/>
                    <a:pt x="13" y="35"/>
                    <a:pt x="11" y="34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0"/>
                    <a:pt x="0" y="28"/>
                    <a:pt x="0" y="2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7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2" name="Freeform 969"/>
            <p:cNvSpPr/>
            <p:nvPr>
              <p:custDataLst>
                <p:tags r:id="rId97"/>
              </p:custDataLst>
            </p:nvPr>
          </p:nvSpPr>
          <p:spPr bwMode="auto">
            <a:xfrm>
              <a:off x="1469865" y="3243688"/>
              <a:ext cx="16268" cy="20021"/>
            </a:xfrm>
            <a:custGeom>
              <a:avLst/>
              <a:gdLst>
                <a:gd name="T0" fmla="*/ 13 w 13"/>
                <a:gd name="T1" fmla="*/ 16 h 16"/>
                <a:gd name="T2" fmla="*/ 0 w 13"/>
                <a:gd name="T3" fmla="*/ 0 h 16"/>
                <a:gd name="T4" fmla="*/ 13 w 13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6">
                  <a:moveTo>
                    <a:pt x="13" y="16"/>
                  </a:moveTo>
                  <a:cubicBezTo>
                    <a:pt x="13" y="16"/>
                    <a:pt x="4" y="8"/>
                    <a:pt x="0" y="0"/>
                  </a:cubicBezTo>
                  <a:cubicBezTo>
                    <a:pt x="0" y="0"/>
                    <a:pt x="3" y="8"/>
                    <a:pt x="13" y="16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3" name="Freeform 970"/>
            <p:cNvSpPr/>
            <p:nvPr>
              <p:custDataLst>
                <p:tags r:id="rId98"/>
              </p:custDataLst>
            </p:nvPr>
          </p:nvSpPr>
          <p:spPr bwMode="auto">
            <a:xfrm>
              <a:off x="2258207" y="2795709"/>
              <a:ext cx="23776" cy="277797"/>
            </a:xfrm>
            <a:custGeom>
              <a:avLst/>
              <a:gdLst>
                <a:gd name="T0" fmla="*/ 0 w 19"/>
                <a:gd name="T1" fmla="*/ 14 h 222"/>
                <a:gd name="T2" fmla="*/ 11 w 19"/>
                <a:gd name="T3" fmla="*/ 8 h 222"/>
                <a:gd name="T4" fmla="*/ 13 w 19"/>
                <a:gd name="T5" fmla="*/ 0 h 222"/>
                <a:gd name="T6" fmla="*/ 19 w 19"/>
                <a:gd name="T7" fmla="*/ 13 h 222"/>
                <a:gd name="T8" fmla="*/ 19 w 19"/>
                <a:gd name="T9" fmla="*/ 205 h 222"/>
                <a:gd name="T10" fmla="*/ 15 w 19"/>
                <a:gd name="T11" fmla="*/ 212 h 222"/>
                <a:gd name="T12" fmla="*/ 0 w 19"/>
                <a:gd name="T13" fmla="*/ 222 h 222"/>
                <a:gd name="T14" fmla="*/ 0 w 19"/>
                <a:gd name="T15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22">
                  <a:moveTo>
                    <a:pt x="0" y="14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7" y="4"/>
                    <a:pt x="13" y="0"/>
                    <a:pt x="13" y="0"/>
                  </a:cubicBezTo>
                  <a:cubicBezTo>
                    <a:pt x="19" y="4"/>
                    <a:pt x="19" y="8"/>
                    <a:pt x="19" y="13"/>
                  </a:cubicBezTo>
                  <a:cubicBezTo>
                    <a:pt x="19" y="205"/>
                    <a:pt x="19" y="205"/>
                    <a:pt x="19" y="205"/>
                  </a:cubicBezTo>
                  <a:cubicBezTo>
                    <a:pt x="19" y="208"/>
                    <a:pt x="18" y="211"/>
                    <a:pt x="15" y="212"/>
                  </a:cubicBezTo>
                  <a:cubicBezTo>
                    <a:pt x="0" y="222"/>
                    <a:pt x="0" y="222"/>
                    <a:pt x="0" y="222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E2D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4" name="Freeform 971"/>
            <p:cNvSpPr/>
            <p:nvPr>
              <p:custDataLst>
                <p:tags r:id="rId99"/>
              </p:custDataLst>
            </p:nvPr>
          </p:nvSpPr>
          <p:spPr bwMode="auto">
            <a:xfrm>
              <a:off x="1653811" y="3032212"/>
              <a:ext cx="77583" cy="176439"/>
            </a:xfrm>
            <a:custGeom>
              <a:avLst/>
              <a:gdLst>
                <a:gd name="T0" fmla="*/ 0 w 62"/>
                <a:gd name="T1" fmla="*/ 0 h 141"/>
                <a:gd name="T2" fmla="*/ 11 w 62"/>
                <a:gd name="T3" fmla="*/ 65 h 141"/>
                <a:gd name="T4" fmla="*/ 26 w 62"/>
                <a:gd name="T5" fmla="*/ 130 h 141"/>
                <a:gd name="T6" fmla="*/ 40 w 62"/>
                <a:gd name="T7" fmla="*/ 133 h 141"/>
                <a:gd name="T8" fmla="*/ 40 w 62"/>
                <a:gd name="T9" fmla="*/ 134 h 141"/>
                <a:gd name="T10" fmla="*/ 40 w 62"/>
                <a:gd name="T11" fmla="*/ 134 h 141"/>
                <a:gd name="T12" fmla="*/ 39 w 62"/>
                <a:gd name="T13" fmla="*/ 135 h 141"/>
                <a:gd name="T14" fmla="*/ 39 w 62"/>
                <a:gd name="T15" fmla="*/ 135 h 141"/>
                <a:gd name="T16" fmla="*/ 26 w 62"/>
                <a:gd name="T17" fmla="*/ 132 h 141"/>
                <a:gd name="T18" fmla="*/ 26 w 62"/>
                <a:gd name="T19" fmla="*/ 133 h 141"/>
                <a:gd name="T20" fmla="*/ 55 w 62"/>
                <a:gd name="T21" fmla="*/ 141 h 141"/>
                <a:gd name="T22" fmla="*/ 56 w 62"/>
                <a:gd name="T23" fmla="*/ 141 h 141"/>
                <a:gd name="T24" fmla="*/ 59 w 62"/>
                <a:gd name="T25" fmla="*/ 139 h 141"/>
                <a:gd name="T26" fmla="*/ 62 w 62"/>
                <a:gd name="T27" fmla="*/ 133 h 141"/>
                <a:gd name="T28" fmla="*/ 40 w 62"/>
                <a:gd name="T29" fmla="*/ 52 h 141"/>
                <a:gd name="T30" fmla="*/ 33 w 62"/>
                <a:gd name="T31" fmla="*/ 18 h 141"/>
                <a:gd name="T32" fmla="*/ 0 w 62"/>
                <a:gd name="T3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141">
                  <a:moveTo>
                    <a:pt x="0" y="0"/>
                  </a:moveTo>
                  <a:cubicBezTo>
                    <a:pt x="1" y="18"/>
                    <a:pt x="5" y="39"/>
                    <a:pt x="11" y="65"/>
                  </a:cubicBezTo>
                  <a:cubicBezTo>
                    <a:pt x="16" y="87"/>
                    <a:pt x="21" y="109"/>
                    <a:pt x="26" y="130"/>
                  </a:cubicBezTo>
                  <a:cubicBezTo>
                    <a:pt x="34" y="132"/>
                    <a:pt x="40" y="132"/>
                    <a:pt x="40" y="133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7" y="134"/>
                    <a:pt x="32" y="134"/>
                    <a:pt x="26" y="132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35" y="136"/>
                    <a:pt x="45" y="138"/>
                    <a:pt x="55" y="141"/>
                  </a:cubicBezTo>
                  <a:cubicBezTo>
                    <a:pt x="55" y="141"/>
                    <a:pt x="56" y="141"/>
                    <a:pt x="56" y="141"/>
                  </a:cubicBezTo>
                  <a:cubicBezTo>
                    <a:pt x="57" y="141"/>
                    <a:pt x="59" y="140"/>
                    <a:pt x="59" y="139"/>
                  </a:cubicBezTo>
                  <a:cubicBezTo>
                    <a:pt x="60" y="137"/>
                    <a:pt x="61" y="135"/>
                    <a:pt x="62" y="133"/>
                  </a:cubicBezTo>
                  <a:cubicBezTo>
                    <a:pt x="54" y="102"/>
                    <a:pt x="45" y="70"/>
                    <a:pt x="40" y="52"/>
                  </a:cubicBezTo>
                  <a:cubicBezTo>
                    <a:pt x="37" y="39"/>
                    <a:pt x="35" y="28"/>
                    <a:pt x="33" y="18"/>
                  </a:cubicBezTo>
                  <a:cubicBezTo>
                    <a:pt x="19" y="12"/>
                    <a:pt x="8" y="5"/>
                    <a:pt x="0" y="0"/>
                  </a:cubicBezTo>
                </a:path>
              </a:pathLst>
            </a:custGeom>
            <a:solidFill>
              <a:srgbClr val="96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5" name="Freeform 972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1652561" y="3030961"/>
              <a:ext cx="80086" cy="178941"/>
            </a:xfrm>
            <a:custGeom>
              <a:avLst/>
              <a:gdLst>
                <a:gd name="T0" fmla="*/ 63 w 64"/>
                <a:gd name="T1" fmla="*/ 134 h 143"/>
                <a:gd name="T2" fmla="*/ 60 w 64"/>
                <a:gd name="T3" fmla="*/ 140 h 143"/>
                <a:gd name="T4" fmla="*/ 57 w 64"/>
                <a:gd name="T5" fmla="*/ 142 h 143"/>
                <a:gd name="T6" fmla="*/ 56 w 64"/>
                <a:gd name="T7" fmla="*/ 142 h 143"/>
                <a:gd name="T8" fmla="*/ 27 w 64"/>
                <a:gd name="T9" fmla="*/ 134 h 143"/>
                <a:gd name="T10" fmla="*/ 28 w 64"/>
                <a:gd name="T11" fmla="*/ 135 h 143"/>
                <a:gd name="T12" fmla="*/ 56 w 64"/>
                <a:gd name="T13" fmla="*/ 142 h 143"/>
                <a:gd name="T14" fmla="*/ 57 w 64"/>
                <a:gd name="T15" fmla="*/ 143 h 143"/>
                <a:gd name="T16" fmla="*/ 61 w 64"/>
                <a:gd name="T17" fmla="*/ 140 h 143"/>
                <a:gd name="T18" fmla="*/ 64 w 64"/>
                <a:gd name="T19" fmla="*/ 135 h 143"/>
                <a:gd name="T20" fmla="*/ 63 w 64"/>
                <a:gd name="T21" fmla="*/ 134 h 143"/>
                <a:gd name="T22" fmla="*/ 0 w 64"/>
                <a:gd name="T23" fmla="*/ 0 h 143"/>
                <a:gd name="T24" fmla="*/ 1 w 64"/>
                <a:gd name="T25" fmla="*/ 1 h 143"/>
                <a:gd name="T26" fmla="*/ 34 w 64"/>
                <a:gd name="T27" fmla="*/ 19 h 143"/>
                <a:gd name="T28" fmla="*/ 34 w 64"/>
                <a:gd name="T29" fmla="*/ 18 h 143"/>
                <a:gd name="T30" fmla="*/ 0 w 64"/>
                <a:gd name="T3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143">
                  <a:moveTo>
                    <a:pt x="63" y="134"/>
                  </a:moveTo>
                  <a:cubicBezTo>
                    <a:pt x="62" y="136"/>
                    <a:pt x="61" y="138"/>
                    <a:pt x="60" y="140"/>
                  </a:cubicBezTo>
                  <a:cubicBezTo>
                    <a:pt x="60" y="141"/>
                    <a:pt x="58" y="142"/>
                    <a:pt x="57" y="142"/>
                  </a:cubicBezTo>
                  <a:cubicBezTo>
                    <a:pt x="57" y="142"/>
                    <a:pt x="56" y="142"/>
                    <a:pt x="56" y="142"/>
                  </a:cubicBezTo>
                  <a:cubicBezTo>
                    <a:pt x="46" y="139"/>
                    <a:pt x="36" y="137"/>
                    <a:pt x="27" y="134"/>
                  </a:cubicBezTo>
                  <a:cubicBezTo>
                    <a:pt x="28" y="134"/>
                    <a:pt x="28" y="135"/>
                    <a:pt x="28" y="135"/>
                  </a:cubicBezTo>
                  <a:cubicBezTo>
                    <a:pt x="36" y="138"/>
                    <a:pt x="46" y="140"/>
                    <a:pt x="56" y="142"/>
                  </a:cubicBezTo>
                  <a:cubicBezTo>
                    <a:pt x="56" y="143"/>
                    <a:pt x="57" y="143"/>
                    <a:pt x="57" y="143"/>
                  </a:cubicBezTo>
                  <a:cubicBezTo>
                    <a:pt x="59" y="143"/>
                    <a:pt x="60" y="142"/>
                    <a:pt x="61" y="140"/>
                  </a:cubicBezTo>
                  <a:cubicBezTo>
                    <a:pt x="62" y="139"/>
                    <a:pt x="63" y="137"/>
                    <a:pt x="64" y="135"/>
                  </a:cubicBezTo>
                  <a:cubicBezTo>
                    <a:pt x="63" y="135"/>
                    <a:pt x="63" y="134"/>
                    <a:pt x="63" y="134"/>
                  </a:cubicBezTo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9" y="6"/>
                    <a:pt x="20" y="13"/>
                    <a:pt x="34" y="19"/>
                  </a:cubicBezTo>
                  <a:cubicBezTo>
                    <a:pt x="34" y="19"/>
                    <a:pt x="34" y="19"/>
                    <a:pt x="34" y="18"/>
                  </a:cubicBezTo>
                  <a:cubicBezTo>
                    <a:pt x="20" y="11"/>
                    <a:pt x="9" y="5"/>
                    <a:pt x="0" y="0"/>
                  </a:cubicBezTo>
                </a:path>
              </a:pathLst>
            </a:custGeom>
            <a:solidFill>
              <a:srgbClr val="96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6" name="Freeform 973"/>
            <p:cNvSpPr/>
            <p:nvPr>
              <p:custDataLst>
                <p:tags r:id="rId101"/>
              </p:custDataLst>
            </p:nvPr>
          </p:nvSpPr>
          <p:spPr bwMode="auto">
            <a:xfrm>
              <a:off x="1686346" y="3194886"/>
              <a:ext cx="17519" cy="5005"/>
            </a:xfrm>
            <a:custGeom>
              <a:avLst/>
              <a:gdLst>
                <a:gd name="T0" fmla="*/ 0 w 14"/>
                <a:gd name="T1" fmla="*/ 0 h 4"/>
                <a:gd name="T2" fmla="*/ 0 w 14"/>
                <a:gd name="T3" fmla="*/ 1 h 4"/>
                <a:gd name="T4" fmla="*/ 14 w 14"/>
                <a:gd name="T5" fmla="*/ 4 h 4"/>
                <a:gd name="T6" fmla="*/ 14 w 14"/>
                <a:gd name="T7" fmla="*/ 4 h 4"/>
                <a:gd name="T8" fmla="*/ 14 w 14"/>
                <a:gd name="T9" fmla="*/ 4 h 4"/>
                <a:gd name="T10" fmla="*/ 14 w 14"/>
                <a:gd name="T11" fmla="*/ 3 h 4"/>
                <a:gd name="T12" fmla="*/ 0 w 1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8" y="3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8" y="2"/>
                    <a:pt x="0" y="0"/>
                  </a:cubicBezTo>
                </a:path>
              </a:pathLst>
            </a:custGeom>
            <a:solidFill>
              <a:srgbClr val="60D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7" name="Freeform 974"/>
            <p:cNvSpPr/>
            <p:nvPr>
              <p:custDataLst>
                <p:tags r:id="rId102"/>
              </p:custDataLst>
            </p:nvPr>
          </p:nvSpPr>
          <p:spPr bwMode="auto">
            <a:xfrm>
              <a:off x="1686346" y="3196137"/>
              <a:ext cx="17519" cy="5005"/>
            </a:xfrm>
            <a:custGeom>
              <a:avLst/>
              <a:gdLst>
                <a:gd name="T0" fmla="*/ 0 w 14"/>
                <a:gd name="T1" fmla="*/ 0 h 4"/>
                <a:gd name="T2" fmla="*/ 0 w 14"/>
                <a:gd name="T3" fmla="*/ 1 h 4"/>
                <a:gd name="T4" fmla="*/ 13 w 14"/>
                <a:gd name="T5" fmla="*/ 4 h 4"/>
                <a:gd name="T6" fmla="*/ 13 w 14"/>
                <a:gd name="T7" fmla="*/ 4 h 4"/>
                <a:gd name="T8" fmla="*/ 14 w 14"/>
                <a:gd name="T9" fmla="*/ 3 h 4"/>
                <a:gd name="T10" fmla="*/ 14 w 14"/>
                <a:gd name="T11" fmla="*/ 3 h 4"/>
                <a:gd name="T12" fmla="*/ 0 w 1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6" y="3"/>
                    <a:pt x="11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8" y="2"/>
                    <a:pt x="0" y="0"/>
                  </a:cubicBezTo>
                </a:path>
              </a:pathLst>
            </a:custGeom>
            <a:solidFill>
              <a:srgbClr val="6FD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8" name="Freeform 975"/>
            <p:cNvSpPr/>
            <p:nvPr>
              <p:custDataLst>
                <p:tags r:id="rId103"/>
              </p:custDataLst>
            </p:nvPr>
          </p:nvSpPr>
          <p:spPr bwMode="auto">
            <a:xfrm>
              <a:off x="1914089" y="3000929"/>
              <a:ext cx="367893" cy="275294"/>
            </a:xfrm>
            <a:custGeom>
              <a:avLst/>
              <a:gdLst>
                <a:gd name="T0" fmla="*/ 0 w 294"/>
                <a:gd name="T1" fmla="*/ 169 h 220"/>
                <a:gd name="T2" fmla="*/ 294 w 294"/>
                <a:gd name="T3" fmla="*/ 0 h 220"/>
                <a:gd name="T4" fmla="*/ 294 w 294"/>
                <a:gd name="T5" fmla="*/ 39 h 220"/>
                <a:gd name="T6" fmla="*/ 284 w 294"/>
                <a:gd name="T7" fmla="*/ 57 h 220"/>
                <a:gd name="T8" fmla="*/ 0 w 294"/>
                <a:gd name="T9" fmla="*/ 220 h 220"/>
                <a:gd name="T10" fmla="*/ 0 w 294"/>
                <a:gd name="T11" fmla="*/ 16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220">
                  <a:moveTo>
                    <a:pt x="0" y="169"/>
                  </a:moveTo>
                  <a:cubicBezTo>
                    <a:pt x="294" y="0"/>
                    <a:pt x="294" y="0"/>
                    <a:pt x="294" y="0"/>
                  </a:cubicBezTo>
                  <a:cubicBezTo>
                    <a:pt x="294" y="39"/>
                    <a:pt x="294" y="39"/>
                    <a:pt x="294" y="39"/>
                  </a:cubicBezTo>
                  <a:cubicBezTo>
                    <a:pt x="294" y="46"/>
                    <a:pt x="292" y="51"/>
                    <a:pt x="284" y="57"/>
                  </a:cubicBezTo>
                  <a:cubicBezTo>
                    <a:pt x="0" y="220"/>
                    <a:pt x="0" y="220"/>
                    <a:pt x="0" y="220"/>
                  </a:cubicBezTo>
                  <a:lnTo>
                    <a:pt x="0" y="169"/>
                  </a:lnTo>
                  <a:close/>
                </a:path>
              </a:pathLst>
            </a:custGeom>
            <a:solidFill>
              <a:srgbClr val="F94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9" name="Freeform 976"/>
            <p:cNvSpPr/>
            <p:nvPr>
              <p:custDataLst>
                <p:tags r:id="rId104"/>
              </p:custDataLst>
            </p:nvPr>
          </p:nvSpPr>
          <p:spPr bwMode="auto">
            <a:xfrm>
              <a:off x="1931608" y="3020950"/>
              <a:ext cx="38792" cy="135144"/>
            </a:xfrm>
            <a:custGeom>
              <a:avLst/>
              <a:gdLst>
                <a:gd name="T0" fmla="*/ 31 w 31"/>
                <a:gd name="T1" fmla="*/ 0 h 108"/>
                <a:gd name="T2" fmla="*/ 31 w 31"/>
                <a:gd name="T3" fmla="*/ 90 h 108"/>
                <a:gd name="T4" fmla="*/ 0 w 31"/>
                <a:gd name="T5" fmla="*/ 108 h 108"/>
                <a:gd name="T6" fmla="*/ 0 w 31"/>
                <a:gd name="T7" fmla="*/ 17 h 108"/>
                <a:gd name="T8" fmla="*/ 31 w 31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08">
                  <a:moveTo>
                    <a:pt x="31" y="0"/>
                  </a:moveTo>
                  <a:lnTo>
                    <a:pt x="31" y="90"/>
                  </a:lnTo>
                  <a:lnTo>
                    <a:pt x="0" y="108"/>
                  </a:lnTo>
                  <a:lnTo>
                    <a:pt x="0" y="1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B9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0" name="Freeform 977"/>
            <p:cNvSpPr/>
            <p:nvPr>
              <p:custDataLst>
                <p:tags r:id="rId105"/>
              </p:custDataLst>
            </p:nvPr>
          </p:nvSpPr>
          <p:spPr bwMode="auto">
            <a:xfrm>
              <a:off x="1982913" y="2992170"/>
              <a:ext cx="37540" cy="135144"/>
            </a:xfrm>
            <a:custGeom>
              <a:avLst/>
              <a:gdLst>
                <a:gd name="T0" fmla="*/ 30 w 30"/>
                <a:gd name="T1" fmla="*/ 0 h 108"/>
                <a:gd name="T2" fmla="*/ 30 w 30"/>
                <a:gd name="T3" fmla="*/ 91 h 108"/>
                <a:gd name="T4" fmla="*/ 0 w 30"/>
                <a:gd name="T5" fmla="*/ 108 h 108"/>
                <a:gd name="T6" fmla="*/ 0 w 30"/>
                <a:gd name="T7" fmla="*/ 18 h 108"/>
                <a:gd name="T8" fmla="*/ 30 w 30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8">
                  <a:moveTo>
                    <a:pt x="30" y="0"/>
                  </a:moveTo>
                  <a:lnTo>
                    <a:pt x="30" y="91"/>
                  </a:lnTo>
                  <a:lnTo>
                    <a:pt x="0" y="108"/>
                  </a:lnTo>
                  <a:lnTo>
                    <a:pt x="0" y="1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B9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1" name="Freeform 978"/>
            <p:cNvSpPr/>
            <p:nvPr>
              <p:custDataLst>
                <p:tags r:id="rId106"/>
              </p:custDataLst>
            </p:nvPr>
          </p:nvSpPr>
          <p:spPr bwMode="auto">
            <a:xfrm>
              <a:off x="1931608" y="3108543"/>
              <a:ext cx="38792" cy="47551"/>
            </a:xfrm>
            <a:custGeom>
              <a:avLst/>
              <a:gdLst>
                <a:gd name="T0" fmla="*/ 31 w 31"/>
                <a:gd name="T1" fmla="*/ 0 h 38"/>
                <a:gd name="T2" fmla="*/ 0 w 31"/>
                <a:gd name="T3" fmla="*/ 38 h 38"/>
                <a:gd name="T4" fmla="*/ 31 w 31"/>
                <a:gd name="T5" fmla="*/ 20 h 38"/>
                <a:gd name="T6" fmla="*/ 31 w 3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8">
                  <a:moveTo>
                    <a:pt x="31" y="0"/>
                  </a:moveTo>
                  <a:lnTo>
                    <a:pt x="0" y="38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2" name="Freeform 979"/>
            <p:cNvSpPr/>
            <p:nvPr>
              <p:custDataLst>
                <p:tags r:id="rId107"/>
              </p:custDataLst>
            </p:nvPr>
          </p:nvSpPr>
          <p:spPr bwMode="auto">
            <a:xfrm>
              <a:off x="1982913" y="3050982"/>
              <a:ext cx="37540" cy="76332"/>
            </a:xfrm>
            <a:custGeom>
              <a:avLst/>
              <a:gdLst>
                <a:gd name="T0" fmla="*/ 0 w 30"/>
                <a:gd name="T1" fmla="*/ 37 h 61"/>
                <a:gd name="T2" fmla="*/ 30 w 30"/>
                <a:gd name="T3" fmla="*/ 0 h 61"/>
                <a:gd name="T4" fmla="*/ 30 w 30"/>
                <a:gd name="T5" fmla="*/ 44 h 61"/>
                <a:gd name="T6" fmla="*/ 0 w 30"/>
                <a:gd name="T7" fmla="*/ 61 h 61"/>
                <a:gd name="T8" fmla="*/ 0 w 30"/>
                <a:gd name="T9" fmla="*/ 3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1">
                  <a:moveTo>
                    <a:pt x="0" y="37"/>
                  </a:moveTo>
                  <a:lnTo>
                    <a:pt x="30" y="0"/>
                  </a:lnTo>
                  <a:lnTo>
                    <a:pt x="30" y="44"/>
                  </a:lnTo>
                  <a:lnTo>
                    <a:pt x="0" y="61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3" name="Freeform 980"/>
            <p:cNvSpPr/>
            <p:nvPr>
              <p:custDataLst>
                <p:tags r:id="rId108"/>
              </p:custDataLst>
            </p:nvPr>
          </p:nvSpPr>
          <p:spPr bwMode="auto">
            <a:xfrm>
              <a:off x="2064250" y="2885806"/>
              <a:ext cx="171433" cy="221487"/>
            </a:xfrm>
            <a:custGeom>
              <a:avLst/>
              <a:gdLst>
                <a:gd name="T0" fmla="*/ 137 w 137"/>
                <a:gd name="T1" fmla="*/ 0 h 177"/>
                <a:gd name="T2" fmla="*/ 136 w 137"/>
                <a:gd name="T3" fmla="*/ 95 h 177"/>
                <a:gd name="T4" fmla="*/ 0 w 137"/>
                <a:gd name="T5" fmla="*/ 177 h 177"/>
                <a:gd name="T6" fmla="*/ 0 w 137"/>
                <a:gd name="T7" fmla="*/ 81 h 177"/>
                <a:gd name="T8" fmla="*/ 137 w 137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77">
                  <a:moveTo>
                    <a:pt x="137" y="0"/>
                  </a:moveTo>
                  <a:lnTo>
                    <a:pt x="136" y="95"/>
                  </a:lnTo>
                  <a:lnTo>
                    <a:pt x="0" y="177"/>
                  </a:lnTo>
                  <a:lnTo>
                    <a:pt x="0" y="81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038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4" name="Freeform 981"/>
            <p:cNvSpPr/>
            <p:nvPr>
              <p:custDataLst>
                <p:tags r:id="rId109"/>
              </p:custDataLst>
            </p:nvPr>
          </p:nvSpPr>
          <p:spPr bwMode="auto">
            <a:xfrm>
              <a:off x="2052988" y="2878298"/>
              <a:ext cx="223990" cy="148909"/>
            </a:xfrm>
            <a:custGeom>
              <a:avLst/>
              <a:gdLst>
                <a:gd name="T0" fmla="*/ 39 w 179"/>
                <a:gd name="T1" fmla="*/ 119 h 119"/>
                <a:gd name="T2" fmla="*/ 179 w 179"/>
                <a:gd name="T3" fmla="*/ 38 h 119"/>
                <a:gd name="T4" fmla="*/ 140 w 179"/>
                <a:gd name="T5" fmla="*/ 0 h 119"/>
                <a:gd name="T6" fmla="*/ 0 w 179"/>
                <a:gd name="T7" fmla="*/ 81 h 119"/>
                <a:gd name="T8" fmla="*/ 39 w 179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19">
                  <a:moveTo>
                    <a:pt x="39" y="119"/>
                  </a:moveTo>
                  <a:lnTo>
                    <a:pt x="179" y="38"/>
                  </a:lnTo>
                  <a:lnTo>
                    <a:pt x="140" y="0"/>
                  </a:lnTo>
                  <a:lnTo>
                    <a:pt x="0" y="81"/>
                  </a:lnTo>
                  <a:lnTo>
                    <a:pt x="39" y="119"/>
                  </a:lnTo>
                  <a:close/>
                </a:path>
              </a:pathLst>
            </a:custGeom>
            <a:solidFill>
              <a:srgbClr val="FF5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5" name="Freeform 982"/>
            <p:cNvSpPr/>
            <p:nvPr>
              <p:custDataLst>
                <p:tags r:id="rId110"/>
              </p:custDataLst>
            </p:nvPr>
          </p:nvSpPr>
          <p:spPr bwMode="auto">
            <a:xfrm>
              <a:off x="2052988" y="2979656"/>
              <a:ext cx="48803" cy="47551"/>
            </a:xfrm>
            <a:custGeom>
              <a:avLst/>
              <a:gdLst>
                <a:gd name="T0" fmla="*/ 0 w 39"/>
                <a:gd name="T1" fmla="*/ 0 h 38"/>
                <a:gd name="T2" fmla="*/ 0 w 39"/>
                <a:gd name="T3" fmla="*/ 15 h 38"/>
                <a:gd name="T4" fmla="*/ 39 w 39"/>
                <a:gd name="T5" fmla="*/ 38 h 38"/>
                <a:gd name="T6" fmla="*/ 0 w 39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8">
                  <a:moveTo>
                    <a:pt x="0" y="0"/>
                  </a:moveTo>
                  <a:lnTo>
                    <a:pt x="0" y="15"/>
                  </a:lnTo>
                  <a:lnTo>
                    <a:pt x="39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6" name="Freeform 983"/>
            <p:cNvSpPr/>
            <p:nvPr>
              <p:custDataLst>
                <p:tags r:id="rId111"/>
              </p:custDataLst>
            </p:nvPr>
          </p:nvSpPr>
          <p:spPr bwMode="auto">
            <a:xfrm>
              <a:off x="2206902" y="2885806"/>
              <a:ext cx="57561" cy="51305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7" name="Freeform 984"/>
            <p:cNvSpPr/>
            <p:nvPr>
              <p:custDataLst>
                <p:tags r:id="rId112"/>
              </p:custDataLst>
            </p:nvPr>
          </p:nvSpPr>
          <p:spPr bwMode="auto">
            <a:xfrm>
              <a:off x="2184378" y="2899571"/>
              <a:ext cx="56311" cy="51305"/>
            </a:xfrm>
            <a:custGeom>
              <a:avLst/>
              <a:gdLst>
                <a:gd name="T0" fmla="*/ 39 w 45"/>
                <a:gd name="T1" fmla="*/ 41 h 41"/>
                <a:gd name="T2" fmla="*/ 45 w 45"/>
                <a:gd name="T3" fmla="*/ 37 h 41"/>
                <a:gd name="T4" fmla="*/ 6 w 45"/>
                <a:gd name="T5" fmla="*/ 0 h 41"/>
                <a:gd name="T6" fmla="*/ 0 w 45"/>
                <a:gd name="T7" fmla="*/ 3 h 41"/>
                <a:gd name="T8" fmla="*/ 39 w 45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1">
                  <a:moveTo>
                    <a:pt x="39" y="41"/>
                  </a:moveTo>
                  <a:lnTo>
                    <a:pt x="45" y="37"/>
                  </a:lnTo>
                  <a:lnTo>
                    <a:pt x="6" y="0"/>
                  </a:lnTo>
                  <a:lnTo>
                    <a:pt x="0" y="3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8" name="Freeform 985"/>
            <p:cNvSpPr/>
            <p:nvPr>
              <p:custDataLst>
                <p:tags r:id="rId113"/>
              </p:custDataLst>
            </p:nvPr>
          </p:nvSpPr>
          <p:spPr bwMode="auto">
            <a:xfrm>
              <a:off x="2161854" y="2912084"/>
              <a:ext cx="56311" cy="52556"/>
            </a:xfrm>
            <a:custGeom>
              <a:avLst/>
              <a:gdLst>
                <a:gd name="T0" fmla="*/ 38 w 45"/>
                <a:gd name="T1" fmla="*/ 42 h 42"/>
                <a:gd name="T2" fmla="*/ 45 w 45"/>
                <a:gd name="T3" fmla="*/ 38 h 42"/>
                <a:gd name="T4" fmla="*/ 6 w 45"/>
                <a:gd name="T5" fmla="*/ 0 h 42"/>
                <a:gd name="T6" fmla="*/ 0 w 45"/>
                <a:gd name="T7" fmla="*/ 4 h 42"/>
                <a:gd name="T8" fmla="*/ 38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38" y="42"/>
                  </a:moveTo>
                  <a:lnTo>
                    <a:pt x="45" y="38"/>
                  </a:lnTo>
                  <a:lnTo>
                    <a:pt x="6" y="0"/>
                  </a:lnTo>
                  <a:lnTo>
                    <a:pt x="0" y="4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9" name="Freeform 986"/>
            <p:cNvSpPr/>
            <p:nvPr>
              <p:custDataLst>
                <p:tags r:id="rId114"/>
              </p:custDataLst>
            </p:nvPr>
          </p:nvSpPr>
          <p:spPr bwMode="auto">
            <a:xfrm>
              <a:off x="2138079" y="2925848"/>
              <a:ext cx="57561" cy="51305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0" name="Freeform 987"/>
            <p:cNvSpPr/>
            <p:nvPr>
              <p:custDataLst>
                <p:tags r:id="rId115"/>
              </p:custDataLst>
            </p:nvPr>
          </p:nvSpPr>
          <p:spPr bwMode="auto">
            <a:xfrm>
              <a:off x="2115555" y="2938362"/>
              <a:ext cx="57561" cy="52556"/>
            </a:xfrm>
            <a:custGeom>
              <a:avLst/>
              <a:gdLst>
                <a:gd name="T0" fmla="*/ 39 w 46"/>
                <a:gd name="T1" fmla="*/ 42 h 42"/>
                <a:gd name="T2" fmla="*/ 46 w 46"/>
                <a:gd name="T3" fmla="*/ 38 h 42"/>
                <a:gd name="T4" fmla="*/ 7 w 46"/>
                <a:gd name="T5" fmla="*/ 0 h 42"/>
                <a:gd name="T6" fmla="*/ 0 w 46"/>
                <a:gd name="T7" fmla="*/ 4 h 42"/>
                <a:gd name="T8" fmla="*/ 39 w 46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2">
                  <a:moveTo>
                    <a:pt x="39" y="42"/>
                  </a:moveTo>
                  <a:lnTo>
                    <a:pt x="46" y="38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1" name="Freeform 988"/>
            <p:cNvSpPr/>
            <p:nvPr>
              <p:custDataLst>
                <p:tags r:id="rId116"/>
              </p:custDataLst>
            </p:nvPr>
          </p:nvSpPr>
          <p:spPr bwMode="auto">
            <a:xfrm>
              <a:off x="2093031" y="2952127"/>
              <a:ext cx="56311" cy="52556"/>
            </a:xfrm>
            <a:custGeom>
              <a:avLst/>
              <a:gdLst>
                <a:gd name="T0" fmla="*/ 38 w 45"/>
                <a:gd name="T1" fmla="*/ 42 h 42"/>
                <a:gd name="T2" fmla="*/ 45 w 45"/>
                <a:gd name="T3" fmla="*/ 38 h 42"/>
                <a:gd name="T4" fmla="*/ 6 w 45"/>
                <a:gd name="T5" fmla="*/ 0 h 42"/>
                <a:gd name="T6" fmla="*/ 0 w 45"/>
                <a:gd name="T7" fmla="*/ 4 h 42"/>
                <a:gd name="T8" fmla="*/ 38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38" y="42"/>
                  </a:moveTo>
                  <a:lnTo>
                    <a:pt x="45" y="38"/>
                  </a:lnTo>
                  <a:lnTo>
                    <a:pt x="6" y="0"/>
                  </a:lnTo>
                  <a:lnTo>
                    <a:pt x="0" y="4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2" name="Freeform 989"/>
            <p:cNvSpPr/>
            <p:nvPr>
              <p:custDataLst>
                <p:tags r:id="rId117"/>
              </p:custDataLst>
            </p:nvPr>
          </p:nvSpPr>
          <p:spPr bwMode="auto">
            <a:xfrm>
              <a:off x="2069255" y="2965891"/>
              <a:ext cx="57561" cy="51305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3" name="Freeform 990"/>
            <p:cNvSpPr/>
            <p:nvPr>
              <p:custDataLst>
                <p:tags r:id="rId118"/>
              </p:custDataLst>
            </p:nvPr>
          </p:nvSpPr>
          <p:spPr bwMode="auto">
            <a:xfrm>
              <a:off x="2116806" y="3033463"/>
              <a:ext cx="171433" cy="105112"/>
            </a:xfrm>
            <a:custGeom>
              <a:avLst/>
              <a:gdLst>
                <a:gd name="T0" fmla="*/ 0 w 137"/>
                <a:gd name="T1" fmla="*/ 79 h 84"/>
                <a:gd name="T2" fmla="*/ 0 w 137"/>
                <a:gd name="T3" fmla="*/ 84 h 84"/>
                <a:gd name="T4" fmla="*/ 137 w 137"/>
                <a:gd name="T5" fmla="*/ 5 h 84"/>
                <a:gd name="T6" fmla="*/ 137 w 137"/>
                <a:gd name="T7" fmla="*/ 0 h 84"/>
                <a:gd name="T8" fmla="*/ 0 w 137"/>
                <a:gd name="T9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84">
                  <a:moveTo>
                    <a:pt x="0" y="79"/>
                  </a:moveTo>
                  <a:lnTo>
                    <a:pt x="0" y="84"/>
                  </a:lnTo>
                  <a:lnTo>
                    <a:pt x="137" y="5"/>
                  </a:lnTo>
                  <a:lnTo>
                    <a:pt x="137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8C3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4" name="Freeform 991"/>
            <p:cNvSpPr/>
            <p:nvPr>
              <p:custDataLst>
                <p:tags r:id="rId119"/>
              </p:custDataLst>
            </p:nvPr>
          </p:nvSpPr>
          <p:spPr bwMode="auto">
            <a:xfrm>
              <a:off x="2064250" y="3101035"/>
              <a:ext cx="52556" cy="37540"/>
            </a:xfrm>
            <a:custGeom>
              <a:avLst/>
              <a:gdLst>
                <a:gd name="T0" fmla="*/ 42 w 42"/>
                <a:gd name="T1" fmla="*/ 25 h 30"/>
                <a:gd name="T2" fmla="*/ 0 w 42"/>
                <a:gd name="T3" fmla="*/ 0 h 30"/>
                <a:gd name="T4" fmla="*/ 0 w 42"/>
                <a:gd name="T5" fmla="*/ 5 h 30"/>
                <a:gd name="T6" fmla="*/ 42 w 42"/>
                <a:gd name="T7" fmla="*/ 30 h 30"/>
                <a:gd name="T8" fmla="*/ 42 w 42"/>
                <a:gd name="T9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2" y="2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2" y="30"/>
                  </a:lnTo>
                  <a:lnTo>
                    <a:pt x="42" y="25"/>
                  </a:lnTo>
                  <a:close/>
                </a:path>
              </a:pathLst>
            </a:custGeom>
            <a:solidFill>
              <a:srgbClr val="DD9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5" name="Freeform 992"/>
            <p:cNvSpPr/>
            <p:nvPr>
              <p:custDataLst>
                <p:tags r:id="rId120"/>
              </p:custDataLst>
            </p:nvPr>
          </p:nvSpPr>
          <p:spPr bwMode="auto">
            <a:xfrm>
              <a:off x="2064250" y="3002180"/>
              <a:ext cx="223990" cy="130139"/>
            </a:xfrm>
            <a:custGeom>
              <a:avLst/>
              <a:gdLst>
                <a:gd name="T0" fmla="*/ 179 w 179"/>
                <a:gd name="T1" fmla="*/ 25 h 104"/>
                <a:gd name="T2" fmla="*/ 136 w 179"/>
                <a:gd name="T3" fmla="*/ 0 h 104"/>
                <a:gd name="T4" fmla="*/ 0 w 179"/>
                <a:gd name="T5" fmla="*/ 79 h 104"/>
                <a:gd name="T6" fmla="*/ 42 w 179"/>
                <a:gd name="T7" fmla="*/ 104 h 104"/>
                <a:gd name="T8" fmla="*/ 179 w 179"/>
                <a:gd name="T9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04">
                  <a:moveTo>
                    <a:pt x="179" y="25"/>
                  </a:moveTo>
                  <a:lnTo>
                    <a:pt x="136" y="0"/>
                  </a:lnTo>
                  <a:lnTo>
                    <a:pt x="0" y="79"/>
                  </a:lnTo>
                  <a:lnTo>
                    <a:pt x="42" y="104"/>
                  </a:lnTo>
                  <a:lnTo>
                    <a:pt x="179" y="25"/>
                  </a:lnTo>
                  <a:close/>
                </a:path>
              </a:pathLst>
            </a:custGeom>
            <a:solidFill>
              <a:srgbClr val="C57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6" name="Freeform 993"/>
            <p:cNvSpPr/>
            <p:nvPr>
              <p:custDataLst>
                <p:tags r:id="rId121"/>
              </p:custDataLst>
            </p:nvPr>
          </p:nvSpPr>
          <p:spPr bwMode="auto">
            <a:xfrm>
              <a:off x="2158100" y="3209902"/>
              <a:ext cx="76332" cy="36289"/>
            </a:xfrm>
            <a:custGeom>
              <a:avLst/>
              <a:gdLst>
                <a:gd name="T0" fmla="*/ 35 w 61"/>
                <a:gd name="T1" fmla="*/ 0 h 29"/>
                <a:gd name="T2" fmla="*/ 24 w 61"/>
                <a:gd name="T3" fmla="*/ 10 h 29"/>
                <a:gd name="T4" fmla="*/ 6 w 61"/>
                <a:gd name="T5" fmla="*/ 16 h 29"/>
                <a:gd name="T6" fmla="*/ 31 w 61"/>
                <a:gd name="T7" fmla="*/ 29 h 29"/>
                <a:gd name="T8" fmla="*/ 61 w 61"/>
                <a:gd name="T9" fmla="*/ 14 h 29"/>
                <a:gd name="T10" fmla="*/ 35 w 61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9">
                  <a:moveTo>
                    <a:pt x="35" y="0"/>
                  </a:moveTo>
                  <a:cubicBezTo>
                    <a:pt x="17" y="0"/>
                    <a:pt x="22" y="7"/>
                    <a:pt x="24" y="10"/>
                  </a:cubicBezTo>
                  <a:cubicBezTo>
                    <a:pt x="25" y="12"/>
                    <a:pt x="10" y="14"/>
                    <a:pt x="6" y="16"/>
                  </a:cubicBezTo>
                  <a:cubicBezTo>
                    <a:pt x="0" y="20"/>
                    <a:pt x="1" y="29"/>
                    <a:pt x="31" y="29"/>
                  </a:cubicBezTo>
                  <a:cubicBezTo>
                    <a:pt x="47" y="29"/>
                    <a:pt x="61" y="21"/>
                    <a:pt x="61" y="14"/>
                  </a:cubicBezTo>
                  <a:cubicBezTo>
                    <a:pt x="61" y="8"/>
                    <a:pt x="51" y="0"/>
                    <a:pt x="35" y="0"/>
                  </a:cubicBezTo>
                </a:path>
              </a:pathLst>
            </a:custGeom>
            <a:solidFill>
              <a:srgbClr val="BF8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7" name="Freeform 994"/>
            <p:cNvSpPr/>
            <p:nvPr>
              <p:custDataLst>
                <p:tags r:id="rId122"/>
              </p:custDataLst>
            </p:nvPr>
          </p:nvSpPr>
          <p:spPr bwMode="auto">
            <a:xfrm>
              <a:off x="2209405" y="3116051"/>
              <a:ext cx="11262" cy="12513"/>
            </a:xfrm>
            <a:custGeom>
              <a:avLst/>
              <a:gdLst>
                <a:gd name="T0" fmla="*/ 9 w 9"/>
                <a:gd name="T1" fmla="*/ 4 h 10"/>
                <a:gd name="T2" fmla="*/ 5 w 9"/>
                <a:gd name="T3" fmla="*/ 6 h 10"/>
                <a:gd name="T4" fmla="*/ 2 w 9"/>
                <a:gd name="T5" fmla="*/ 10 h 10"/>
                <a:gd name="T6" fmla="*/ 0 w 9"/>
                <a:gd name="T7" fmla="*/ 9 h 10"/>
                <a:gd name="T8" fmla="*/ 3 w 9"/>
                <a:gd name="T9" fmla="*/ 4 h 10"/>
                <a:gd name="T10" fmla="*/ 8 w 9"/>
                <a:gd name="T11" fmla="*/ 1 h 10"/>
                <a:gd name="T12" fmla="*/ 9 w 9"/>
                <a:gd name="T1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9" y="4"/>
                  </a:moveTo>
                  <a:cubicBezTo>
                    <a:pt x="8" y="6"/>
                    <a:pt x="6" y="6"/>
                    <a:pt x="5" y="6"/>
                  </a:cubicBezTo>
                  <a:cubicBezTo>
                    <a:pt x="4" y="6"/>
                    <a:pt x="3" y="9"/>
                    <a:pt x="2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9"/>
                    <a:pt x="2" y="5"/>
                    <a:pt x="3" y="4"/>
                  </a:cubicBezTo>
                  <a:cubicBezTo>
                    <a:pt x="5" y="0"/>
                    <a:pt x="6" y="0"/>
                    <a:pt x="8" y="1"/>
                  </a:cubicBezTo>
                  <a:cubicBezTo>
                    <a:pt x="9" y="1"/>
                    <a:pt x="9" y="3"/>
                    <a:pt x="9" y="4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8" name="Freeform 995"/>
            <p:cNvSpPr/>
            <p:nvPr>
              <p:custDataLst>
                <p:tags r:id="rId123"/>
              </p:custDataLst>
            </p:nvPr>
          </p:nvSpPr>
          <p:spPr bwMode="auto">
            <a:xfrm>
              <a:off x="2213159" y="3047228"/>
              <a:ext cx="18770" cy="73829"/>
            </a:xfrm>
            <a:custGeom>
              <a:avLst/>
              <a:gdLst>
                <a:gd name="T0" fmla="*/ 6 w 15"/>
                <a:gd name="T1" fmla="*/ 58 h 59"/>
                <a:gd name="T2" fmla="*/ 15 w 15"/>
                <a:gd name="T3" fmla="*/ 32 h 59"/>
                <a:gd name="T4" fmla="*/ 15 w 15"/>
                <a:gd name="T5" fmla="*/ 11 h 59"/>
                <a:gd name="T6" fmla="*/ 9 w 15"/>
                <a:gd name="T7" fmla="*/ 1 h 59"/>
                <a:gd name="T8" fmla="*/ 5 w 15"/>
                <a:gd name="T9" fmla="*/ 13 h 59"/>
                <a:gd name="T10" fmla="*/ 5 w 15"/>
                <a:gd name="T11" fmla="*/ 33 h 59"/>
                <a:gd name="T12" fmla="*/ 0 w 15"/>
                <a:gd name="T13" fmla="*/ 58 h 59"/>
                <a:gd name="T14" fmla="*/ 6 w 15"/>
                <a:gd name="T15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9">
                  <a:moveTo>
                    <a:pt x="6" y="58"/>
                  </a:moveTo>
                  <a:cubicBezTo>
                    <a:pt x="8" y="55"/>
                    <a:pt x="15" y="37"/>
                    <a:pt x="15" y="32"/>
                  </a:cubicBezTo>
                  <a:cubicBezTo>
                    <a:pt x="15" y="27"/>
                    <a:pt x="15" y="11"/>
                    <a:pt x="15" y="11"/>
                  </a:cubicBezTo>
                  <a:cubicBezTo>
                    <a:pt x="15" y="11"/>
                    <a:pt x="15" y="1"/>
                    <a:pt x="9" y="1"/>
                  </a:cubicBezTo>
                  <a:cubicBezTo>
                    <a:pt x="6" y="0"/>
                    <a:pt x="2" y="4"/>
                    <a:pt x="5" y="13"/>
                  </a:cubicBezTo>
                  <a:cubicBezTo>
                    <a:pt x="5" y="16"/>
                    <a:pt x="5" y="33"/>
                    <a:pt x="5" y="3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6" y="59"/>
                    <a:pt x="6" y="58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9" name="Freeform 996"/>
            <p:cNvSpPr/>
            <p:nvPr>
              <p:custDataLst>
                <p:tags r:id="rId124"/>
              </p:custDataLst>
            </p:nvPr>
          </p:nvSpPr>
          <p:spPr bwMode="auto">
            <a:xfrm>
              <a:off x="2210656" y="3117303"/>
              <a:ext cx="13765" cy="21273"/>
            </a:xfrm>
            <a:custGeom>
              <a:avLst/>
              <a:gdLst>
                <a:gd name="T0" fmla="*/ 9 w 11"/>
                <a:gd name="T1" fmla="*/ 1 h 17"/>
                <a:gd name="T2" fmla="*/ 5 w 11"/>
                <a:gd name="T3" fmla="*/ 0 h 17"/>
                <a:gd name="T4" fmla="*/ 2 w 11"/>
                <a:gd name="T5" fmla="*/ 4 h 17"/>
                <a:gd name="T6" fmla="*/ 1 w 11"/>
                <a:gd name="T7" fmla="*/ 5 h 17"/>
                <a:gd name="T8" fmla="*/ 0 w 11"/>
                <a:gd name="T9" fmla="*/ 12 h 17"/>
                <a:gd name="T10" fmla="*/ 3 w 11"/>
                <a:gd name="T11" fmla="*/ 16 h 17"/>
                <a:gd name="T12" fmla="*/ 3 w 11"/>
                <a:gd name="T13" fmla="*/ 16 h 17"/>
                <a:gd name="T14" fmla="*/ 7 w 11"/>
                <a:gd name="T15" fmla="*/ 14 h 17"/>
                <a:gd name="T16" fmla="*/ 10 w 11"/>
                <a:gd name="T17" fmla="*/ 7 h 17"/>
                <a:gd name="T18" fmla="*/ 9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9" y="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5"/>
                    <a:pt x="3" y="16"/>
                  </a:cubicBezTo>
                  <a:cubicBezTo>
                    <a:pt x="5" y="17"/>
                    <a:pt x="3" y="16"/>
                    <a:pt x="3" y="16"/>
                  </a:cubicBezTo>
                  <a:cubicBezTo>
                    <a:pt x="6" y="17"/>
                    <a:pt x="7" y="14"/>
                    <a:pt x="7" y="14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5"/>
                    <a:pt x="11" y="1"/>
                    <a:pt x="9" y="1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0" name="Freeform 997"/>
            <p:cNvSpPr/>
            <p:nvPr>
              <p:custDataLst>
                <p:tags r:id="rId125"/>
              </p:custDataLst>
            </p:nvPr>
          </p:nvSpPr>
          <p:spPr bwMode="auto">
            <a:xfrm>
              <a:off x="2216913" y="3045977"/>
              <a:ext cx="17519" cy="31284"/>
            </a:xfrm>
            <a:custGeom>
              <a:avLst/>
              <a:gdLst>
                <a:gd name="T0" fmla="*/ 5 w 14"/>
                <a:gd name="T1" fmla="*/ 1 h 25"/>
                <a:gd name="T2" fmla="*/ 0 w 14"/>
                <a:gd name="T3" fmla="*/ 10 h 25"/>
                <a:gd name="T4" fmla="*/ 2 w 14"/>
                <a:gd name="T5" fmla="*/ 23 h 25"/>
                <a:gd name="T6" fmla="*/ 7 w 14"/>
                <a:gd name="T7" fmla="*/ 25 h 25"/>
                <a:gd name="T8" fmla="*/ 14 w 14"/>
                <a:gd name="T9" fmla="*/ 22 h 25"/>
                <a:gd name="T10" fmla="*/ 12 w 14"/>
                <a:gd name="T11" fmla="*/ 10 h 25"/>
                <a:gd name="T12" fmla="*/ 5 w 14"/>
                <a:gd name="T13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5">
                  <a:moveTo>
                    <a:pt x="5" y="1"/>
                  </a:moveTo>
                  <a:cubicBezTo>
                    <a:pt x="0" y="2"/>
                    <a:pt x="0" y="10"/>
                    <a:pt x="0" y="10"/>
                  </a:cubicBezTo>
                  <a:cubicBezTo>
                    <a:pt x="0" y="10"/>
                    <a:pt x="1" y="21"/>
                    <a:pt x="2" y="23"/>
                  </a:cubicBezTo>
                  <a:cubicBezTo>
                    <a:pt x="2" y="23"/>
                    <a:pt x="3" y="25"/>
                    <a:pt x="7" y="25"/>
                  </a:cubicBezTo>
                  <a:cubicBezTo>
                    <a:pt x="13" y="24"/>
                    <a:pt x="14" y="22"/>
                    <a:pt x="14" y="22"/>
                  </a:cubicBezTo>
                  <a:cubicBezTo>
                    <a:pt x="13" y="19"/>
                    <a:pt x="12" y="11"/>
                    <a:pt x="12" y="10"/>
                  </a:cubicBezTo>
                  <a:cubicBezTo>
                    <a:pt x="11" y="4"/>
                    <a:pt x="9" y="0"/>
                    <a:pt x="5" y="1"/>
                  </a:cubicBezTo>
                  <a:close/>
                </a:path>
              </a:pathLst>
            </a:custGeom>
            <a:solidFill>
              <a:srgbClr val="26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1" name="Freeform 998"/>
            <p:cNvSpPr/>
            <p:nvPr>
              <p:custDataLst>
                <p:tags r:id="rId126"/>
              </p:custDataLst>
            </p:nvPr>
          </p:nvSpPr>
          <p:spPr bwMode="auto">
            <a:xfrm>
              <a:off x="2174367" y="3218661"/>
              <a:ext cx="38792" cy="18770"/>
            </a:xfrm>
            <a:custGeom>
              <a:avLst/>
              <a:gdLst>
                <a:gd name="T0" fmla="*/ 16 w 31"/>
                <a:gd name="T1" fmla="*/ 0 h 15"/>
                <a:gd name="T2" fmla="*/ 12 w 31"/>
                <a:gd name="T3" fmla="*/ 2 h 15"/>
                <a:gd name="T4" fmla="*/ 6 w 31"/>
                <a:gd name="T5" fmla="*/ 3 h 15"/>
                <a:gd name="T6" fmla="*/ 0 w 31"/>
                <a:gd name="T7" fmla="*/ 7 h 15"/>
                <a:gd name="T8" fmla="*/ 0 w 31"/>
                <a:gd name="T9" fmla="*/ 8 h 15"/>
                <a:gd name="T10" fmla="*/ 3 w 31"/>
                <a:gd name="T11" fmla="*/ 11 h 15"/>
                <a:gd name="T12" fmla="*/ 8 w 31"/>
                <a:gd name="T13" fmla="*/ 12 h 15"/>
                <a:gd name="T14" fmla="*/ 21 w 31"/>
                <a:gd name="T15" fmla="*/ 14 h 15"/>
                <a:gd name="T16" fmla="*/ 25 w 31"/>
                <a:gd name="T17" fmla="*/ 15 h 15"/>
                <a:gd name="T18" fmla="*/ 31 w 31"/>
                <a:gd name="T19" fmla="*/ 10 h 15"/>
                <a:gd name="T20" fmla="*/ 31 w 31"/>
                <a:gd name="T21" fmla="*/ 2 h 15"/>
                <a:gd name="T22" fmla="*/ 16 w 31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5">
                  <a:moveTo>
                    <a:pt x="16" y="0"/>
                  </a:moveTo>
                  <a:cubicBezTo>
                    <a:pt x="16" y="0"/>
                    <a:pt x="15" y="2"/>
                    <a:pt x="12" y="2"/>
                  </a:cubicBezTo>
                  <a:cubicBezTo>
                    <a:pt x="11" y="2"/>
                    <a:pt x="6" y="3"/>
                    <a:pt x="6" y="3"/>
                  </a:cubicBezTo>
                  <a:cubicBezTo>
                    <a:pt x="3" y="3"/>
                    <a:pt x="1" y="4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10"/>
                    <a:pt x="2" y="10"/>
                    <a:pt x="3" y="11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12" y="13"/>
                    <a:pt x="18" y="14"/>
                    <a:pt x="21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9" y="15"/>
                    <a:pt x="31" y="12"/>
                    <a:pt x="31" y="10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2" name="Freeform 999"/>
            <p:cNvSpPr/>
            <p:nvPr>
              <p:custDataLst>
                <p:tags r:id="rId127"/>
              </p:custDataLst>
            </p:nvPr>
          </p:nvSpPr>
          <p:spPr bwMode="auto">
            <a:xfrm>
              <a:off x="2189383" y="3207399"/>
              <a:ext cx="32535" cy="22524"/>
            </a:xfrm>
            <a:custGeom>
              <a:avLst/>
              <a:gdLst>
                <a:gd name="T0" fmla="*/ 13 w 26"/>
                <a:gd name="T1" fmla="*/ 0 h 18"/>
                <a:gd name="T2" fmla="*/ 11 w 26"/>
                <a:gd name="T3" fmla="*/ 2 h 18"/>
                <a:gd name="T4" fmla="*/ 7 w 26"/>
                <a:gd name="T5" fmla="*/ 2 h 18"/>
                <a:gd name="T6" fmla="*/ 0 w 26"/>
                <a:gd name="T7" fmla="*/ 5 h 18"/>
                <a:gd name="T8" fmla="*/ 0 w 26"/>
                <a:gd name="T9" fmla="*/ 5 h 18"/>
                <a:gd name="T10" fmla="*/ 1 w 26"/>
                <a:gd name="T11" fmla="*/ 8 h 18"/>
                <a:gd name="T12" fmla="*/ 7 w 26"/>
                <a:gd name="T13" fmla="*/ 11 h 18"/>
                <a:gd name="T14" fmla="*/ 12 w 26"/>
                <a:gd name="T15" fmla="*/ 12 h 18"/>
                <a:gd name="T16" fmla="*/ 15 w 26"/>
                <a:gd name="T17" fmla="*/ 12 h 18"/>
                <a:gd name="T18" fmla="*/ 16 w 26"/>
                <a:gd name="T19" fmla="*/ 15 h 18"/>
                <a:gd name="T20" fmla="*/ 19 w 26"/>
                <a:gd name="T21" fmla="*/ 17 h 18"/>
                <a:gd name="T22" fmla="*/ 26 w 26"/>
                <a:gd name="T23" fmla="*/ 13 h 18"/>
                <a:gd name="T24" fmla="*/ 26 w 26"/>
                <a:gd name="T25" fmla="*/ 4 h 18"/>
                <a:gd name="T26" fmla="*/ 13 w 26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8">
                  <a:moveTo>
                    <a:pt x="13" y="0"/>
                  </a:moveTo>
                  <a:cubicBezTo>
                    <a:pt x="13" y="0"/>
                    <a:pt x="13" y="2"/>
                    <a:pt x="11" y="2"/>
                  </a:cubicBezTo>
                  <a:cubicBezTo>
                    <a:pt x="10" y="2"/>
                    <a:pt x="7" y="2"/>
                    <a:pt x="7" y="2"/>
                  </a:cubicBezTo>
                  <a:cubicBezTo>
                    <a:pt x="4" y="1"/>
                    <a:pt x="1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8"/>
                  </a:cubicBezTo>
                  <a:cubicBezTo>
                    <a:pt x="1" y="8"/>
                    <a:pt x="5" y="10"/>
                    <a:pt x="7" y="11"/>
                  </a:cubicBezTo>
                  <a:cubicBezTo>
                    <a:pt x="10" y="12"/>
                    <a:pt x="11" y="12"/>
                    <a:pt x="12" y="12"/>
                  </a:cubicBezTo>
                  <a:cubicBezTo>
                    <a:pt x="12" y="12"/>
                    <a:pt x="14" y="12"/>
                    <a:pt x="15" y="12"/>
                  </a:cubicBezTo>
                  <a:cubicBezTo>
                    <a:pt x="16" y="12"/>
                    <a:pt x="16" y="14"/>
                    <a:pt x="16" y="15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3" y="18"/>
                    <a:pt x="26" y="14"/>
                    <a:pt x="26" y="13"/>
                  </a:cubicBezTo>
                  <a:cubicBezTo>
                    <a:pt x="26" y="4"/>
                    <a:pt x="26" y="4"/>
                    <a:pt x="26" y="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3" name="Freeform 1000"/>
            <p:cNvSpPr/>
            <p:nvPr>
              <p:custDataLst>
                <p:tags r:id="rId128"/>
              </p:custDataLst>
            </p:nvPr>
          </p:nvSpPr>
          <p:spPr bwMode="auto">
            <a:xfrm>
              <a:off x="2189383" y="3213656"/>
              <a:ext cx="20021" cy="12513"/>
            </a:xfrm>
            <a:custGeom>
              <a:avLst/>
              <a:gdLst>
                <a:gd name="T0" fmla="*/ 14 w 16"/>
                <a:gd name="T1" fmla="*/ 7 h 10"/>
                <a:gd name="T2" fmla="*/ 9 w 16"/>
                <a:gd name="T3" fmla="*/ 5 h 10"/>
                <a:gd name="T4" fmla="*/ 2 w 16"/>
                <a:gd name="T5" fmla="*/ 2 h 10"/>
                <a:gd name="T6" fmla="*/ 0 w 16"/>
                <a:gd name="T7" fmla="*/ 0 h 10"/>
                <a:gd name="T8" fmla="*/ 0 w 16"/>
                <a:gd name="T9" fmla="*/ 2 h 10"/>
                <a:gd name="T10" fmla="*/ 2 w 16"/>
                <a:gd name="T11" fmla="*/ 4 h 10"/>
                <a:gd name="T12" fmla="*/ 7 w 16"/>
                <a:gd name="T13" fmla="*/ 6 h 10"/>
                <a:gd name="T14" fmla="*/ 12 w 16"/>
                <a:gd name="T15" fmla="*/ 9 h 10"/>
                <a:gd name="T16" fmla="*/ 15 w 16"/>
                <a:gd name="T17" fmla="*/ 10 h 10"/>
                <a:gd name="T18" fmla="*/ 16 w 16"/>
                <a:gd name="T19" fmla="*/ 8 h 10"/>
                <a:gd name="T20" fmla="*/ 14 w 16"/>
                <a:gd name="T2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0">
                  <a:moveTo>
                    <a:pt x="14" y="7"/>
                  </a:moveTo>
                  <a:cubicBezTo>
                    <a:pt x="14" y="6"/>
                    <a:pt x="11" y="5"/>
                    <a:pt x="9" y="5"/>
                  </a:cubicBezTo>
                  <a:cubicBezTo>
                    <a:pt x="6" y="4"/>
                    <a:pt x="2" y="2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2" y="4"/>
                    <a:pt x="5" y="5"/>
                    <a:pt x="7" y="6"/>
                  </a:cubicBezTo>
                  <a:cubicBezTo>
                    <a:pt x="9" y="7"/>
                    <a:pt x="11" y="8"/>
                    <a:pt x="12" y="9"/>
                  </a:cubicBezTo>
                  <a:cubicBezTo>
                    <a:pt x="12" y="9"/>
                    <a:pt x="15" y="10"/>
                    <a:pt x="15" y="10"/>
                  </a:cubicBezTo>
                  <a:cubicBezTo>
                    <a:pt x="16" y="10"/>
                    <a:pt x="16" y="8"/>
                    <a:pt x="16" y="8"/>
                  </a:cubicBezTo>
                  <a:cubicBezTo>
                    <a:pt x="16" y="8"/>
                    <a:pt x="16" y="7"/>
                    <a:pt x="14" y="7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4" name="Freeform 1001"/>
            <p:cNvSpPr/>
            <p:nvPr>
              <p:custDataLst>
                <p:tags r:id="rId129"/>
              </p:custDataLst>
            </p:nvPr>
          </p:nvSpPr>
          <p:spPr bwMode="auto">
            <a:xfrm>
              <a:off x="2209405" y="3221164"/>
              <a:ext cx="12513" cy="8760"/>
            </a:xfrm>
            <a:custGeom>
              <a:avLst/>
              <a:gdLst>
                <a:gd name="T0" fmla="*/ 3 w 10"/>
                <a:gd name="T1" fmla="*/ 3 h 7"/>
                <a:gd name="T2" fmla="*/ 0 w 10"/>
                <a:gd name="T3" fmla="*/ 2 h 7"/>
                <a:gd name="T4" fmla="*/ 0 w 10"/>
                <a:gd name="T5" fmla="*/ 4 h 7"/>
                <a:gd name="T6" fmla="*/ 3 w 10"/>
                <a:gd name="T7" fmla="*/ 6 h 7"/>
                <a:gd name="T8" fmla="*/ 10 w 10"/>
                <a:gd name="T9" fmla="*/ 2 h 7"/>
                <a:gd name="T10" fmla="*/ 10 w 10"/>
                <a:gd name="T11" fmla="*/ 0 h 7"/>
                <a:gd name="T12" fmla="*/ 3 w 10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7">
                  <a:moveTo>
                    <a:pt x="3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7" y="7"/>
                    <a:pt x="10" y="3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7" y="4"/>
                    <a:pt x="3" y="3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5" name="Freeform 1002"/>
            <p:cNvSpPr/>
            <p:nvPr>
              <p:custDataLst>
                <p:tags r:id="rId130"/>
              </p:custDataLst>
            </p:nvPr>
          </p:nvSpPr>
          <p:spPr bwMode="auto">
            <a:xfrm>
              <a:off x="2185630" y="3030961"/>
              <a:ext cx="47551" cy="83840"/>
            </a:xfrm>
            <a:custGeom>
              <a:avLst/>
              <a:gdLst>
                <a:gd name="T0" fmla="*/ 34 w 38"/>
                <a:gd name="T1" fmla="*/ 23 h 67"/>
                <a:gd name="T2" fmla="*/ 34 w 38"/>
                <a:gd name="T3" fmla="*/ 13 h 67"/>
                <a:gd name="T4" fmla="*/ 38 w 38"/>
                <a:gd name="T5" fmla="*/ 1 h 67"/>
                <a:gd name="T6" fmla="*/ 27 w 38"/>
                <a:gd name="T7" fmla="*/ 0 h 67"/>
                <a:gd name="T8" fmla="*/ 23 w 38"/>
                <a:gd name="T9" fmla="*/ 10 h 67"/>
                <a:gd name="T10" fmla="*/ 17 w 38"/>
                <a:gd name="T11" fmla="*/ 17 h 67"/>
                <a:gd name="T12" fmla="*/ 11 w 38"/>
                <a:gd name="T13" fmla="*/ 22 h 67"/>
                <a:gd name="T14" fmla="*/ 6 w 38"/>
                <a:gd name="T15" fmla="*/ 31 h 67"/>
                <a:gd name="T16" fmla="*/ 0 w 38"/>
                <a:gd name="T17" fmla="*/ 62 h 67"/>
                <a:gd name="T18" fmla="*/ 27 w 38"/>
                <a:gd name="T19" fmla="*/ 67 h 67"/>
                <a:gd name="T20" fmla="*/ 33 w 38"/>
                <a:gd name="T21" fmla="*/ 31 h 67"/>
                <a:gd name="T22" fmla="*/ 34 w 38"/>
                <a:gd name="T23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67">
                  <a:moveTo>
                    <a:pt x="34" y="23"/>
                  </a:moveTo>
                  <a:cubicBezTo>
                    <a:pt x="34" y="23"/>
                    <a:pt x="33" y="15"/>
                    <a:pt x="34" y="13"/>
                  </a:cubicBezTo>
                  <a:cubicBezTo>
                    <a:pt x="35" y="7"/>
                    <a:pt x="38" y="1"/>
                    <a:pt x="3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14"/>
                    <a:pt x="18" y="15"/>
                    <a:pt x="17" y="17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3"/>
                    <a:pt x="7" y="26"/>
                    <a:pt x="6" y="3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28"/>
                    <a:pt x="34" y="25"/>
                    <a:pt x="34" y="2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6" name="Freeform 1003"/>
            <p:cNvSpPr/>
            <p:nvPr>
              <p:custDataLst>
                <p:tags r:id="rId131"/>
              </p:custDataLst>
            </p:nvPr>
          </p:nvSpPr>
          <p:spPr bwMode="auto">
            <a:xfrm>
              <a:off x="2198143" y="3114800"/>
              <a:ext cx="25027" cy="108867"/>
            </a:xfrm>
            <a:custGeom>
              <a:avLst/>
              <a:gdLst>
                <a:gd name="T0" fmla="*/ 0 w 20"/>
                <a:gd name="T1" fmla="*/ 3 h 87"/>
                <a:gd name="T2" fmla="*/ 0 w 20"/>
                <a:gd name="T3" fmla="*/ 83 h 87"/>
                <a:gd name="T4" fmla="*/ 12 w 20"/>
                <a:gd name="T5" fmla="*/ 87 h 87"/>
                <a:gd name="T6" fmla="*/ 20 w 20"/>
                <a:gd name="T7" fmla="*/ 84 h 87"/>
                <a:gd name="T8" fmla="*/ 19 w 20"/>
                <a:gd name="T9" fmla="*/ 0 h 87"/>
                <a:gd name="T10" fmla="*/ 0 w 20"/>
                <a:gd name="T1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87">
                  <a:moveTo>
                    <a:pt x="0" y="3"/>
                  </a:move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5" y="87"/>
                    <a:pt x="12" y="87"/>
                  </a:cubicBezTo>
                  <a:cubicBezTo>
                    <a:pt x="16" y="87"/>
                    <a:pt x="20" y="85"/>
                    <a:pt x="20" y="84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93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7" name="Freeform 1004"/>
            <p:cNvSpPr/>
            <p:nvPr>
              <p:custDataLst>
                <p:tags r:id="rId132"/>
              </p:custDataLst>
            </p:nvPr>
          </p:nvSpPr>
          <p:spPr bwMode="auto">
            <a:xfrm>
              <a:off x="2186881" y="3122309"/>
              <a:ext cx="27529" cy="110118"/>
            </a:xfrm>
            <a:custGeom>
              <a:avLst/>
              <a:gdLst>
                <a:gd name="T0" fmla="*/ 0 w 22"/>
                <a:gd name="T1" fmla="*/ 1 h 88"/>
                <a:gd name="T2" fmla="*/ 5 w 22"/>
                <a:gd name="T3" fmla="*/ 75 h 88"/>
                <a:gd name="T4" fmla="*/ 4 w 22"/>
                <a:gd name="T5" fmla="*/ 78 h 88"/>
                <a:gd name="T6" fmla="*/ 4 w 22"/>
                <a:gd name="T7" fmla="*/ 81 h 88"/>
                <a:gd name="T8" fmla="*/ 16 w 22"/>
                <a:gd name="T9" fmla="*/ 87 h 88"/>
                <a:gd name="T10" fmla="*/ 22 w 22"/>
                <a:gd name="T11" fmla="*/ 85 h 88"/>
                <a:gd name="T12" fmla="*/ 20 w 22"/>
                <a:gd name="T13" fmla="*/ 0 h 88"/>
                <a:gd name="T14" fmla="*/ 0 w 22"/>
                <a:gd name="T15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88">
                  <a:moveTo>
                    <a:pt x="0" y="1"/>
                  </a:moveTo>
                  <a:cubicBezTo>
                    <a:pt x="5" y="75"/>
                    <a:pt x="5" y="75"/>
                    <a:pt x="5" y="75"/>
                  </a:cubicBezTo>
                  <a:cubicBezTo>
                    <a:pt x="5" y="75"/>
                    <a:pt x="5" y="76"/>
                    <a:pt x="4" y="78"/>
                  </a:cubicBezTo>
                  <a:cubicBezTo>
                    <a:pt x="3" y="79"/>
                    <a:pt x="4" y="80"/>
                    <a:pt x="4" y="81"/>
                  </a:cubicBezTo>
                  <a:cubicBezTo>
                    <a:pt x="4" y="82"/>
                    <a:pt x="8" y="88"/>
                    <a:pt x="16" y="87"/>
                  </a:cubicBezTo>
                  <a:cubicBezTo>
                    <a:pt x="19" y="87"/>
                    <a:pt x="21" y="86"/>
                    <a:pt x="22" y="85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45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8" name="Freeform 1005"/>
            <p:cNvSpPr/>
            <p:nvPr>
              <p:custDataLst>
                <p:tags r:id="rId133"/>
              </p:custDataLst>
            </p:nvPr>
          </p:nvSpPr>
          <p:spPr bwMode="auto">
            <a:xfrm>
              <a:off x="2184378" y="3045977"/>
              <a:ext cx="46300" cy="86343"/>
            </a:xfrm>
            <a:custGeom>
              <a:avLst/>
              <a:gdLst>
                <a:gd name="T0" fmla="*/ 13 w 37"/>
                <a:gd name="T1" fmla="*/ 4 h 69"/>
                <a:gd name="T2" fmla="*/ 3 w 37"/>
                <a:gd name="T3" fmla="*/ 28 h 69"/>
                <a:gd name="T4" fmla="*/ 0 w 37"/>
                <a:gd name="T5" fmla="*/ 62 h 69"/>
                <a:gd name="T6" fmla="*/ 2 w 37"/>
                <a:gd name="T7" fmla="*/ 65 h 69"/>
                <a:gd name="T8" fmla="*/ 23 w 37"/>
                <a:gd name="T9" fmla="*/ 67 h 69"/>
                <a:gd name="T10" fmla="*/ 32 w 37"/>
                <a:gd name="T11" fmla="*/ 63 h 69"/>
                <a:gd name="T12" fmla="*/ 34 w 37"/>
                <a:gd name="T13" fmla="*/ 19 h 69"/>
                <a:gd name="T14" fmla="*/ 35 w 37"/>
                <a:gd name="T15" fmla="*/ 2 h 69"/>
                <a:gd name="T16" fmla="*/ 32 w 37"/>
                <a:gd name="T17" fmla="*/ 1 h 69"/>
                <a:gd name="T18" fmla="*/ 20 w 37"/>
                <a:gd name="T19" fmla="*/ 3 h 69"/>
                <a:gd name="T20" fmla="*/ 13 w 37"/>
                <a:gd name="T21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69">
                  <a:moveTo>
                    <a:pt x="13" y="4"/>
                  </a:moveTo>
                  <a:cubicBezTo>
                    <a:pt x="10" y="6"/>
                    <a:pt x="5" y="14"/>
                    <a:pt x="3" y="28"/>
                  </a:cubicBezTo>
                  <a:cubicBezTo>
                    <a:pt x="1" y="40"/>
                    <a:pt x="0" y="62"/>
                    <a:pt x="0" y="62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5" y="66"/>
                    <a:pt x="13" y="69"/>
                    <a:pt x="23" y="67"/>
                  </a:cubicBezTo>
                  <a:cubicBezTo>
                    <a:pt x="25" y="67"/>
                    <a:pt x="31" y="65"/>
                    <a:pt x="32" y="63"/>
                  </a:cubicBezTo>
                  <a:cubicBezTo>
                    <a:pt x="32" y="63"/>
                    <a:pt x="29" y="43"/>
                    <a:pt x="34" y="19"/>
                  </a:cubicBezTo>
                  <a:cubicBezTo>
                    <a:pt x="37" y="10"/>
                    <a:pt x="35" y="2"/>
                    <a:pt x="35" y="2"/>
                  </a:cubicBezTo>
                  <a:cubicBezTo>
                    <a:pt x="35" y="2"/>
                    <a:pt x="34" y="1"/>
                    <a:pt x="32" y="1"/>
                  </a:cubicBezTo>
                  <a:cubicBezTo>
                    <a:pt x="26" y="0"/>
                    <a:pt x="20" y="3"/>
                    <a:pt x="20" y="3"/>
                  </a:cubicBezTo>
                  <a:lnTo>
                    <a:pt x="13" y="4"/>
                  </a:lnTo>
                  <a:close/>
                </a:path>
              </a:pathLst>
            </a:custGeom>
            <a:solidFill>
              <a:srgbClr val="2E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9" name="Freeform 1006"/>
            <p:cNvSpPr/>
            <p:nvPr>
              <p:custDataLst>
                <p:tags r:id="rId134"/>
              </p:custDataLst>
            </p:nvPr>
          </p:nvSpPr>
          <p:spPr bwMode="auto">
            <a:xfrm>
              <a:off x="2205651" y="3002180"/>
              <a:ext cx="36289" cy="36289"/>
            </a:xfrm>
            <a:custGeom>
              <a:avLst/>
              <a:gdLst>
                <a:gd name="T0" fmla="*/ 17 w 29"/>
                <a:gd name="T1" fmla="*/ 3 h 29"/>
                <a:gd name="T2" fmla="*/ 10 w 29"/>
                <a:gd name="T3" fmla="*/ 0 h 29"/>
                <a:gd name="T4" fmla="*/ 2 w 29"/>
                <a:gd name="T5" fmla="*/ 19 h 29"/>
                <a:gd name="T6" fmla="*/ 3 w 29"/>
                <a:gd name="T7" fmla="*/ 28 h 29"/>
                <a:gd name="T8" fmla="*/ 13 w 29"/>
                <a:gd name="T9" fmla="*/ 29 h 29"/>
                <a:gd name="T10" fmla="*/ 22 w 29"/>
                <a:gd name="T11" fmla="*/ 22 h 29"/>
                <a:gd name="T12" fmla="*/ 29 w 29"/>
                <a:gd name="T13" fmla="*/ 10 h 29"/>
                <a:gd name="T14" fmla="*/ 17 w 29"/>
                <a:gd name="T1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17" y="3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5"/>
                    <a:pt x="1" y="27"/>
                    <a:pt x="3" y="28"/>
                  </a:cubicBezTo>
                  <a:cubicBezTo>
                    <a:pt x="6" y="29"/>
                    <a:pt x="11" y="29"/>
                    <a:pt x="13" y="29"/>
                  </a:cubicBezTo>
                  <a:cubicBezTo>
                    <a:pt x="18" y="29"/>
                    <a:pt x="21" y="23"/>
                    <a:pt x="22" y="22"/>
                  </a:cubicBezTo>
                  <a:cubicBezTo>
                    <a:pt x="29" y="10"/>
                    <a:pt x="29" y="10"/>
                    <a:pt x="29" y="10"/>
                  </a:cubicBezTo>
                  <a:lnTo>
                    <a:pt x="17" y="3"/>
                  </a:ln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0" name="Freeform 1007"/>
            <p:cNvSpPr/>
            <p:nvPr>
              <p:custDataLst>
                <p:tags r:id="rId135"/>
              </p:custDataLst>
            </p:nvPr>
          </p:nvSpPr>
          <p:spPr bwMode="auto">
            <a:xfrm>
              <a:off x="2213159" y="2998426"/>
              <a:ext cx="35037" cy="41294"/>
            </a:xfrm>
            <a:custGeom>
              <a:avLst/>
              <a:gdLst>
                <a:gd name="T0" fmla="*/ 7 w 28"/>
                <a:gd name="T1" fmla="*/ 1 h 33"/>
                <a:gd name="T2" fmla="*/ 3 w 28"/>
                <a:gd name="T3" fmla="*/ 6 h 33"/>
                <a:gd name="T4" fmla="*/ 1 w 28"/>
                <a:gd name="T5" fmla="*/ 16 h 33"/>
                <a:gd name="T6" fmla="*/ 1 w 28"/>
                <a:gd name="T7" fmla="*/ 18 h 33"/>
                <a:gd name="T8" fmla="*/ 2 w 28"/>
                <a:gd name="T9" fmla="*/ 19 h 33"/>
                <a:gd name="T10" fmla="*/ 3 w 28"/>
                <a:gd name="T11" fmla="*/ 17 h 33"/>
                <a:gd name="T12" fmla="*/ 5 w 28"/>
                <a:gd name="T13" fmla="*/ 22 h 33"/>
                <a:gd name="T14" fmla="*/ 5 w 28"/>
                <a:gd name="T15" fmla="*/ 26 h 33"/>
                <a:gd name="T16" fmla="*/ 11 w 28"/>
                <a:gd name="T17" fmla="*/ 32 h 33"/>
                <a:gd name="T18" fmla="*/ 14 w 28"/>
                <a:gd name="T19" fmla="*/ 32 h 33"/>
                <a:gd name="T20" fmla="*/ 21 w 28"/>
                <a:gd name="T21" fmla="*/ 27 h 33"/>
                <a:gd name="T22" fmla="*/ 26 w 28"/>
                <a:gd name="T23" fmla="*/ 11 h 33"/>
                <a:gd name="T24" fmla="*/ 23 w 28"/>
                <a:gd name="T25" fmla="*/ 6 h 33"/>
                <a:gd name="T26" fmla="*/ 22 w 28"/>
                <a:gd name="T27" fmla="*/ 3 h 33"/>
                <a:gd name="T28" fmla="*/ 18 w 28"/>
                <a:gd name="T29" fmla="*/ 3 h 33"/>
                <a:gd name="T30" fmla="*/ 18 w 28"/>
                <a:gd name="T31" fmla="*/ 1 h 33"/>
                <a:gd name="T32" fmla="*/ 15 w 28"/>
                <a:gd name="T33" fmla="*/ 1 h 33"/>
                <a:gd name="T34" fmla="*/ 12 w 28"/>
                <a:gd name="T35" fmla="*/ 2 h 33"/>
                <a:gd name="T36" fmla="*/ 12 w 28"/>
                <a:gd name="T37" fmla="*/ 0 h 33"/>
                <a:gd name="T38" fmla="*/ 7 w 28"/>
                <a:gd name="T3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33">
                  <a:moveTo>
                    <a:pt x="7" y="1"/>
                  </a:moveTo>
                  <a:cubicBezTo>
                    <a:pt x="4" y="2"/>
                    <a:pt x="3" y="5"/>
                    <a:pt x="3" y="6"/>
                  </a:cubicBezTo>
                  <a:cubicBezTo>
                    <a:pt x="4" y="8"/>
                    <a:pt x="2" y="14"/>
                    <a:pt x="1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9"/>
                    <a:pt x="1" y="20"/>
                    <a:pt x="2" y="19"/>
                  </a:cubicBezTo>
                  <a:cubicBezTo>
                    <a:pt x="3" y="19"/>
                    <a:pt x="2" y="17"/>
                    <a:pt x="3" y="17"/>
                  </a:cubicBezTo>
                  <a:cubicBezTo>
                    <a:pt x="4" y="17"/>
                    <a:pt x="6" y="17"/>
                    <a:pt x="5" y="22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9"/>
                    <a:pt x="8" y="31"/>
                    <a:pt x="11" y="32"/>
                  </a:cubicBezTo>
                  <a:cubicBezTo>
                    <a:pt x="11" y="32"/>
                    <a:pt x="13" y="33"/>
                    <a:pt x="14" y="32"/>
                  </a:cubicBezTo>
                  <a:cubicBezTo>
                    <a:pt x="14" y="32"/>
                    <a:pt x="19" y="28"/>
                    <a:pt x="21" y="27"/>
                  </a:cubicBezTo>
                  <a:cubicBezTo>
                    <a:pt x="26" y="22"/>
                    <a:pt x="28" y="17"/>
                    <a:pt x="26" y="11"/>
                  </a:cubicBezTo>
                  <a:cubicBezTo>
                    <a:pt x="26" y="9"/>
                    <a:pt x="23" y="7"/>
                    <a:pt x="23" y="6"/>
                  </a:cubicBezTo>
                  <a:cubicBezTo>
                    <a:pt x="20" y="4"/>
                    <a:pt x="22" y="3"/>
                    <a:pt x="22" y="3"/>
                  </a:cubicBezTo>
                  <a:cubicBezTo>
                    <a:pt x="21" y="2"/>
                    <a:pt x="19" y="3"/>
                    <a:pt x="18" y="3"/>
                  </a:cubicBezTo>
                  <a:cubicBezTo>
                    <a:pt x="15" y="3"/>
                    <a:pt x="18" y="1"/>
                    <a:pt x="18" y="1"/>
                  </a:cubicBezTo>
                  <a:cubicBezTo>
                    <a:pt x="18" y="1"/>
                    <a:pt x="17" y="0"/>
                    <a:pt x="15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10" y="1"/>
                    <a:pt x="12" y="0"/>
                    <a:pt x="12" y="0"/>
                  </a:cubicBezTo>
                  <a:cubicBezTo>
                    <a:pt x="11" y="0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633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1" name="Freeform 1008"/>
            <p:cNvSpPr/>
            <p:nvPr>
              <p:custDataLst>
                <p:tags r:id="rId136"/>
              </p:custDataLst>
            </p:nvPr>
          </p:nvSpPr>
          <p:spPr bwMode="auto">
            <a:xfrm>
              <a:off x="2214410" y="3019699"/>
              <a:ext cx="5005" cy="7508"/>
            </a:xfrm>
            <a:custGeom>
              <a:avLst/>
              <a:gdLst>
                <a:gd name="T0" fmla="*/ 2 w 4"/>
                <a:gd name="T1" fmla="*/ 0 h 6"/>
                <a:gd name="T2" fmla="*/ 3 w 4"/>
                <a:gd name="T3" fmla="*/ 3 h 6"/>
                <a:gd name="T4" fmla="*/ 2 w 4"/>
                <a:gd name="T5" fmla="*/ 5 h 6"/>
                <a:gd name="T6" fmla="*/ 0 w 4"/>
                <a:gd name="T7" fmla="*/ 5 h 6"/>
                <a:gd name="T8" fmla="*/ 2 w 4"/>
                <a:gd name="T9" fmla="*/ 2 h 6"/>
                <a:gd name="T10" fmla="*/ 2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2" y="0"/>
                    <a:pt x="4" y="1"/>
                    <a:pt x="3" y="3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1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2" name="Freeform 1009"/>
            <p:cNvSpPr/>
            <p:nvPr>
              <p:custDataLst>
                <p:tags r:id="rId137"/>
              </p:custDataLst>
            </p:nvPr>
          </p:nvSpPr>
          <p:spPr bwMode="auto">
            <a:xfrm>
              <a:off x="2213159" y="3017196"/>
              <a:ext cx="5005" cy="10011"/>
            </a:xfrm>
            <a:custGeom>
              <a:avLst/>
              <a:gdLst>
                <a:gd name="T0" fmla="*/ 3 w 4"/>
                <a:gd name="T1" fmla="*/ 1 h 8"/>
                <a:gd name="T2" fmla="*/ 2 w 4"/>
                <a:gd name="T3" fmla="*/ 2 h 8"/>
                <a:gd name="T4" fmla="*/ 1 w 4"/>
                <a:gd name="T5" fmla="*/ 5 h 8"/>
                <a:gd name="T6" fmla="*/ 0 w 4"/>
                <a:gd name="T7" fmla="*/ 7 h 8"/>
                <a:gd name="T8" fmla="*/ 1 w 4"/>
                <a:gd name="T9" fmla="*/ 7 h 8"/>
                <a:gd name="T10" fmla="*/ 3 w 4"/>
                <a:gd name="T11" fmla="*/ 5 h 8"/>
                <a:gd name="T12" fmla="*/ 3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3" y="1"/>
                    <a:pt x="2" y="0"/>
                    <a:pt x="2" y="2"/>
                  </a:cubicBezTo>
                  <a:cubicBezTo>
                    <a:pt x="2" y="3"/>
                    <a:pt x="2" y="4"/>
                    <a:pt x="1" y="5"/>
                  </a:cubicBezTo>
                  <a:cubicBezTo>
                    <a:pt x="1" y="5"/>
                    <a:pt x="0" y="7"/>
                    <a:pt x="0" y="7"/>
                  </a:cubicBezTo>
                  <a:cubicBezTo>
                    <a:pt x="0" y="7"/>
                    <a:pt x="0" y="8"/>
                    <a:pt x="1" y="7"/>
                  </a:cubicBezTo>
                  <a:cubicBezTo>
                    <a:pt x="2" y="7"/>
                    <a:pt x="2" y="6"/>
                    <a:pt x="3" y="5"/>
                  </a:cubicBezTo>
                  <a:cubicBezTo>
                    <a:pt x="3" y="4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3" name="Freeform 1010"/>
            <p:cNvSpPr/>
            <p:nvPr>
              <p:custDataLst>
                <p:tags r:id="rId138"/>
              </p:custDataLst>
            </p:nvPr>
          </p:nvSpPr>
          <p:spPr bwMode="auto">
            <a:xfrm>
              <a:off x="2165608" y="2997175"/>
              <a:ext cx="7508" cy="17519"/>
            </a:xfrm>
            <a:custGeom>
              <a:avLst/>
              <a:gdLst>
                <a:gd name="T0" fmla="*/ 0 w 6"/>
                <a:gd name="T1" fmla="*/ 10 h 14"/>
                <a:gd name="T2" fmla="*/ 3 w 6"/>
                <a:gd name="T3" fmla="*/ 6 h 14"/>
                <a:gd name="T4" fmla="*/ 3 w 6"/>
                <a:gd name="T5" fmla="*/ 1 h 14"/>
                <a:gd name="T6" fmla="*/ 5 w 6"/>
                <a:gd name="T7" fmla="*/ 1 h 14"/>
                <a:gd name="T8" fmla="*/ 6 w 6"/>
                <a:gd name="T9" fmla="*/ 7 h 14"/>
                <a:gd name="T10" fmla="*/ 3 w 6"/>
                <a:gd name="T11" fmla="*/ 13 h 14"/>
                <a:gd name="T12" fmla="*/ 0 w 6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4">
                  <a:moveTo>
                    <a:pt x="0" y="10"/>
                  </a:moveTo>
                  <a:cubicBezTo>
                    <a:pt x="0" y="9"/>
                    <a:pt x="2" y="7"/>
                    <a:pt x="3" y="6"/>
                  </a:cubicBezTo>
                  <a:cubicBezTo>
                    <a:pt x="4" y="6"/>
                    <a:pt x="3" y="3"/>
                    <a:pt x="3" y="1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6" y="1"/>
                    <a:pt x="6" y="6"/>
                    <a:pt x="6" y="7"/>
                  </a:cubicBezTo>
                  <a:cubicBezTo>
                    <a:pt x="6" y="10"/>
                    <a:pt x="4" y="13"/>
                    <a:pt x="3" y="13"/>
                  </a:cubicBezTo>
                  <a:cubicBezTo>
                    <a:pt x="1" y="14"/>
                    <a:pt x="1" y="12"/>
                    <a:pt x="0" y="10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4" name="Freeform 1011"/>
            <p:cNvSpPr/>
            <p:nvPr>
              <p:custDataLst>
                <p:tags r:id="rId139"/>
              </p:custDataLst>
            </p:nvPr>
          </p:nvSpPr>
          <p:spPr bwMode="auto">
            <a:xfrm>
              <a:off x="2156849" y="2992170"/>
              <a:ext cx="13765" cy="25027"/>
            </a:xfrm>
            <a:custGeom>
              <a:avLst/>
              <a:gdLst>
                <a:gd name="T0" fmla="*/ 8 w 11"/>
                <a:gd name="T1" fmla="*/ 19 h 20"/>
                <a:gd name="T2" fmla="*/ 11 w 11"/>
                <a:gd name="T3" fmla="*/ 16 h 20"/>
                <a:gd name="T4" fmla="*/ 11 w 11"/>
                <a:gd name="T5" fmla="*/ 11 h 20"/>
                <a:gd name="T6" fmla="*/ 10 w 11"/>
                <a:gd name="T7" fmla="*/ 10 h 20"/>
                <a:gd name="T8" fmla="*/ 7 w 11"/>
                <a:gd name="T9" fmla="*/ 3 h 20"/>
                <a:gd name="T10" fmla="*/ 4 w 11"/>
                <a:gd name="T11" fmla="*/ 1 h 20"/>
                <a:gd name="T12" fmla="*/ 3 w 11"/>
                <a:gd name="T13" fmla="*/ 3 h 20"/>
                <a:gd name="T14" fmla="*/ 0 w 11"/>
                <a:gd name="T15" fmla="*/ 7 h 20"/>
                <a:gd name="T16" fmla="*/ 2 w 11"/>
                <a:gd name="T17" fmla="*/ 13 h 20"/>
                <a:gd name="T18" fmla="*/ 8 w 11"/>
                <a:gd name="T1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0">
                  <a:moveTo>
                    <a:pt x="8" y="19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6" y="0"/>
                    <a:pt x="4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4"/>
                    <a:pt x="0" y="7"/>
                    <a:pt x="0" y="7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5"/>
                    <a:pt x="6" y="20"/>
                    <a:pt x="8" y="19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5" name="Freeform 1012"/>
            <p:cNvSpPr/>
            <p:nvPr>
              <p:custDataLst>
                <p:tags r:id="rId140"/>
              </p:custDataLst>
            </p:nvPr>
          </p:nvSpPr>
          <p:spPr bwMode="auto">
            <a:xfrm>
              <a:off x="2163106" y="3009688"/>
              <a:ext cx="55059" cy="58813"/>
            </a:xfrm>
            <a:custGeom>
              <a:avLst/>
              <a:gdLst>
                <a:gd name="T0" fmla="*/ 0 w 44"/>
                <a:gd name="T1" fmla="*/ 3 h 47"/>
                <a:gd name="T2" fmla="*/ 12 w 44"/>
                <a:gd name="T3" fmla="*/ 34 h 47"/>
                <a:gd name="T4" fmla="*/ 34 w 44"/>
                <a:gd name="T5" fmla="*/ 45 h 47"/>
                <a:gd name="T6" fmla="*/ 44 w 44"/>
                <a:gd name="T7" fmla="*/ 42 h 47"/>
                <a:gd name="T8" fmla="*/ 38 w 44"/>
                <a:gd name="T9" fmla="*/ 34 h 47"/>
                <a:gd name="T10" fmla="*/ 18 w 44"/>
                <a:gd name="T11" fmla="*/ 26 h 47"/>
                <a:gd name="T12" fmla="*/ 6 w 44"/>
                <a:gd name="T13" fmla="*/ 1 h 47"/>
                <a:gd name="T14" fmla="*/ 0 w 44"/>
                <a:gd name="T15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7">
                  <a:moveTo>
                    <a:pt x="0" y="3"/>
                  </a:moveTo>
                  <a:cubicBezTo>
                    <a:pt x="0" y="3"/>
                    <a:pt x="5" y="28"/>
                    <a:pt x="12" y="34"/>
                  </a:cubicBezTo>
                  <a:cubicBezTo>
                    <a:pt x="15" y="37"/>
                    <a:pt x="34" y="45"/>
                    <a:pt x="34" y="45"/>
                  </a:cubicBezTo>
                  <a:cubicBezTo>
                    <a:pt x="34" y="45"/>
                    <a:pt x="42" y="47"/>
                    <a:pt x="44" y="42"/>
                  </a:cubicBezTo>
                  <a:cubicBezTo>
                    <a:pt x="44" y="38"/>
                    <a:pt x="43" y="35"/>
                    <a:pt x="38" y="34"/>
                  </a:cubicBezTo>
                  <a:cubicBezTo>
                    <a:pt x="35" y="33"/>
                    <a:pt x="18" y="26"/>
                    <a:pt x="18" y="26"/>
                  </a:cubicBezTo>
                  <a:cubicBezTo>
                    <a:pt x="18" y="26"/>
                    <a:pt x="8" y="9"/>
                    <a:pt x="6" y="1"/>
                  </a:cubicBezTo>
                  <a:cubicBezTo>
                    <a:pt x="5" y="0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6" name="Freeform 1013"/>
            <p:cNvSpPr/>
            <p:nvPr>
              <p:custDataLst>
                <p:tags r:id="rId141"/>
              </p:custDataLst>
            </p:nvPr>
          </p:nvSpPr>
          <p:spPr bwMode="auto">
            <a:xfrm>
              <a:off x="2188132" y="3043474"/>
              <a:ext cx="32535" cy="25027"/>
            </a:xfrm>
            <a:custGeom>
              <a:avLst/>
              <a:gdLst>
                <a:gd name="T0" fmla="*/ 25 w 26"/>
                <a:gd name="T1" fmla="*/ 14 h 20"/>
                <a:gd name="T2" fmla="*/ 12 w 26"/>
                <a:gd name="T3" fmla="*/ 18 h 20"/>
                <a:gd name="T4" fmla="*/ 1 w 26"/>
                <a:gd name="T5" fmla="*/ 16 h 20"/>
                <a:gd name="T6" fmla="*/ 0 w 26"/>
                <a:gd name="T7" fmla="*/ 9 h 20"/>
                <a:gd name="T8" fmla="*/ 2 w 26"/>
                <a:gd name="T9" fmla="*/ 0 h 20"/>
                <a:gd name="T10" fmla="*/ 18 w 26"/>
                <a:gd name="T11" fmla="*/ 4 h 20"/>
                <a:gd name="T12" fmla="*/ 25 w 26"/>
                <a:gd name="T1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0">
                  <a:moveTo>
                    <a:pt x="25" y="14"/>
                  </a:moveTo>
                  <a:cubicBezTo>
                    <a:pt x="23" y="20"/>
                    <a:pt x="12" y="18"/>
                    <a:pt x="12" y="18"/>
                  </a:cubicBezTo>
                  <a:cubicBezTo>
                    <a:pt x="12" y="18"/>
                    <a:pt x="4" y="17"/>
                    <a:pt x="1" y="16"/>
                  </a:cubicBezTo>
                  <a:cubicBezTo>
                    <a:pt x="1" y="16"/>
                    <a:pt x="0" y="12"/>
                    <a:pt x="0" y="9"/>
                  </a:cubicBezTo>
                  <a:cubicBezTo>
                    <a:pt x="1" y="4"/>
                    <a:pt x="2" y="0"/>
                    <a:pt x="2" y="0"/>
                  </a:cubicBezTo>
                  <a:cubicBezTo>
                    <a:pt x="6" y="1"/>
                    <a:pt x="17" y="3"/>
                    <a:pt x="18" y="4"/>
                  </a:cubicBezTo>
                  <a:cubicBezTo>
                    <a:pt x="23" y="5"/>
                    <a:pt x="26" y="10"/>
                    <a:pt x="25" y="14"/>
                  </a:cubicBezTo>
                  <a:close/>
                </a:path>
              </a:pathLst>
            </a:custGeom>
            <a:solidFill>
              <a:srgbClr val="43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7" name="Freeform 1014"/>
            <p:cNvSpPr/>
            <p:nvPr>
              <p:custDataLst>
                <p:tags r:id="rId142"/>
              </p:custDataLst>
            </p:nvPr>
          </p:nvSpPr>
          <p:spPr bwMode="auto">
            <a:xfrm>
              <a:off x="2189383" y="3219913"/>
              <a:ext cx="2503" cy="7508"/>
            </a:xfrm>
            <a:custGeom>
              <a:avLst/>
              <a:gdLst>
                <a:gd name="T0" fmla="*/ 1 w 2"/>
                <a:gd name="T1" fmla="*/ 6 h 6"/>
                <a:gd name="T2" fmla="*/ 0 w 2"/>
                <a:gd name="T3" fmla="*/ 5 h 6"/>
                <a:gd name="T4" fmla="*/ 0 w 2"/>
                <a:gd name="T5" fmla="*/ 2 h 6"/>
                <a:gd name="T6" fmla="*/ 1 w 2"/>
                <a:gd name="T7" fmla="*/ 0 h 6"/>
                <a:gd name="T8" fmla="*/ 2 w 2"/>
                <a:gd name="T9" fmla="*/ 1 h 6"/>
                <a:gd name="T10" fmla="*/ 2 w 2"/>
                <a:gd name="T11" fmla="*/ 1 h 6"/>
                <a:gd name="T12" fmla="*/ 1 w 2"/>
                <a:gd name="T13" fmla="*/ 2 h 6"/>
                <a:gd name="T14" fmla="*/ 1 w 2"/>
                <a:gd name="T15" fmla="*/ 5 h 6"/>
                <a:gd name="T16" fmla="*/ 1 w 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5"/>
                    <a:pt x="1" y="5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8" name="Freeform 1015"/>
            <p:cNvSpPr/>
            <p:nvPr>
              <p:custDataLst>
                <p:tags r:id="rId143"/>
              </p:custDataLst>
            </p:nvPr>
          </p:nvSpPr>
          <p:spPr bwMode="auto">
            <a:xfrm>
              <a:off x="2186881" y="3221164"/>
              <a:ext cx="2503" cy="6257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4 h 5"/>
                <a:gd name="T4" fmla="*/ 1 w 2"/>
                <a:gd name="T5" fmla="*/ 1 h 5"/>
                <a:gd name="T6" fmla="*/ 2 w 2"/>
                <a:gd name="T7" fmla="*/ 0 h 5"/>
                <a:gd name="T8" fmla="*/ 2 w 2"/>
                <a:gd name="T9" fmla="*/ 0 h 5"/>
                <a:gd name="T10" fmla="*/ 2 w 2"/>
                <a:gd name="T11" fmla="*/ 1 h 5"/>
                <a:gd name="T12" fmla="*/ 1 w 2"/>
                <a:gd name="T13" fmla="*/ 1 h 5"/>
                <a:gd name="T14" fmla="*/ 1 w 2"/>
                <a:gd name="T15" fmla="*/ 4 h 5"/>
                <a:gd name="T16" fmla="*/ 0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3"/>
                    <a:pt x="1" y="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9" name="Freeform 1016"/>
            <p:cNvSpPr/>
            <p:nvPr>
              <p:custDataLst>
                <p:tags r:id="rId144"/>
              </p:custDataLst>
            </p:nvPr>
          </p:nvSpPr>
          <p:spPr bwMode="auto">
            <a:xfrm>
              <a:off x="2183127" y="3221164"/>
              <a:ext cx="3754" cy="6257"/>
            </a:xfrm>
            <a:custGeom>
              <a:avLst/>
              <a:gdLst>
                <a:gd name="T0" fmla="*/ 1 w 3"/>
                <a:gd name="T1" fmla="*/ 5 h 5"/>
                <a:gd name="T2" fmla="*/ 0 w 3"/>
                <a:gd name="T3" fmla="*/ 4 h 5"/>
                <a:gd name="T4" fmla="*/ 1 w 3"/>
                <a:gd name="T5" fmla="*/ 1 h 5"/>
                <a:gd name="T6" fmla="*/ 3 w 3"/>
                <a:gd name="T7" fmla="*/ 0 h 5"/>
                <a:gd name="T8" fmla="*/ 3 w 3"/>
                <a:gd name="T9" fmla="*/ 0 h 5"/>
                <a:gd name="T10" fmla="*/ 3 w 3"/>
                <a:gd name="T11" fmla="*/ 1 h 5"/>
                <a:gd name="T12" fmla="*/ 2 w 3"/>
                <a:gd name="T13" fmla="*/ 1 h 5"/>
                <a:gd name="T14" fmla="*/ 1 w 3"/>
                <a:gd name="T15" fmla="*/ 4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4"/>
                    <a:pt x="1" y="4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0" name="Freeform 1017"/>
            <p:cNvSpPr/>
            <p:nvPr>
              <p:custDataLst>
                <p:tags r:id="rId145"/>
              </p:custDataLst>
            </p:nvPr>
          </p:nvSpPr>
          <p:spPr bwMode="auto">
            <a:xfrm>
              <a:off x="2174367" y="3222415"/>
              <a:ext cx="8760" cy="10011"/>
            </a:xfrm>
            <a:custGeom>
              <a:avLst/>
              <a:gdLst>
                <a:gd name="T0" fmla="*/ 6 w 7"/>
                <a:gd name="T1" fmla="*/ 0 h 8"/>
                <a:gd name="T2" fmla="*/ 0 w 7"/>
                <a:gd name="T3" fmla="*/ 4 h 8"/>
                <a:gd name="T4" fmla="*/ 0 w 7"/>
                <a:gd name="T5" fmla="*/ 5 h 8"/>
                <a:gd name="T6" fmla="*/ 2 w 7"/>
                <a:gd name="T7" fmla="*/ 8 h 8"/>
                <a:gd name="T8" fmla="*/ 3 w 7"/>
                <a:gd name="T9" fmla="*/ 7 h 8"/>
                <a:gd name="T10" fmla="*/ 4 w 7"/>
                <a:gd name="T11" fmla="*/ 3 h 8"/>
                <a:gd name="T12" fmla="*/ 7 w 7"/>
                <a:gd name="T13" fmla="*/ 0 h 8"/>
                <a:gd name="T14" fmla="*/ 6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cubicBezTo>
                    <a:pt x="3" y="0"/>
                    <a:pt x="1" y="1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5"/>
                    <a:pt x="4" y="3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497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1" name="Freeform 1018"/>
            <p:cNvSpPr/>
            <p:nvPr>
              <p:custDataLst>
                <p:tags r:id="rId146"/>
              </p:custDataLst>
            </p:nvPr>
          </p:nvSpPr>
          <p:spPr bwMode="auto">
            <a:xfrm>
              <a:off x="2174367" y="3228672"/>
              <a:ext cx="38792" cy="8760"/>
            </a:xfrm>
            <a:custGeom>
              <a:avLst/>
              <a:gdLst>
                <a:gd name="T0" fmla="*/ 31 w 31"/>
                <a:gd name="T1" fmla="*/ 2 h 7"/>
                <a:gd name="T2" fmla="*/ 25 w 31"/>
                <a:gd name="T3" fmla="*/ 5 h 7"/>
                <a:gd name="T4" fmla="*/ 22 w 31"/>
                <a:gd name="T5" fmla="*/ 5 h 7"/>
                <a:gd name="T6" fmla="*/ 10 w 31"/>
                <a:gd name="T7" fmla="*/ 3 h 7"/>
                <a:gd name="T8" fmla="*/ 3 w 31"/>
                <a:gd name="T9" fmla="*/ 2 h 7"/>
                <a:gd name="T10" fmla="*/ 0 w 31"/>
                <a:gd name="T11" fmla="*/ 0 h 7"/>
                <a:gd name="T12" fmla="*/ 0 w 31"/>
                <a:gd name="T13" fmla="*/ 2 h 7"/>
                <a:gd name="T14" fmla="*/ 3 w 31"/>
                <a:gd name="T15" fmla="*/ 4 h 7"/>
                <a:gd name="T16" fmla="*/ 19 w 31"/>
                <a:gd name="T17" fmla="*/ 6 h 7"/>
                <a:gd name="T18" fmla="*/ 25 w 31"/>
                <a:gd name="T19" fmla="*/ 7 h 7"/>
                <a:gd name="T20" fmla="*/ 31 w 31"/>
                <a:gd name="T21" fmla="*/ 4 h 7"/>
                <a:gd name="T22" fmla="*/ 31 w 31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7">
                  <a:moveTo>
                    <a:pt x="31" y="2"/>
                  </a:moveTo>
                  <a:cubicBezTo>
                    <a:pt x="31" y="2"/>
                    <a:pt x="31" y="5"/>
                    <a:pt x="25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6" y="3"/>
                    <a:pt x="3" y="2"/>
                    <a:pt x="3" y="2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3" y="4"/>
                  </a:cubicBezTo>
                  <a:cubicBezTo>
                    <a:pt x="7" y="5"/>
                    <a:pt x="12" y="6"/>
                    <a:pt x="19" y="6"/>
                  </a:cubicBezTo>
                  <a:cubicBezTo>
                    <a:pt x="19" y="6"/>
                    <a:pt x="23" y="7"/>
                    <a:pt x="25" y="7"/>
                  </a:cubicBezTo>
                  <a:cubicBezTo>
                    <a:pt x="30" y="7"/>
                    <a:pt x="31" y="5"/>
                    <a:pt x="31" y="4"/>
                  </a:cubicBezTo>
                  <a:lnTo>
                    <a:pt x="31" y="2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2" name="Freeform 1019"/>
            <p:cNvSpPr/>
            <p:nvPr>
              <p:custDataLst>
                <p:tags r:id="rId147"/>
              </p:custDataLst>
            </p:nvPr>
          </p:nvSpPr>
          <p:spPr bwMode="auto">
            <a:xfrm>
              <a:off x="2153095" y="2361495"/>
              <a:ext cx="3329806" cy="1947079"/>
            </a:xfrm>
            <a:custGeom>
              <a:avLst/>
              <a:gdLst>
                <a:gd name="T0" fmla="*/ 0 w 2661"/>
                <a:gd name="T1" fmla="*/ 858 h 1556"/>
                <a:gd name="T2" fmla="*/ 1483 w 2661"/>
                <a:gd name="T3" fmla="*/ 0 h 1556"/>
                <a:gd name="T4" fmla="*/ 2661 w 2661"/>
                <a:gd name="T5" fmla="*/ 685 h 1556"/>
                <a:gd name="T6" fmla="*/ 1161 w 2661"/>
                <a:gd name="T7" fmla="*/ 1556 h 1556"/>
                <a:gd name="T8" fmla="*/ 0 w 2661"/>
                <a:gd name="T9" fmla="*/ 858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1" h="1556">
                  <a:moveTo>
                    <a:pt x="0" y="858"/>
                  </a:moveTo>
                  <a:lnTo>
                    <a:pt x="1483" y="0"/>
                  </a:lnTo>
                  <a:lnTo>
                    <a:pt x="2661" y="685"/>
                  </a:lnTo>
                  <a:lnTo>
                    <a:pt x="1161" y="1556"/>
                  </a:lnTo>
                  <a:lnTo>
                    <a:pt x="0" y="858"/>
                  </a:lnTo>
                  <a:close/>
                </a:path>
              </a:pathLst>
            </a:custGeom>
            <a:solidFill>
              <a:srgbClr val="F28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3" name="Freeform 1020"/>
            <p:cNvSpPr/>
            <p:nvPr>
              <p:custDataLst>
                <p:tags r:id="rId148"/>
              </p:custDataLst>
            </p:nvPr>
          </p:nvSpPr>
          <p:spPr bwMode="auto">
            <a:xfrm>
              <a:off x="3598388" y="3122309"/>
              <a:ext cx="1693058" cy="1067390"/>
            </a:xfrm>
            <a:custGeom>
              <a:avLst/>
              <a:gdLst>
                <a:gd name="T0" fmla="*/ 0 w 1353"/>
                <a:gd name="T1" fmla="*/ 759 h 853"/>
                <a:gd name="T2" fmla="*/ 1 w 1353"/>
                <a:gd name="T3" fmla="*/ 853 h 853"/>
                <a:gd name="T4" fmla="*/ 1353 w 1353"/>
                <a:gd name="T5" fmla="*/ 95 h 853"/>
                <a:gd name="T6" fmla="*/ 1351 w 1353"/>
                <a:gd name="T7" fmla="*/ 0 h 853"/>
                <a:gd name="T8" fmla="*/ 0 w 1353"/>
                <a:gd name="T9" fmla="*/ 759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853">
                  <a:moveTo>
                    <a:pt x="0" y="759"/>
                  </a:moveTo>
                  <a:lnTo>
                    <a:pt x="1" y="853"/>
                  </a:lnTo>
                  <a:lnTo>
                    <a:pt x="1353" y="95"/>
                  </a:lnTo>
                  <a:lnTo>
                    <a:pt x="1351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rgbClr val="F8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4" name="Freeform 1021"/>
            <p:cNvSpPr/>
            <p:nvPr>
              <p:custDataLst>
                <p:tags r:id="rId149"/>
              </p:custDataLst>
            </p:nvPr>
          </p:nvSpPr>
          <p:spPr bwMode="auto">
            <a:xfrm>
              <a:off x="2317020" y="3311260"/>
              <a:ext cx="1282620" cy="878438"/>
            </a:xfrm>
            <a:custGeom>
              <a:avLst/>
              <a:gdLst>
                <a:gd name="T0" fmla="*/ 1024 w 1025"/>
                <a:gd name="T1" fmla="*/ 608 h 702"/>
                <a:gd name="T2" fmla="*/ 0 w 1025"/>
                <a:gd name="T3" fmla="*/ 0 h 702"/>
                <a:gd name="T4" fmla="*/ 2 w 1025"/>
                <a:gd name="T5" fmla="*/ 94 h 702"/>
                <a:gd name="T6" fmla="*/ 1025 w 1025"/>
                <a:gd name="T7" fmla="*/ 702 h 702"/>
                <a:gd name="T8" fmla="*/ 1024 w 1025"/>
                <a:gd name="T9" fmla="*/ 608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5" h="702">
                  <a:moveTo>
                    <a:pt x="1024" y="608"/>
                  </a:moveTo>
                  <a:lnTo>
                    <a:pt x="0" y="0"/>
                  </a:lnTo>
                  <a:lnTo>
                    <a:pt x="2" y="94"/>
                  </a:lnTo>
                  <a:lnTo>
                    <a:pt x="1025" y="702"/>
                  </a:lnTo>
                  <a:lnTo>
                    <a:pt x="1024" y="608"/>
                  </a:lnTo>
                  <a:close/>
                </a:path>
              </a:pathLst>
            </a:custGeom>
            <a:solidFill>
              <a:srgbClr val="FCD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5" name="Freeform 1022"/>
            <p:cNvSpPr/>
            <p:nvPr>
              <p:custDataLst>
                <p:tags r:id="rId150"/>
              </p:custDataLst>
            </p:nvPr>
          </p:nvSpPr>
          <p:spPr bwMode="auto">
            <a:xfrm>
              <a:off x="2317020" y="2361495"/>
              <a:ext cx="2971924" cy="1710577"/>
            </a:xfrm>
            <a:custGeom>
              <a:avLst/>
              <a:gdLst>
                <a:gd name="T0" fmla="*/ 2375 w 2375"/>
                <a:gd name="T1" fmla="*/ 608 h 1367"/>
                <a:gd name="T2" fmla="*/ 1352 w 2375"/>
                <a:gd name="T3" fmla="*/ 0 h 1367"/>
                <a:gd name="T4" fmla="*/ 0 w 2375"/>
                <a:gd name="T5" fmla="*/ 759 h 1367"/>
                <a:gd name="T6" fmla="*/ 1024 w 2375"/>
                <a:gd name="T7" fmla="*/ 1367 h 1367"/>
                <a:gd name="T8" fmla="*/ 2375 w 2375"/>
                <a:gd name="T9" fmla="*/ 608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5" h="1367">
                  <a:moveTo>
                    <a:pt x="2375" y="608"/>
                  </a:moveTo>
                  <a:lnTo>
                    <a:pt x="1352" y="0"/>
                  </a:lnTo>
                  <a:lnTo>
                    <a:pt x="0" y="759"/>
                  </a:lnTo>
                  <a:lnTo>
                    <a:pt x="1024" y="1367"/>
                  </a:lnTo>
                  <a:lnTo>
                    <a:pt x="2375" y="608"/>
                  </a:lnTo>
                  <a:close/>
                </a:path>
              </a:pathLst>
            </a:custGeom>
            <a:solidFill>
              <a:srgbClr val="FDF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6" name="Freeform 1023"/>
            <p:cNvSpPr/>
            <p:nvPr>
              <p:custDataLst>
                <p:tags r:id="rId151"/>
              </p:custDataLst>
            </p:nvPr>
          </p:nvSpPr>
          <p:spPr bwMode="auto">
            <a:xfrm>
              <a:off x="3590880" y="2190063"/>
              <a:ext cx="1596705" cy="1805678"/>
            </a:xfrm>
            <a:custGeom>
              <a:avLst/>
              <a:gdLst>
                <a:gd name="T0" fmla="*/ 0 w 1276"/>
                <a:gd name="T1" fmla="*/ 713 h 1443"/>
                <a:gd name="T2" fmla="*/ 8 w 1276"/>
                <a:gd name="T3" fmla="*/ 1443 h 1443"/>
                <a:gd name="T4" fmla="*/ 1276 w 1276"/>
                <a:gd name="T5" fmla="*/ 729 h 1443"/>
                <a:gd name="T6" fmla="*/ 1268 w 1276"/>
                <a:gd name="T7" fmla="*/ 0 h 1443"/>
                <a:gd name="T8" fmla="*/ 0 w 1276"/>
                <a:gd name="T9" fmla="*/ 71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6" h="1443">
                  <a:moveTo>
                    <a:pt x="0" y="713"/>
                  </a:moveTo>
                  <a:lnTo>
                    <a:pt x="8" y="1443"/>
                  </a:lnTo>
                  <a:lnTo>
                    <a:pt x="1276" y="729"/>
                  </a:lnTo>
                  <a:lnTo>
                    <a:pt x="1268" y="0"/>
                  </a:lnTo>
                  <a:lnTo>
                    <a:pt x="0" y="713"/>
                  </a:lnTo>
                  <a:close/>
                </a:path>
              </a:pathLst>
            </a:custGeom>
            <a:solidFill>
              <a:srgbClr val="F8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7" name="Freeform 1024"/>
            <p:cNvSpPr/>
            <p:nvPr>
              <p:custDataLst>
                <p:tags r:id="rId152"/>
              </p:custDataLst>
            </p:nvPr>
          </p:nvSpPr>
          <p:spPr bwMode="auto">
            <a:xfrm>
              <a:off x="2379586" y="2360244"/>
              <a:ext cx="1221304" cy="1635497"/>
            </a:xfrm>
            <a:custGeom>
              <a:avLst/>
              <a:gdLst>
                <a:gd name="T0" fmla="*/ 968 w 976"/>
                <a:gd name="T1" fmla="*/ 577 h 1307"/>
                <a:gd name="T2" fmla="*/ 0 w 976"/>
                <a:gd name="T3" fmla="*/ 0 h 1307"/>
                <a:gd name="T4" fmla="*/ 9 w 976"/>
                <a:gd name="T5" fmla="*/ 730 h 1307"/>
                <a:gd name="T6" fmla="*/ 976 w 976"/>
                <a:gd name="T7" fmla="*/ 1307 h 1307"/>
                <a:gd name="T8" fmla="*/ 968 w 976"/>
                <a:gd name="T9" fmla="*/ 577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6" h="1307">
                  <a:moveTo>
                    <a:pt x="968" y="577"/>
                  </a:moveTo>
                  <a:lnTo>
                    <a:pt x="0" y="0"/>
                  </a:lnTo>
                  <a:lnTo>
                    <a:pt x="9" y="730"/>
                  </a:lnTo>
                  <a:lnTo>
                    <a:pt x="976" y="1307"/>
                  </a:lnTo>
                  <a:lnTo>
                    <a:pt x="968" y="577"/>
                  </a:lnTo>
                  <a:close/>
                </a:path>
              </a:pathLst>
            </a:custGeom>
            <a:solidFill>
              <a:srgbClr val="FCD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8" name="Freeform 1025"/>
            <p:cNvSpPr/>
            <p:nvPr>
              <p:custDataLst>
                <p:tags r:id="rId153"/>
              </p:custDataLst>
            </p:nvPr>
          </p:nvSpPr>
          <p:spPr bwMode="auto">
            <a:xfrm>
              <a:off x="2379586" y="1466790"/>
              <a:ext cx="2797988" cy="1615475"/>
            </a:xfrm>
            <a:custGeom>
              <a:avLst/>
              <a:gdLst>
                <a:gd name="T0" fmla="*/ 2236 w 2236"/>
                <a:gd name="T1" fmla="*/ 578 h 1291"/>
                <a:gd name="T2" fmla="*/ 1268 w 2236"/>
                <a:gd name="T3" fmla="*/ 0 h 1291"/>
                <a:gd name="T4" fmla="*/ 0 w 2236"/>
                <a:gd name="T5" fmla="*/ 714 h 1291"/>
                <a:gd name="T6" fmla="*/ 968 w 2236"/>
                <a:gd name="T7" fmla="*/ 1291 h 1291"/>
                <a:gd name="T8" fmla="*/ 2236 w 2236"/>
                <a:gd name="T9" fmla="*/ 578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6" h="1291">
                  <a:moveTo>
                    <a:pt x="2236" y="578"/>
                  </a:moveTo>
                  <a:lnTo>
                    <a:pt x="1268" y="0"/>
                  </a:lnTo>
                  <a:lnTo>
                    <a:pt x="0" y="714"/>
                  </a:lnTo>
                  <a:lnTo>
                    <a:pt x="968" y="1291"/>
                  </a:lnTo>
                  <a:lnTo>
                    <a:pt x="2236" y="578"/>
                  </a:lnTo>
                  <a:close/>
                </a:path>
              </a:pathLst>
            </a:custGeom>
            <a:solidFill>
              <a:srgbClr val="FDF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9" name="Freeform 1026"/>
            <p:cNvSpPr/>
            <p:nvPr>
              <p:custDataLst>
                <p:tags r:id="rId154"/>
              </p:custDataLst>
            </p:nvPr>
          </p:nvSpPr>
          <p:spPr bwMode="auto">
            <a:xfrm>
              <a:off x="3582121" y="1461785"/>
              <a:ext cx="1330171" cy="1445294"/>
            </a:xfrm>
            <a:custGeom>
              <a:avLst/>
              <a:gdLst>
                <a:gd name="T0" fmla="*/ 0 w 1063"/>
                <a:gd name="T1" fmla="*/ 630 h 1155"/>
                <a:gd name="T2" fmla="*/ 7 w 1063"/>
                <a:gd name="T3" fmla="*/ 1155 h 1155"/>
                <a:gd name="T4" fmla="*/ 1063 w 1063"/>
                <a:gd name="T5" fmla="*/ 527 h 1155"/>
                <a:gd name="T6" fmla="*/ 1056 w 1063"/>
                <a:gd name="T7" fmla="*/ 0 h 1155"/>
                <a:gd name="T8" fmla="*/ 0 w 1063"/>
                <a:gd name="T9" fmla="*/ 63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3" h="1155">
                  <a:moveTo>
                    <a:pt x="0" y="630"/>
                  </a:moveTo>
                  <a:lnTo>
                    <a:pt x="7" y="1155"/>
                  </a:lnTo>
                  <a:lnTo>
                    <a:pt x="1063" y="527"/>
                  </a:lnTo>
                  <a:lnTo>
                    <a:pt x="1056" y="0"/>
                  </a:lnTo>
                  <a:lnTo>
                    <a:pt x="0" y="630"/>
                  </a:lnTo>
                  <a:close/>
                </a:path>
              </a:pathLst>
            </a:custGeom>
            <a:solidFill>
              <a:srgbClr val="FBD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0" name="Freeform 1027"/>
            <p:cNvSpPr/>
            <p:nvPr>
              <p:custDataLst>
                <p:tags r:id="rId155"/>
              </p:custDataLst>
            </p:nvPr>
          </p:nvSpPr>
          <p:spPr bwMode="auto">
            <a:xfrm>
              <a:off x="2528496" y="1630715"/>
              <a:ext cx="1062385" cy="1276363"/>
            </a:xfrm>
            <a:custGeom>
              <a:avLst/>
              <a:gdLst>
                <a:gd name="T0" fmla="*/ 842 w 849"/>
                <a:gd name="T1" fmla="*/ 495 h 1020"/>
                <a:gd name="T2" fmla="*/ 0 w 849"/>
                <a:gd name="T3" fmla="*/ 0 h 1020"/>
                <a:gd name="T4" fmla="*/ 7 w 849"/>
                <a:gd name="T5" fmla="*/ 527 h 1020"/>
                <a:gd name="T6" fmla="*/ 849 w 849"/>
                <a:gd name="T7" fmla="*/ 1020 h 1020"/>
                <a:gd name="T8" fmla="*/ 842 w 849"/>
                <a:gd name="T9" fmla="*/ 495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9" h="1020">
                  <a:moveTo>
                    <a:pt x="842" y="495"/>
                  </a:moveTo>
                  <a:lnTo>
                    <a:pt x="0" y="0"/>
                  </a:lnTo>
                  <a:lnTo>
                    <a:pt x="7" y="527"/>
                  </a:lnTo>
                  <a:lnTo>
                    <a:pt x="849" y="1020"/>
                  </a:lnTo>
                  <a:lnTo>
                    <a:pt x="842" y="495"/>
                  </a:lnTo>
                  <a:close/>
                </a:path>
              </a:pathLst>
            </a:custGeom>
            <a:solidFill>
              <a:srgbClr val="FECE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1" name="Freeform 1028"/>
            <p:cNvSpPr/>
            <p:nvPr>
              <p:custDataLst>
                <p:tags r:id="rId156"/>
              </p:custDataLst>
            </p:nvPr>
          </p:nvSpPr>
          <p:spPr bwMode="auto">
            <a:xfrm>
              <a:off x="2528496" y="844876"/>
              <a:ext cx="2377539" cy="1403999"/>
            </a:xfrm>
            <a:custGeom>
              <a:avLst/>
              <a:gdLst>
                <a:gd name="T0" fmla="*/ 1900 w 1900"/>
                <a:gd name="T1" fmla="*/ 493 h 1122"/>
                <a:gd name="T2" fmla="*/ 1059 w 1900"/>
                <a:gd name="T3" fmla="*/ 0 h 1122"/>
                <a:gd name="T4" fmla="*/ 0 w 1900"/>
                <a:gd name="T5" fmla="*/ 628 h 1122"/>
                <a:gd name="T6" fmla="*/ 842 w 1900"/>
                <a:gd name="T7" fmla="*/ 1122 h 1122"/>
                <a:gd name="T8" fmla="*/ 1900 w 1900"/>
                <a:gd name="T9" fmla="*/ 493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0" h="1122">
                  <a:moveTo>
                    <a:pt x="1900" y="493"/>
                  </a:moveTo>
                  <a:lnTo>
                    <a:pt x="1059" y="0"/>
                  </a:lnTo>
                  <a:lnTo>
                    <a:pt x="0" y="628"/>
                  </a:lnTo>
                  <a:lnTo>
                    <a:pt x="842" y="1122"/>
                  </a:lnTo>
                  <a:lnTo>
                    <a:pt x="1900" y="493"/>
                  </a:lnTo>
                  <a:close/>
                </a:path>
              </a:pathLst>
            </a:custGeom>
            <a:solidFill>
              <a:srgbClr val="FDF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2" name="Freeform 1029"/>
            <p:cNvSpPr/>
            <p:nvPr>
              <p:custDataLst>
                <p:tags r:id="rId157"/>
              </p:custDataLst>
            </p:nvPr>
          </p:nvSpPr>
          <p:spPr bwMode="auto">
            <a:xfrm>
              <a:off x="3958773" y="1626961"/>
              <a:ext cx="241508" cy="148909"/>
            </a:xfrm>
            <a:custGeom>
              <a:avLst/>
              <a:gdLst>
                <a:gd name="T0" fmla="*/ 1 w 193"/>
                <a:gd name="T1" fmla="*/ 61 h 119"/>
                <a:gd name="T2" fmla="*/ 97 w 193"/>
                <a:gd name="T3" fmla="*/ 119 h 119"/>
                <a:gd name="T4" fmla="*/ 193 w 193"/>
                <a:gd name="T5" fmla="*/ 59 h 119"/>
                <a:gd name="T6" fmla="*/ 96 w 193"/>
                <a:gd name="T7" fmla="*/ 1 h 119"/>
                <a:gd name="T8" fmla="*/ 1 w 193"/>
                <a:gd name="T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9">
                  <a:moveTo>
                    <a:pt x="1" y="61"/>
                  </a:moveTo>
                  <a:cubicBezTo>
                    <a:pt x="1" y="93"/>
                    <a:pt x="44" y="119"/>
                    <a:pt x="97" y="119"/>
                  </a:cubicBezTo>
                  <a:cubicBezTo>
                    <a:pt x="150" y="118"/>
                    <a:pt x="193" y="92"/>
                    <a:pt x="193" y="59"/>
                  </a:cubicBezTo>
                  <a:cubicBezTo>
                    <a:pt x="192" y="26"/>
                    <a:pt x="149" y="0"/>
                    <a:pt x="96" y="1"/>
                  </a:cubicBezTo>
                  <a:cubicBezTo>
                    <a:pt x="43" y="1"/>
                    <a:pt x="0" y="28"/>
                    <a:pt x="1" y="61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3" name="Freeform 1030"/>
            <p:cNvSpPr/>
            <p:nvPr>
              <p:custDataLst>
                <p:tags r:id="rId158"/>
              </p:custDataLst>
            </p:nvPr>
          </p:nvSpPr>
          <p:spPr bwMode="auto">
            <a:xfrm>
              <a:off x="3958773" y="1651988"/>
              <a:ext cx="241508" cy="148909"/>
            </a:xfrm>
            <a:custGeom>
              <a:avLst/>
              <a:gdLst>
                <a:gd name="T0" fmla="*/ 1 w 193"/>
                <a:gd name="T1" fmla="*/ 61 h 119"/>
                <a:gd name="T2" fmla="*/ 97 w 193"/>
                <a:gd name="T3" fmla="*/ 119 h 119"/>
                <a:gd name="T4" fmla="*/ 193 w 193"/>
                <a:gd name="T5" fmla="*/ 59 h 119"/>
                <a:gd name="T6" fmla="*/ 96 w 193"/>
                <a:gd name="T7" fmla="*/ 1 h 119"/>
                <a:gd name="T8" fmla="*/ 1 w 193"/>
                <a:gd name="T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9">
                  <a:moveTo>
                    <a:pt x="1" y="61"/>
                  </a:moveTo>
                  <a:cubicBezTo>
                    <a:pt x="1" y="93"/>
                    <a:pt x="44" y="119"/>
                    <a:pt x="97" y="119"/>
                  </a:cubicBezTo>
                  <a:cubicBezTo>
                    <a:pt x="150" y="118"/>
                    <a:pt x="193" y="91"/>
                    <a:pt x="193" y="59"/>
                  </a:cubicBezTo>
                  <a:cubicBezTo>
                    <a:pt x="193" y="26"/>
                    <a:pt x="149" y="0"/>
                    <a:pt x="96" y="1"/>
                  </a:cubicBezTo>
                  <a:cubicBezTo>
                    <a:pt x="43" y="1"/>
                    <a:pt x="0" y="28"/>
                    <a:pt x="1" y="61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4" name="Freeform 1031"/>
            <p:cNvSpPr/>
            <p:nvPr>
              <p:custDataLst>
                <p:tags r:id="rId159"/>
              </p:custDataLst>
            </p:nvPr>
          </p:nvSpPr>
          <p:spPr bwMode="auto">
            <a:xfrm>
              <a:off x="4226559" y="1290352"/>
              <a:ext cx="182695" cy="111369"/>
            </a:xfrm>
            <a:custGeom>
              <a:avLst/>
              <a:gdLst>
                <a:gd name="T0" fmla="*/ 0 w 146"/>
                <a:gd name="T1" fmla="*/ 46 h 90"/>
                <a:gd name="T2" fmla="*/ 73 w 146"/>
                <a:gd name="T3" fmla="*/ 90 h 90"/>
                <a:gd name="T4" fmla="*/ 146 w 146"/>
                <a:gd name="T5" fmla="*/ 45 h 90"/>
                <a:gd name="T6" fmla="*/ 72 w 146"/>
                <a:gd name="T7" fmla="*/ 1 h 90"/>
                <a:gd name="T8" fmla="*/ 0 w 146"/>
                <a:gd name="T9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6"/>
                  </a:moveTo>
                  <a:cubicBezTo>
                    <a:pt x="0" y="71"/>
                    <a:pt x="33" y="90"/>
                    <a:pt x="73" y="90"/>
                  </a:cubicBezTo>
                  <a:cubicBezTo>
                    <a:pt x="113" y="90"/>
                    <a:pt x="146" y="69"/>
                    <a:pt x="146" y="45"/>
                  </a:cubicBezTo>
                  <a:cubicBezTo>
                    <a:pt x="145" y="20"/>
                    <a:pt x="113" y="0"/>
                    <a:pt x="72" y="1"/>
                  </a:cubicBezTo>
                  <a:cubicBezTo>
                    <a:pt x="32" y="1"/>
                    <a:pt x="0" y="21"/>
                    <a:pt x="0" y="46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5" name="Freeform 1032"/>
            <p:cNvSpPr/>
            <p:nvPr>
              <p:custDataLst>
                <p:tags r:id="rId160"/>
              </p:custDataLst>
            </p:nvPr>
          </p:nvSpPr>
          <p:spPr bwMode="auto">
            <a:xfrm>
              <a:off x="4226559" y="1309122"/>
              <a:ext cx="182695" cy="111369"/>
            </a:xfrm>
            <a:custGeom>
              <a:avLst/>
              <a:gdLst>
                <a:gd name="T0" fmla="*/ 0 w 146"/>
                <a:gd name="T1" fmla="*/ 46 h 90"/>
                <a:gd name="T2" fmla="*/ 73 w 146"/>
                <a:gd name="T3" fmla="*/ 90 h 90"/>
                <a:gd name="T4" fmla="*/ 146 w 146"/>
                <a:gd name="T5" fmla="*/ 45 h 90"/>
                <a:gd name="T6" fmla="*/ 73 w 146"/>
                <a:gd name="T7" fmla="*/ 1 h 90"/>
                <a:gd name="T8" fmla="*/ 0 w 146"/>
                <a:gd name="T9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6"/>
                  </a:moveTo>
                  <a:cubicBezTo>
                    <a:pt x="0" y="71"/>
                    <a:pt x="33" y="90"/>
                    <a:pt x="73" y="90"/>
                  </a:cubicBezTo>
                  <a:cubicBezTo>
                    <a:pt x="113" y="90"/>
                    <a:pt x="146" y="69"/>
                    <a:pt x="146" y="45"/>
                  </a:cubicBezTo>
                  <a:cubicBezTo>
                    <a:pt x="145" y="20"/>
                    <a:pt x="113" y="0"/>
                    <a:pt x="73" y="1"/>
                  </a:cubicBezTo>
                  <a:cubicBezTo>
                    <a:pt x="32" y="1"/>
                    <a:pt x="0" y="21"/>
                    <a:pt x="0" y="46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6" name="Freeform 1033"/>
            <p:cNvSpPr/>
            <p:nvPr>
              <p:custDataLst>
                <p:tags r:id="rId161"/>
              </p:custDataLst>
            </p:nvPr>
          </p:nvSpPr>
          <p:spPr bwMode="auto">
            <a:xfrm>
              <a:off x="2807543" y="1573154"/>
              <a:ext cx="182695" cy="112620"/>
            </a:xfrm>
            <a:custGeom>
              <a:avLst/>
              <a:gdLst>
                <a:gd name="T0" fmla="*/ 0 w 146"/>
                <a:gd name="T1" fmla="*/ 45 h 90"/>
                <a:gd name="T2" fmla="*/ 73 w 146"/>
                <a:gd name="T3" fmla="*/ 89 h 90"/>
                <a:gd name="T4" fmla="*/ 146 w 146"/>
                <a:gd name="T5" fmla="*/ 44 h 90"/>
                <a:gd name="T6" fmla="*/ 72 w 146"/>
                <a:gd name="T7" fmla="*/ 0 h 90"/>
                <a:gd name="T8" fmla="*/ 0 w 146"/>
                <a:gd name="T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5"/>
                  </a:moveTo>
                  <a:cubicBezTo>
                    <a:pt x="0" y="70"/>
                    <a:pt x="33" y="90"/>
                    <a:pt x="73" y="89"/>
                  </a:cubicBezTo>
                  <a:cubicBezTo>
                    <a:pt x="113" y="89"/>
                    <a:pt x="146" y="69"/>
                    <a:pt x="146" y="44"/>
                  </a:cubicBezTo>
                  <a:cubicBezTo>
                    <a:pt x="145" y="19"/>
                    <a:pt x="113" y="0"/>
                    <a:pt x="72" y="0"/>
                  </a:cubicBezTo>
                  <a:cubicBezTo>
                    <a:pt x="32" y="0"/>
                    <a:pt x="0" y="21"/>
                    <a:pt x="0" y="45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7" name="Freeform 1034"/>
            <p:cNvSpPr/>
            <p:nvPr>
              <p:custDataLst>
                <p:tags r:id="rId162"/>
              </p:custDataLst>
            </p:nvPr>
          </p:nvSpPr>
          <p:spPr bwMode="auto">
            <a:xfrm>
              <a:off x="2807543" y="1591924"/>
              <a:ext cx="182695" cy="112620"/>
            </a:xfrm>
            <a:custGeom>
              <a:avLst/>
              <a:gdLst>
                <a:gd name="T0" fmla="*/ 0 w 146"/>
                <a:gd name="T1" fmla="*/ 45 h 90"/>
                <a:gd name="T2" fmla="*/ 73 w 146"/>
                <a:gd name="T3" fmla="*/ 89 h 90"/>
                <a:gd name="T4" fmla="*/ 146 w 146"/>
                <a:gd name="T5" fmla="*/ 44 h 90"/>
                <a:gd name="T6" fmla="*/ 73 w 146"/>
                <a:gd name="T7" fmla="*/ 0 h 90"/>
                <a:gd name="T8" fmla="*/ 0 w 146"/>
                <a:gd name="T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5"/>
                  </a:moveTo>
                  <a:cubicBezTo>
                    <a:pt x="0" y="70"/>
                    <a:pt x="33" y="90"/>
                    <a:pt x="73" y="89"/>
                  </a:cubicBezTo>
                  <a:cubicBezTo>
                    <a:pt x="113" y="89"/>
                    <a:pt x="146" y="69"/>
                    <a:pt x="146" y="44"/>
                  </a:cubicBezTo>
                  <a:cubicBezTo>
                    <a:pt x="145" y="19"/>
                    <a:pt x="113" y="0"/>
                    <a:pt x="73" y="0"/>
                  </a:cubicBezTo>
                  <a:cubicBezTo>
                    <a:pt x="32" y="0"/>
                    <a:pt x="0" y="21"/>
                    <a:pt x="0" y="4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8" name="Freeform 1035"/>
            <p:cNvSpPr/>
            <p:nvPr>
              <p:custDataLst>
                <p:tags r:id="rId163"/>
              </p:custDataLst>
            </p:nvPr>
          </p:nvSpPr>
          <p:spPr bwMode="auto">
            <a:xfrm>
              <a:off x="4266601" y="1989849"/>
              <a:ext cx="137647" cy="168931"/>
            </a:xfrm>
            <a:custGeom>
              <a:avLst/>
              <a:gdLst>
                <a:gd name="T0" fmla="*/ 5 w 110"/>
                <a:gd name="T1" fmla="*/ 61 h 135"/>
                <a:gd name="T2" fmla="*/ 47 w 110"/>
                <a:gd name="T3" fmla="*/ 131 h 135"/>
                <a:gd name="T4" fmla="*/ 105 w 110"/>
                <a:gd name="T5" fmla="*/ 74 h 135"/>
                <a:gd name="T6" fmla="*/ 63 w 110"/>
                <a:gd name="T7" fmla="*/ 3 h 135"/>
                <a:gd name="T8" fmla="*/ 5 w 110"/>
                <a:gd name="T9" fmla="*/ 6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35">
                  <a:moveTo>
                    <a:pt x="5" y="61"/>
                  </a:moveTo>
                  <a:cubicBezTo>
                    <a:pt x="0" y="96"/>
                    <a:pt x="19" y="128"/>
                    <a:pt x="47" y="131"/>
                  </a:cubicBezTo>
                  <a:cubicBezTo>
                    <a:pt x="75" y="135"/>
                    <a:pt x="101" y="109"/>
                    <a:pt x="105" y="74"/>
                  </a:cubicBezTo>
                  <a:cubicBezTo>
                    <a:pt x="110" y="38"/>
                    <a:pt x="91" y="7"/>
                    <a:pt x="63" y="3"/>
                  </a:cubicBezTo>
                  <a:cubicBezTo>
                    <a:pt x="35" y="0"/>
                    <a:pt x="9" y="26"/>
                    <a:pt x="5" y="61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9" name="Freeform 1036"/>
            <p:cNvSpPr/>
            <p:nvPr>
              <p:custDataLst>
                <p:tags r:id="rId164"/>
              </p:custDataLst>
            </p:nvPr>
          </p:nvSpPr>
          <p:spPr bwMode="auto">
            <a:xfrm>
              <a:off x="4274109" y="1967325"/>
              <a:ext cx="136396" cy="167679"/>
            </a:xfrm>
            <a:custGeom>
              <a:avLst/>
              <a:gdLst>
                <a:gd name="T0" fmla="*/ 4 w 109"/>
                <a:gd name="T1" fmla="*/ 61 h 134"/>
                <a:gd name="T2" fmla="*/ 47 w 109"/>
                <a:gd name="T3" fmla="*/ 131 h 134"/>
                <a:gd name="T4" fmla="*/ 105 w 109"/>
                <a:gd name="T5" fmla="*/ 73 h 134"/>
                <a:gd name="T6" fmla="*/ 63 w 109"/>
                <a:gd name="T7" fmla="*/ 3 h 134"/>
                <a:gd name="T8" fmla="*/ 4 w 109"/>
                <a:gd name="T9" fmla="*/ 6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34">
                  <a:moveTo>
                    <a:pt x="4" y="61"/>
                  </a:moveTo>
                  <a:cubicBezTo>
                    <a:pt x="0" y="96"/>
                    <a:pt x="19" y="127"/>
                    <a:pt x="47" y="131"/>
                  </a:cubicBezTo>
                  <a:cubicBezTo>
                    <a:pt x="75" y="134"/>
                    <a:pt x="101" y="108"/>
                    <a:pt x="105" y="73"/>
                  </a:cubicBezTo>
                  <a:cubicBezTo>
                    <a:pt x="109" y="38"/>
                    <a:pt x="91" y="7"/>
                    <a:pt x="63" y="3"/>
                  </a:cubicBezTo>
                  <a:cubicBezTo>
                    <a:pt x="35" y="0"/>
                    <a:pt x="9" y="25"/>
                    <a:pt x="4" y="61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0" name="Freeform 1037"/>
            <p:cNvSpPr/>
            <p:nvPr>
              <p:custDataLst>
                <p:tags r:id="rId165"/>
              </p:custDataLst>
            </p:nvPr>
          </p:nvSpPr>
          <p:spPr bwMode="auto">
            <a:xfrm>
              <a:off x="3822377" y="2442833"/>
              <a:ext cx="108867" cy="132642"/>
            </a:xfrm>
            <a:custGeom>
              <a:avLst/>
              <a:gdLst>
                <a:gd name="T0" fmla="*/ 4 w 87"/>
                <a:gd name="T1" fmla="*/ 48 h 107"/>
                <a:gd name="T2" fmla="*/ 37 w 87"/>
                <a:gd name="T3" fmla="*/ 104 h 107"/>
                <a:gd name="T4" fmla="*/ 83 w 87"/>
                <a:gd name="T5" fmla="*/ 58 h 107"/>
                <a:gd name="T6" fmla="*/ 50 w 87"/>
                <a:gd name="T7" fmla="*/ 3 h 107"/>
                <a:gd name="T8" fmla="*/ 4 w 87"/>
                <a:gd name="T9" fmla="*/ 4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7">
                  <a:moveTo>
                    <a:pt x="4" y="48"/>
                  </a:moveTo>
                  <a:cubicBezTo>
                    <a:pt x="0" y="76"/>
                    <a:pt x="15" y="101"/>
                    <a:pt x="37" y="104"/>
                  </a:cubicBezTo>
                  <a:cubicBezTo>
                    <a:pt x="59" y="107"/>
                    <a:pt x="80" y="86"/>
                    <a:pt x="83" y="58"/>
                  </a:cubicBezTo>
                  <a:cubicBezTo>
                    <a:pt x="87" y="30"/>
                    <a:pt x="72" y="5"/>
                    <a:pt x="50" y="3"/>
                  </a:cubicBezTo>
                  <a:cubicBezTo>
                    <a:pt x="28" y="0"/>
                    <a:pt x="7" y="20"/>
                    <a:pt x="4" y="48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1" name="Freeform 1038"/>
            <p:cNvSpPr/>
            <p:nvPr>
              <p:custDataLst>
                <p:tags r:id="rId166"/>
              </p:custDataLst>
            </p:nvPr>
          </p:nvSpPr>
          <p:spPr bwMode="auto">
            <a:xfrm>
              <a:off x="3828634" y="2424062"/>
              <a:ext cx="108867" cy="132642"/>
            </a:xfrm>
            <a:custGeom>
              <a:avLst/>
              <a:gdLst>
                <a:gd name="T0" fmla="*/ 3 w 87"/>
                <a:gd name="T1" fmla="*/ 49 h 107"/>
                <a:gd name="T2" fmla="*/ 37 w 87"/>
                <a:gd name="T3" fmla="*/ 104 h 107"/>
                <a:gd name="T4" fmla="*/ 83 w 87"/>
                <a:gd name="T5" fmla="*/ 59 h 107"/>
                <a:gd name="T6" fmla="*/ 49 w 87"/>
                <a:gd name="T7" fmla="*/ 3 h 107"/>
                <a:gd name="T8" fmla="*/ 3 w 87"/>
                <a:gd name="T9" fmla="*/ 4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7">
                  <a:moveTo>
                    <a:pt x="3" y="49"/>
                  </a:moveTo>
                  <a:cubicBezTo>
                    <a:pt x="0" y="77"/>
                    <a:pt x="15" y="102"/>
                    <a:pt x="37" y="104"/>
                  </a:cubicBezTo>
                  <a:cubicBezTo>
                    <a:pt x="59" y="107"/>
                    <a:pt x="79" y="87"/>
                    <a:pt x="83" y="59"/>
                  </a:cubicBezTo>
                  <a:cubicBezTo>
                    <a:pt x="87" y="31"/>
                    <a:pt x="71" y="6"/>
                    <a:pt x="49" y="3"/>
                  </a:cubicBezTo>
                  <a:cubicBezTo>
                    <a:pt x="27" y="0"/>
                    <a:pt x="7" y="21"/>
                    <a:pt x="3" y="49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2" name="Freeform 1039"/>
            <p:cNvSpPr/>
            <p:nvPr>
              <p:custDataLst>
                <p:tags r:id="rId167"/>
              </p:custDataLst>
            </p:nvPr>
          </p:nvSpPr>
          <p:spPr bwMode="auto">
            <a:xfrm>
              <a:off x="4634494" y="1858458"/>
              <a:ext cx="78835" cy="96353"/>
            </a:xfrm>
            <a:custGeom>
              <a:avLst/>
              <a:gdLst>
                <a:gd name="T0" fmla="*/ 3 w 63"/>
                <a:gd name="T1" fmla="*/ 34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4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4"/>
                    <a:pt x="3" y="34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3" name="Freeform 1040"/>
            <p:cNvSpPr/>
            <p:nvPr>
              <p:custDataLst>
                <p:tags r:id="rId168"/>
              </p:custDataLst>
            </p:nvPr>
          </p:nvSpPr>
          <p:spPr bwMode="auto">
            <a:xfrm>
              <a:off x="4638249" y="1844694"/>
              <a:ext cx="78835" cy="96353"/>
            </a:xfrm>
            <a:custGeom>
              <a:avLst/>
              <a:gdLst>
                <a:gd name="T0" fmla="*/ 3 w 63"/>
                <a:gd name="T1" fmla="*/ 35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5"/>
                    <a:pt x="3" y="3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4" name="Freeform 1041"/>
            <p:cNvSpPr/>
            <p:nvPr>
              <p:custDataLst>
                <p:tags r:id="rId169"/>
              </p:custDataLst>
            </p:nvPr>
          </p:nvSpPr>
          <p:spPr bwMode="auto">
            <a:xfrm>
              <a:off x="4168997" y="2335218"/>
              <a:ext cx="77583" cy="96353"/>
            </a:xfrm>
            <a:custGeom>
              <a:avLst/>
              <a:gdLst>
                <a:gd name="T0" fmla="*/ 2 w 62"/>
                <a:gd name="T1" fmla="*/ 35 h 77"/>
                <a:gd name="T2" fmla="*/ 27 w 62"/>
                <a:gd name="T3" fmla="*/ 75 h 77"/>
                <a:gd name="T4" fmla="*/ 60 w 62"/>
                <a:gd name="T5" fmla="*/ 42 h 77"/>
                <a:gd name="T6" fmla="*/ 36 w 62"/>
                <a:gd name="T7" fmla="*/ 2 h 77"/>
                <a:gd name="T8" fmla="*/ 2 w 62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77">
                  <a:moveTo>
                    <a:pt x="2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2" y="77"/>
                    <a:pt x="57" y="62"/>
                    <a:pt x="60" y="42"/>
                  </a:cubicBezTo>
                  <a:cubicBezTo>
                    <a:pt x="62" y="22"/>
                    <a:pt x="52" y="4"/>
                    <a:pt x="36" y="2"/>
                  </a:cubicBezTo>
                  <a:cubicBezTo>
                    <a:pt x="20" y="0"/>
                    <a:pt x="5" y="14"/>
                    <a:pt x="2" y="35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5" name="Freeform 1042"/>
            <p:cNvSpPr/>
            <p:nvPr>
              <p:custDataLst>
                <p:tags r:id="rId170"/>
              </p:custDataLst>
            </p:nvPr>
          </p:nvSpPr>
          <p:spPr bwMode="auto">
            <a:xfrm>
              <a:off x="4172751" y="2321453"/>
              <a:ext cx="78835" cy="96353"/>
            </a:xfrm>
            <a:custGeom>
              <a:avLst/>
              <a:gdLst>
                <a:gd name="T0" fmla="*/ 3 w 63"/>
                <a:gd name="T1" fmla="*/ 35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5"/>
                    <a:pt x="3" y="3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6" name="Freeform 1043"/>
            <p:cNvSpPr/>
            <p:nvPr>
              <p:custDataLst>
                <p:tags r:id="rId171"/>
              </p:custDataLst>
            </p:nvPr>
          </p:nvSpPr>
          <p:spPr bwMode="auto">
            <a:xfrm>
              <a:off x="3274292" y="2391527"/>
              <a:ext cx="151412" cy="246514"/>
            </a:xfrm>
            <a:custGeom>
              <a:avLst/>
              <a:gdLst>
                <a:gd name="T0" fmla="*/ 15 w 121"/>
                <a:gd name="T1" fmla="*/ 113 h 198"/>
                <a:gd name="T2" fmla="*/ 88 w 121"/>
                <a:gd name="T3" fmla="*/ 191 h 198"/>
                <a:gd name="T4" fmla="*/ 106 w 121"/>
                <a:gd name="T5" fmla="*/ 85 h 198"/>
                <a:gd name="T6" fmla="*/ 33 w 121"/>
                <a:gd name="T7" fmla="*/ 7 h 198"/>
                <a:gd name="T8" fmla="*/ 15 w 121"/>
                <a:gd name="T9" fmla="*/ 11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98">
                  <a:moveTo>
                    <a:pt x="15" y="113"/>
                  </a:moveTo>
                  <a:cubicBezTo>
                    <a:pt x="31" y="164"/>
                    <a:pt x="63" y="198"/>
                    <a:pt x="88" y="191"/>
                  </a:cubicBezTo>
                  <a:cubicBezTo>
                    <a:pt x="113" y="183"/>
                    <a:pt x="121" y="136"/>
                    <a:pt x="106" y="85"/>
                  </a:cubicBezTo>
                  <a:cubicBezTo>
                    <a:pt x="90" y="35"/>
                    <a:pt x="58" y="0"/>
                    <a:pt x="33" y="7"/>
                  </a:cubicBezTo>
                  <a:cubicBezTo>
                    <a:pt x="8" y="15"/>
                    <a:pt x="0" y="62"/>
                    <a:pt x="15" y="113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7" name="Freeform 1044"/>
            <p:cNvSpPr/>
            <p:nvPr>
              <p:custDataLst>
                <p:tags r:id="rId172"/>
              </p:custDataLst>
            </p:nvPr>
          </p:nvSpPr>
          <p:spPr bwMode="auto">
            <a:xfrm>
              <a:off x="3294314" y="2389025"/>
              <a:ext cx="142652" cy="232749"/>
            </a:xfrm>
            <a:custGeom>
              <a:avLst/>
              <a:gdLst>
                <a:gd name="T0" fmla="*/ 14 w 114"/>
                <a:gd name="T1" fmla="*/ 106 h 187"/>
                <a:gd name="T2" fmla="*/ 83 w 114"/>
                <a:gd name="T3" fmla="*/ 180 h 187"/>
                <a:gd name="T4" fmla="*/ 100 w 114"/>
                <a:gd name="T5" fmla="*/ 81 h 187"/>
                <a:gd name="T6" fmla="*/ 31 w 114"/>
                <a:gd name="T7" fmla="*/ 7 h 187"/>
                <a:gd name="T8" fmla="*/ 14 w 114"/>
                <a:gd name="T9" fmla="*/ 10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87">
                  <a:moveTo>
                    <a:pt x="14" y="106"/>
                  </a:moveTo>
                  <a:cubicBezTo>
                    <a:pt x="29" y="154"/>
                    <a:pt x="60" y="187"/>
                    <a:pt x="83" y="180"/>
                  </a:cubicBezTo>
                  <a:cubicBezTo>
                    <a:pt x="107" y="173"/>
                    <a:pt x="114" y="129"/>
                    <a:pt x="100" y="81"/>
                  </a:cubicBezTo>
                  <a:cubicBezTo>
                    <a:pt x="85" y="33"/>
                    <a:pt x="55" y="0"/>
                    <a:pt x="31" y="7"/>
                  </a:cubicBezTo>
                  <a:cubicBezTo>
                    <a:pt x="7" y="14"/>
                    <a:pt x="0" y="59"/>
                    <a:pt x="14" y="106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8" name="Freeform 1045"/>
            <p:cNvSpPr/>
            <p:nvPr>
              <p:custDataLst>
                <p:tags r:id="rId173"/>
              </p:custDataLst>
            </p:nvPr>
          </p:nvSpPr>
          <p:spPr bwMode="auto">
            <a:xfrm>
              <a:off x="2956453" y="2099967"/>
              <a:ext cx="76332" cy="125134"/>
            </a:xfrm>
            <a:custGeom>
              <a:avLst/>
              <a:gdLst>
                <a:gd name="T0" fmla="*/ 8 w 61"/>
                <a:gd name="T1" fmla="*/ 57 h 100"/>
                <a:gd name="T2" fmla="*/ 44 w 61"/>
                <a:gd name="T3" fmla="*/ 96 h 100"/>
                <a:gd name="T4" fmla="*/ 53 w 61"/>
                <a:gd name="T5" fmla="*/ 43 h 100"/>
                <a:gd name="T6" fmla="*/ 16 w 61"/>
                <a:gd name="T7" fmla="*/ 4 h 100"/>
                <a:gd name="T8" fmla="*/ 8 w 61"/>
                <a:gd name="T9" fmla="*/ 5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00">
                  <a:moveTo>
                    <a:pt x="8" y="57"/>
                  </a:moveTo>
                  <a:cubicBezTo>
                    <a:pt x="15" y="82"/>
                    <a:pt x="32" y="100"/>
                    <a:pt x="44" y="96"/>
                  </a:cubicBezTo>
                  <a:cubicBezTo>
                    <a:pt x="57" y="92"/>
                    <a:pt x="61" y="68"/>
                    <a:pt x="53" y="43"/>
                  </a:cubicBezTo>
                  <a:cubicBezTo>
                    <a:pt x="45" y="18"/>
                    <a:pt x="29" y="0"/>
                    <a:pt x="16" y="4"/>
                  </a:cubicBezTo>
                  <a:cubicBezTo>
                    <a:pt x="4" y="8"/>
                    <a:pt x="0" y="31"/>
                    <a:pt x="8" y="57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9" name="Freeform 1046"/>
            <p:cNvSpPr/>
            <p:nvPr>
              <p:custDataLst>
                <p:tags r:id="rId174"/>
              </p:custDataLst>
            </p:nvPr>
          </p:nvSpPr>
          <p:spPr bwMode="auto">
            <a:xfrm>
              <a:off x="2966463" y="2098715"/>
              <a:ext cx="71327" cy="117626"/>
            </a:xfrm>
            <a:custGeom>
              <a:avLst/>
              <a:gdLst>
                <a:gd name="T0" fmla="*/ 7 w 57"/>
                <a:gd name="T1" fmla="*/ 54 h 94"/>
                <a:gd name="T2" fmla="*/ 42 w 57"/>
                <a:gd name="T3" fmla="*/ 90 h 94"/>
                <a:gd name="T4" fmla="*/ 50 w 57"/>
                <a:gd name="T5" fmla="*/ 41 h 94"/>
                <a:gd name="T6" fmla="*/ 15 w 57"/>
                <a:gd name="T7" fmla="*/ 4 h 94"/>
                <a:gd name="T8" fmla="*/ 7 w 57"/>
                <a:gd name="T9" fmla="*/ 5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4">
                  <a:moveTo>
                    <a:pt x="7" y="54"/>
                  </a:moveTo>
                  <a:cubicBezTo>
                    <a:pt x="14" y="78"/>
                    <a:pt x="30" y="94"/>
                    <a:pt x="42" y="90"/>
                  </a:cubicBezTo>
                  <a:cubicBezTo>
                    <a:pt x="53" y="87"/>
                    <a:pt x="57" y="65"/>
                    <a:pt x="50" y="41"/>
                  </a:cubicBezTo>
                  <a:cubicBezTo>
                    <a:pt x="43" y="17"/>
                    <a:pt x="27" y="0"/>
                    <a:pt x="15" y="4"/>
                  </a:cubicBezTo>
                  <a:cubicBezTo>
                    <a:pt x="4" y="7"/>
                    <a:pt x="0" y="30"/>
                    <a:pt x="7" y="54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0" name="Freeform 1047"/>
            <p:cNvSpPr/>
            <p:nvPr>
              <p:custDataLst>
                <p:tags r:id="rId175"/>
              </p:custDataLst>
            </p:nvPr>
          </p:nvSpPr>
          <p:spPr bwMode="auto">
            <a:xfrm>
              <a:off x="2681159" y="2183806"/>
              <a:ext cx="76332" cy="123883"/>
            </a:xfrm>
            <a:custGeom>
              <a:avLst/>
              <a:gdLst>
                <a:gd name="T0" fmla="*/ 8 w 61"/>
                <a:gd name="T1" fmla="*/ 56 h 99"/>
                <a:gd name="T2" fmla="*/ 44 w 61"/>
                <a:gd name="T3" fmla="*/ 95 h 99"/>
                <a:gd name="T4" fmla="*/ 53 w 61"/>
                <a:gd name="T5" fmla="*/ 42 h 99"/>
                <a:gd name="T6" fmla="*/ 16 w 61"/>
                <a:gd name="T7" fmla="*/ 3 h 99"/>
                <a:gd name="T8" fmla="*/ 8 w 61"/>
                <a:gd name="T9" fmla="*/ 5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8" y="56"/>
                  </a:moveTo>
                  <a:cubicBezTo>
                    <a:pt x="15" y="81"/>
                    <a:pt x="32" y="99"/>
                    <a:pt x="44" y="95"/>
                  </a:cubicBezTo>
                  <a:cubicBezTo>
                    <a:pt x="57" y="91"/>
                    <a:pt x="61" y="68"/>
                    <a:pt x="53" y="42"/>
                  </a:cubicBezTo>
                  <a:cubicBezTo>
                    <a:pt x="45" y="17"/>
                    <a:pt x="29" y="0"/>
                    <a:pt x="16" y="3"/>
                  </a:cubicBezTo>
                  <a:cubicBezTo>
                    <a:pt x="4" y="7"/>
                    <a:pt x="0" y="31"/>
                    <a:pt x="8" y="56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1" name="Freeform 1048"/>
            <p:cNvSpPr/>
            <p:nvPr>
              <p:custDataLst>
                <p:tags r:id="rId176"/>
              </p:custDataLst>
            </p:nvPr>
          </p:nvSpPr>
          <p:spPr bwMode="auto">
            <a:xfrm>
              <a:off x="2691170" y="2182555"/>
              <a:ext cx="71327" cy="116375"/>
            </a:xfrm>
            <a:custGeom>
              <a:avLst/>
              <a:gdLst>
                <a:gd name="T0" fmla="*/ 7 w 57"/>
                <a:gd name="T1" fmla="*/ 53 h 93"/>
                <a:gd name="T2" fmla="*/ 42 w 57"/>
                <a:gd name="T3" fmla="*/ 90 h 93"/>
                <a:gd name="T4" fmla="*/ 50 w 57"/>
                <a:gd name="T5" fmla="*/ 40 h 93"/>
                <a:gd name="T6" fmla="*/ 15 w 57"/>
                <a:gd name="T7" fmla="*/ 3 h 93"/>
                <a:gd name="T8" fmla="*/ 7 w 57"/>
                <a:gd name="T9" fmla="*/ 5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3">
                  <a:moveTo>
                    <a:pt x="7" y="53"/>
                  </a:moveTo>
                  <a:cubicBezTo>
                    <a:pt x="14" y="77"/>
                    <a:pt x="30" y="93"/>
                    <a:pt x="42" y="90"/>
                  </a:cubicBezTo>
                  <a:cubicBezTo>
                    <a:pt x="53" y="86"/>
                    <a:pt x="57" y="64"/>
                    <a:pt x="50" y="40"/>
                  </a:cubicBezTo>
                  <a:cubicBezTo>
                    <a:pt x="43" y="16"/>
                    <a:pt x="27" y="0"/>
                    <a:pt x="15" y="3"/>
                  </a:cubicBezTo>
                  <a:cubicBezTo>
                    <a:pt x="4" y="7"/>
                    <a:pt x="0" y="29"/>
                    <a:pt x="7" y="53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2" name="Freeform 1049"/>
            <p:cNvSpPr/>
            <p:nvPr>
              <p:custDataLst>
                <p:tags r:id="rId177"/>
              </p:custDataLst>
            </p:nvPr>
          </p:nvSpPr>
          <p:spPr bwMode="auto">
            <a:xfrm>
              <a:off x="3107864" y="2436576"/>
              <a:ext cx="76332" cy="122631"/>
            </a:xfrm>
            <a:custGeom>
              <a:avLst/>
              <a:gdLst>
                <a:gd name="T0" fmla="*/ 8 w 61"/>
                <a:gd name="T1" fmla="*/ 56 h 99"/>
                <a:gd name="T2" fmla="*/ 45 w 61"/>
                <a:gd name="T3" fmla="*/ 95 h 99"/>
                <a:gd name="T4" fmla="*/ 53 w 61"/>
                <a:gd name="T5" fmla="*/ 43 h 99"/>
                <a:gd name="T6" fmla="*/ 17 w 61"/>
                <a:gd name="T7" fmla="*/ 4 h 99"/>
                <a:gd name="T8" fmla="*/ 8 w 61"/>
                <a:gd name="T9" fmla="*/ 5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8" y="56"/>
                  </a:moveTo>
                  <a:cubicBezTo>
                    <a:pt x="16" y="82"/>
                    <a:pt x="32" y="99"/>
                    <a:pt x="45" y="95"/>
                  </a:cubicBezTo>
                  <a:cubicBezTo>
                    <a:pt x="57" y="92"/>
                    <a:pt x="61" y="68"/>
                    <a:pt x="53" y="43"/>
                  </a:cubicBezTo>
                  <a:cubicBezTo>
                    <a:pt x="46" y="17"/>
                    <a:pt x="29" y="0"/>
                    <a:pt x="17" y="4"/>
                  </a:cubicBezTo>
                  <a:cubicBezTo>
                    <a:pt x="4" y="7"/>
                    <a:pt x="0" y="31"/>
                    <a:pt x="8" y="56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3" name="Freeform 1050"/>
            <p:cNvSpPr/>
            <p:nvPr>
              <p:custDataLst>
                <p:tags r:id="rId178"/>
              </p:custDataLst>
            </p:nvPr>
          </p:nvSpPr>
          <p:spPr bwMode="auto">
            <a:xfrm>
              <a:off x="3117875" y="2435325"/>
              <a:ext cx="72577" cy="116375"/>
            </a:xfrm>
            <a:custGeom>
              <a:avLst/>
              <a:gdLst>
                <a:gd name="T0" fmla="*/ 8 w 58"/>
                <a:gd name="T1" fmla="*/ 53 h 94"/>
                <a:gd name="T2" fmla="*/ 42 w 58"/>
                <a:gd name="T3" fmla="*/ 90 h 94"/>
                <a:gd name="T4" fmla="*/ 50 w 58"/>
                <a:gd name="T5" fmla="*/ 40 h 94"/>
                <a:gd name="T6" fmla="*/ 16 w 58"/>
                <a:gd name="T7" fmla="*/ 3 h 94"/>
                <a:gd name="T8" fmla="*/ 8 w 58"/>
                <a:gd name="T9" fmla="*/ 5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94">
                  <a:moveTo>
                    <a:pt x="8" y="53"/>
                  </a:moveTo>
                  <a:cubicBezTo>
                    <a:pt x="15" y="77"/>
                    <a:pt x="30" y="94"/>
                    <a:pt x="42" y="90"/>
                  </a:cubicBezTo>
                  <a:cubicBezTo>
                    <a:pt x="54" y="86"/>
                    <a:pt x="58" y="64"/>
                    <a:pt x="50" y="40"/>
                  </a:cubicBezTo>
                  <a:cubicBezTo>
                    <a:pt x="43" y="16"/>
                    <a:pt x="28" y="0"/>
                    <a:pt x="16" y="3"/>
                  </a:cubicBezTo>
                  <a:cubicBezTo>
                    <a:pt x="4" y="7"/>
                    <a:pt x="0" y="29"/>
                    <a:pt x="8" y="53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4" name="Freeform 1051"/>
            <p:cNvSpPr/>
            <p:nvPr>
              <p:custDataLst>
                <p:tags r:id="rId179"/>
              </p:custDataLst>
            </p:nvPr>
          </p:nvSpPr>
          <p:spPr bwMode="auto">
            <a:xfrm>
              <a:off x="4320409" y="2779442"/>
              <a:ext cx="320342" cy="1059882"/>
            </a:xfrm>
            <a:custGeom>
              <a:avLst/>
              <a:gdLst>
                <a:gd name="T0" fmla="*/ 0 w 256"/>
                <a:gd name="T1" fmla="*/ 146 h 847"/>
                <a:gd name="T2" fmla="*/ 8 w 256"/>
                <a:gd name="T3" fmla="*/ 847 h 847"/>
                <a:gd name="T4" fmla="*/ 256 w 256"/>
                <a:gd name="T5" fmla="*/ 702 h 847"/>
                <a:gd name="T6" fmla="*/ 247 w 256"/>
                <a:gd name="T7" fmla="*/ 0 h 847"/>
                <a:gd name="T8" fmla="*/ 0 w 256"/>
                <a:gd name="T9" fmla="*/ 146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847">
                  <a:moveTo>
                    <a:pt x="0" y="146"/>
                  </a:moveTo>
                  <a:lnTo>
                    <a:pt x="8" y="847"/>
                  </a:lnTo>
                  <a:lnTo>
                    <a:pt x="256" y="702"/>
                  </a:lnTo>
                  <a:lnTo>
                    <a:pt x="247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5" name="Freeform 1052"/>
            <p:cNvSpPr/>
            <p:nvPr>
              <p:custDataLst>
                <p:tags r:id="rId180"/>
              </p:custDataLst>
            </p:nvPr>
          </p:nvSpPr>
          <p:spPr bwMode="auto">
            <a:xfrm>
              <a:off x="4266601" y="2932105"/>
              <a:ext cx="63819" cy="907219"/>
            </a:xfrm>
            <a:custGeom>
              <a:avLst/>
              <a:gdLst>
                <a:gd name="T0" fmla="*/ 43 w 51"/>
                <a:gd name="T1" fmla="*/ 24 h 725"/>
                <a:gd name="T2" fmla="*/ 0 w 51"/>
                <a:gd name="T3" fmla="*/ 0 h 725"/>
                <a:gd name="T4" fmla="*/ 9 w 51"/>
                <a:gd name="T5" fmla="*/ 701 h 725"/>
                <a:gd name="T6" fmla="*/ 51 w 51"/>
                <a:gd name="T7" fmla="*/ 725 h 725"/>
                <a:gd name="T8" fmla="*/ 43 w 51"/>
                <a:gd name="T9" fmla="*/ 24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725">
                  <a:moveTo>
                    <a:pt x="43" y="24"/>
                  </a:moveTo>
                  <a:lnTo>
                    <a:pt x="0" y="0"/>
                  </a:lnTo>
                  <a:lnTo>
                    <a:pt x="9" y="701"/>
                  </a:lnTo>
                  <a:lnTo>
                    <a:pt x="51" y="725"/>
                  </a:lnTo>
                  <a:lnTo>
                    <a:pt x="43" y="24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6" name="Freeform 1053"/>
            <p:cNvSpPr/>
            <p:nvPr>
              <p:custDataLst>
                <p:tags r:id="rId181"/>
              </p:custDataLst>
            </p:nvPr>
          </p:nvSpPr>
          <p:spPr bwMode="auto">
            <a:xfrm>
              <a:off x="4266601" y="2749410"/>
              <a:ext cx="362887" cy="212727"/>
            </a:xfrm>
            <a:custGeom>
              <a:avLst/>
              <a:gdLst>
                <a:gd name="T0" fmla="*/ 290 w 290"/>
                <a:gd name="T1" fmla="*/ 24 h 170"/>
                <a:gd name="T2" fmla="*/ 248 w 290"/>
                <a:gd name="T3" fmla="*/ 0 h 170"/>
                <a:gd name="T4" fmla="*/ 0 w 290"/>
                <a:gd name="T5" fmla="*/ 146 h 170"/>
                <a:gd name="T6" fmla="*/ 43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8" y="0"/>
                  </a:lnTo>
                  <a:lnTo>
                    <a:pt x="0" y="146"/>
                  </a:lnTo>
                  <a:lnTo>
                    <a:pt x="43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7" name="Freeform 1054"/>
            <p:cNvSpPr/>
            <p:nvPr>
              <p:custDataLst>
                <p:tags r:id="rId182"/>
              </p:custDataLst>
            </p:nvPr>
          </p:nvSpPr>
          <p:spPr bwMode="auto">
            <a:xfrm>
              <a:off x="3842399" y="3068501"/>
              <a:ext cx="315337" cy="605647"/>
            </a:xfrm>
            <a:custGeom>
              <a:avLst/>
              <a:gdLst>
                <a:gd name="T0" fmla="*/ 0 w 252"/>
                <a:gd name="T1" fmla="*/ 146 h 484"/>
                <a:gd name="T2" fmla="*/ 4 w 252"/>
                <a:gd name="T3" fmla="*/ 484 h 484"/>
                <a:gd name="T4" fmla="*/ 252 w 252"/>
                <a:gd name="T5" fmla="*/ 339 h 484"/>
                <a:gd name="T6" fmla="*/ 248 w 252"/>
                <a:gd name="T7" fmla="*/ 0 h 484"/>
                <a:gd name="T8" fmla="*/ 0 w 252"/>
                <a:gd name="T9" fmla="*/ 14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484">
                  <a:moveTo>
                    <a:pt x="0" y="146"/>
                  </a:moveTo>
                  <a:lnTo>
                    <a:pt x="4" y="484"/>
                  </a:lnTo>
                  <a:lnTo>
                    <a:pt x="252" y="339"/>
                  </a:lnTo>
                  <a:lnTo>
                    <a:pt x="248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8" name="Freeform 1055"/>
            <p:cNvSpPr/>
            <p:nvPr>
              <p:custDataLst>
                <p:tags r:id="rId183"/>
              </p:custDataLst>
            </p:nvPr>
          </p:nvSpPr>
          <p:spPr bwMode="auto">
            <a:xfrm>
              <a:off x="3789843" y="3221164"/>
              <a:ext cx="57561" cy="452984"/>
            </a:xfrm>
            <a:custGeom>
              <a:avLst/>
              <a:gdLst>
                <a:gd name="T0" fmla="*/ 42 w 46"/>
                <a:gd name="T1" fmla="*/ 24 h 362"/>
                <a:gd name="T2" fmla="*/ 0 w 46"/>
                <a:gd name="T3" fmla="*/ 0 h 362"/>
                <a:gd name="T4" fmla="*/ 4 w 46"/>
                <a:gd name="T5" fmla="*/ 337 h 362"/>
                <a:gd name="T6" fmla="*/ 46 w 46"/>
                <a:gd name="T7" fmla="*/ 362 h 362"/>
                <a:gd name="T8" fmla="*/ 42 w 46"/>
                <a:gd name="T9" fmla="*/ 2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2">
                  <a:moveTo>
                    <a:pt x="42" y="24"/>
                  </a:moveTo>
                  <a:lnTo>
                    <a:pt x="0" y="0"/>
                  </a:lnTo>
                  <a:lnTo>
                    <a:pt x="4" y="337"/>
                  </a:lnTo>
                  <a:lnTo>
                    <a:pt x="46" y="362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9" name="Freeform 1056"/>
            <p:cNvSpPr/>
            <p:nvPr>
              <p:custDataLst>
                <p:tags r:id="rId184"/>
              </p:custDataLst>
            </p:nvPr>
          </p:nvSpPr>
          <p:spPr bwMode="auto">
            <a:xfrm>
              <a:off x="3789843" y="3038469"/>
              <a:ext cx="362887" cy="212727"/>
            </a:xfrm>
            <a:custGeom>
              <a:avLst/>
              <a:gdLst>
                <a:gd name="T0" fmla="*/ 290 w 290"/>
                <a:gd name="T1" fmla="*/ 24 h 170"/>
                <a:gd name="T2" fmla="*/ 247 w 290"/>
                <a:gd name="T3" fmla="*/ 0 h 170"/>
                <a:gd name="T4" fmla="*/ 0 w 290"/>
                <a:gd name="T5" fmla="*/ 146 h 170"/>
                <a:gd name="T6" fmla="*/ 42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7" y="0"/>
                  </a:lnTo>
                  <a:lnTo>
                    <a:pt x="0" y="146"/>
                  </a:lnTo>
                  <a:lnTo>
                    <a:pt x="42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0" name="Freeform 1057"/>
            <p:cNvSpPr/>
            <p:nvPr>
              <p:custDataLst>
                <p:tags r:id="rId185"/>
              </p:custDataLst>
            </p:nvPr>
          </p:nvSpPr>
          <p:spPr bwMode="auto">
            <a:xfrm>
              <a:off x="3874933" y="3123559"/>
              <a:ext cx="255273" cy="490524"/>
            </a:xfrm>
            <a:custGeom>
              <a:avLst/>
              <a:gdLst>
                <a:gd name="T0" fmla="*/ 0 w 204"/>
                <a:gd name="T1" fmla="*/ 118 h 392"/>
                <a:gd name="T2" fmla="*/ 3 w 204"/>
                <a:gd name="T3" fmla="*/ 392 h 392"/>
                <a:gd name="T4" fmla="*/ 204 w 204"/>
                <a:gd name="T5" fmla="*/ 275 h 392"/>
                <a:gd name="T6" fmla="*/ 201 w 204"/>
                <a:gd name="T7" fmla="*/ 0 h 392"/>
                <a:gd name="T8" fmla="*/ 0 w 204"/>
                <a:gd name="T9" fmla="*/ 11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92">
                  <a:moveTo>
                    <a:pt x="0" y="118"/>
                  </a:moveTo>
                  <a:lnTo>
                    <a:pt x="3" y="392"/>
                  </a:lnTo>
                  <a:lnTo>
                    <a:pt x="204" y="275"/>
                  </a:lnTo>
                  <a:lnTo>
                    <a:pt x="201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1" name="Freeform 1058"/>
            <p:cNvSpPr/>
            <p:nvPr>
              <p:custDataLst>
                <p:tags r:id="rId186"/>
              </p:custDataLst>
            </p:nvPr>
          </p:nvSpPr>
          <p:spPr bwMode="auto">
            <a:xfrm>
              <a:off x="4768387" y="2552950"/>
              <a:ext cx="315337" cy="605647"/>
            </a:xfrm>
            <a:custGeom>
              <a:avLst/>
              <a:gdLst>
                <a:gd name="T0" fmla="*/ 0 w 252"/>
                <a:gd name="T1" fmla="*/ 146 h 484"/>
                <a:gd name="T2" fmla="*/ 4 w 252"/>
                <a:gd name="T3" fmla="*/ 484 h 484"/>
                <a:gd name="T4" fmla="*/ 252 w 252"/>
                <a:gd name="T5" fmla="*/ 339 h 484"/>
                <a:gd name="T6" fmla="*/ 248 w 252"/>
                <a:gd name="T7" fmla="*/ 0 h 484"/>
                <a:gd name="T8" fmla="*/ 0 w 252"/>
                <a:gd name="T9" fmla="*/ 14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484">
                  <a:moveTo>
                    <a:pt x="0" y="146"/>
                  </a:moveTo>
                  <a:lnTo>
                    <a:pt x="4" y="484"/>
                  </a:lnTo>
                  <a:lnTo>
                    <a:pt x="252" y="339"/>
                  </a:lnTo>
                  <a:lnTo>
                    <a:pt x="248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2" name="Freeform 1059"/>
            <p:cNvSpPr/>
            <p:nvPr>
              <p:custDataLst>
                <p:tags r:id="rId187"/>
              </p:custDataLst>
            </p:nvPr>
          </p:nvSpPr>
          <p:spPr bwMode="auto">
            <a:xfrm>
              <a:off x="4715831" y="2704362"/>
              <a:ext cx="57561" cy="454235"/>
            </a:xfrm>
            <a:custGeom>
              <a:avLst/>
              <a:gdLst>
                <a:gd name="T0" fmla="*/ 42 w 46"/>
                <a:gd name="T1" fmla="*/ 25 h 363"/>
                <a:gd name="T2" fmla="*/ 0 w 46"/>
                <a:gd name="T3" fmla="*/ 0 h 363"/>
                <a:gd name="T4" fmla="*/ 4 w 46"/>
                <a:gd name="T5" fmla="*/ 339 h 363"/>
                <a:gd name="T6" fmla="*/ 46 w 46"/>
                <a:gd name="T7" fmla="*/ 363 h 363"/>
                <a:gd name="T8" fmla="*/ 42 w 46"/>
                <a:gd name="T9" fmla="*/ 2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3">
                  <a:moveTo>
                    <a:pt x="42" y="25"/>
                  </a:moveTo>
                  <a:lnTo>
                    <a:pt x="0" y="0"/>
                  </a:lnTo>
                  <a:lnTo>
                    <a:pt x="4" y="339"/>
                  </a:lnTo>
                  <a:lnTo>
                    <a:pt x="46" y="363"/>
                  </a:lnTo>
                  <a:lnTo>
                    <a:pt x="42" y="25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3" name="Freeform 1060"/>
            <p:cNvSpPr/>
            <p:nvPr>
              <p:custDataLst>
                <p:tags r:id="rId188"/>
              </p:custDataLst>
            </p:nvPr>
          </p:nvSpPr>
          <p:spPr bwMode="auto">
            <a:xfrm>
              <a:off x="4715831" y="2522918"/>
              <a:ext cx="362887" cy="212727"/>
            </a:xfrm>
            <a:custGeom>
              <a:avLst/>
              <a:gdLst>
                <a:gd name="T0" fmla="*/ 290 w 290"/>
                <a:gd name="T1" fmla="*/ 24 h 170"/>
                <a:gd name="T2" fmla="*/ 247 w 290"/>
                <a:gd name="T3" fmla="*/ 0 h 170"/>
                <a:gd name="T4" fmla="*/ 0 w 290"/>
                <a:gd name="T5" fmla="*/ 145 h 170"/>
                <a:gd name="T6" fmla="*/ 42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7" y="0"/>
                  </a:lnTo>
                  <a:lnTo>
                    <a:pt x="0" y="145"/>
                  </a:lnTo>
                  <a:lnTo>
                    <a:pt x="42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4" name="Freeform 1061"/>
            <p:cNvSpPr/>
            <p:nvPr>
              <p:custDataLst>
                <p:tags r:id="rId189"/>
              </p:custDataLst>
            </p:nvPr>
          </p:nvSpPr>
          <p:spPr bwMode="auto">
            <a:xfrm>
              <a:off x="4800922" y="2608009"/>
              <a:ext cx="255273" cy="491775"/>
            </a:xfrm>
            <a:custGeom>
              <a:avLst/>
              <a:gdLst>
                <a:gd name="T0" fmla="*/ 0 w 204"/>
                <a:gd name="T1" fmla="*/ 118 h 393"/>
                <a:gd name="T2" fmla="*/ 3 w 204"/>
                <a:gd name="T3" fmla="*/ 393 h 393"/>
                <a:gd name="T4" fmla="*/ 204 w 204"/>
                <a:gd name="T5" fmla="*/ 274 h 393"/>
                <a:gd name="T6" fmla="*/ 201 w 204"/>
                <a:gd name="T7" fmla="*/ 0 h 393"/>
                <a:gd name="T8" fmla="*/ 0 w 204"/>
                <a:gd name="T9" fmla="*/ 11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93">
                  <a:moveTo>
                    <a:pt x="0" y="118"/>
                  </a:moveTo>
                  <a:lnTo>
                    <a:pt x="3" y="393"/>
                  </a:lnTo>
                  <a:lnTo>
                    <a:pt x="204" y="274"/>
                  </a:lnTo>
                  <a:lnTo>
                    <a:pt x="201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5" name="Freeform 1062"/>
            <p:cNvSpPr/>
            <p:nvPr>
              <p:custDataLst>
                <p:tags r:id="rId190"/>
              </p:custDataLst>
            </p:nvPr>
          </p:nvSpPr>
          <p:spPr bwMode="auto">
            <a:xfrm>
              <a:off x="4399243" y="2962137"/>
              <a:ext cx="190203" cy="297818"/>
            </a:xfrm>
            <a:custGeom>
              <a:avLst/>
              <a:gdLst>
                <a:gd name="T0" fmla="*/ 0 w 152"/>
                <a:gd name="T1" fmla="*/ 88 h 238"/>
                <a:gd name="T2" fmla="*/ 2 w 152"/>
                <a:gd name="T3" fmla="*/ 238 h 238"/>
                <a:gd name="T4" fmla="*/ 152 w 152"/>
                <a:gd name="T5" fmla="*/ 150 h 238"/>
                <a:gd name="T6" fmla="*/ 150 w 152"/>
                <a:gd name="T7" fmla="*/ 0 h 238"/>
                <a:gd name="T8" fmla="*/ 0 w 152"/>
                <a:gd name="T9" fmla="*/ 8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38">
                  <a:moveTo>
                    <a:pt x="0" y="88"/>
                  </a:moveTo>
                  <a:lnTo>
                    <a:pt x="2" y="238"/>
                  </a:lnTo>
                  <a:lnTo>
                    <a:pt x="152" y="150"/>
                  </a:lnTo>
                  <a:lnTo>
                    <a:pt x="150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6" name="Freeform 1063"/>
            <p:cNvSpPr/>
            <p:nvPr>
              <p:custDataLst>
                <p:tags r:id="rId191"/>
              </p:custDataLst>
            </p:nvPr>
          </p:nvSpPr>
          <p:spPr bwMode="auto">
            <a:xfrm>
              <a:off x="4367960" y="3054736"/>
              <a:ext cx="33786" cy="205219"/>
            </a:xfrm>
            <a:custGeom>
              <a:avLst/>
              <a:gdLst>
                <a:gd name="T0" fmla="*/ 25 w 27"/>
                <a:gd name="T1" fmla="*/ 14 h 164"/>
                <a:gd name="T2" fmla="*/ 0 w 27"/>
                <a:gd name="T3" fmla="*/ 0 h 164"/>
                <a:gd name="T4" fmla="*/ 2 w 27"/>
                <a:gd name="T5" fmla="*/ 149 h 164"/>
                <a:gd name="T6" fmla="*/ 27 w 27"/>
                <a:gd name="T7" fmla="*/ 164 h 164"/>
                <a:gd name="T8" fmla="*/ 25 w 27"/>
                <a:gd name="T9" fmla="*/ 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4">
                  <a:moveTo>
                    <a:pt x="25" y="14"/>
                  </a:moveTo>
                  <a:lnTo>
                    <a:pt x="0" y="0"/>
                  </a:lnTo>
                  <a:lnTo>
                    <a:pt x="2" y="149"/>
                  </a:lnTo>
                  <a:lnTo>
                    <a:pt x="27" y="164"/>
                  </a:lnTo>
                  <a:lnTo>
                    <a:pt x="25" y="14"/>
                  </a:lnTo>
                  <a:close/>
                </a:path>
              </a:pathLst>
            </a:custGeom>
            <a:solidFill>
              <a:srgbClr val="A47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7" name="Freeform 1064"/>
            <p:cNvSpPr/>
            <p:nvPr>
              <p:custDataLst>
                <p:tags r:id="rId192"/>
              </p:custDataLst>
            </p:nvPr>
          </p:nvSpPr>
          <p:spPr bwMode="auto">
            <a:xfrm>
              <a:off x="4367960" y="2944619"/>
              <a:ext cx="218984" cy="127636"/>
            </a:xfrm>
            <a:custGeom>
              <a:avLst/>
              <a:gdLst>
                <a:gd name="T0" fmla="*/ 175 w 175"/>
                <a:gd name="T1" fmla="*/ 14 h 102"/>
                <a:gd name="T2" fmla="*/ 149 w 175"/>
                <a:gd name="T3" fmla="*/ 0 h 102"/>
                <a:gd name="T4" fmla="*/ 0 w 175"/>
                <a:gd name="T5" fmla="*/ 88 h 102"/>
                <a:gd name="T6" fmla="*/ 25 w 175"/>
                <a:gd name="T7" fmla="*/ 102 h 102"/>
                <a:gd name="T8" fmla="*/ 175 w 175"/>
                <a:gd name="T9" fmla="*/ 1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2">
                  <a:moveTo>
                    <a:pt x="175" y="14"/>
                  </a:moveTo>
                  <a:lnTo>
                    <a:pt x="149" y="0"/>
                  </a:lnTo>
                  <a:lnTo>
                    <a:pt x="0" y="88"/>
                  </a:lnTo>
                  <a:lnTo>
                    <a:pt x="25" y="102"/>
                  </a:lnTo>
                  <a:lnTo>
                    <a:pt x="175" y="14"/>
                  </a:lnTo>
                  <a:close/>
                </a:path>
              </a:pathLst>
            </a:custGeom>
            <a:solidFill>
              <a:srgbClr val="A3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8" name="Freeform 1065"/>
            <p:cNvSpPr/>
            <p:nvPr>
              <p:custDataLst>
                <p:tags r:id="rId193"/>
              </p:custDataLst>
            </p:nvPr>
          </p:nvSpPr>
          <p:spPr bwMode="auto">
            <a:xfrm>
              <a:off x="4402997" y="3325025"/>
              <a:ext cx="188952" cy="295315"/>
            </a:xfrm>
            <a:custGeom>
              <a:avLst/>
              <a:gdLst>
                <a:gd name="T0" fmla="*/ 0 w 151"/>
                <a:gd name="T1" fmla="*/ 88 h 236"/>
                <a:gd name="T2" fmla="*/ 2 w 151"/>
                <a:gd name="T3" fmla="*/ 236 h 236"/>
                <a:gd name="T4" fmla="*/ 151 w 151"/>
                <a:gd name="T5" fmla="*/ 149 h 236"/>
                <a:gd name="T6" fmla="*/ 149 w 151"/>
                <a:gd name="T7" fmla="*/ 0 h 236"/>
                <a:gd name="T8" fmla="*/ 0 w 151"/>
                <a:gd name="T9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236">
                  <a:moveTo>
                    <a:pt x="0" y="88"/>
                  </a:moveTo>
                  <a:lnTo>
                    <a:pt x="2" y="236"/>
                  </a:lnTo>
                  <a:lnTo>
                    <a:pt x="151" y="149"/>
                  </a:lnTo>
                  <a:lnTo>
                    <a:pt x="149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FBE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9" name="Freeform 1066"/>
            <p:cNvSpPr/>
            <p:nvPr>
              <p:custDataLst>
                <p:tags r:id="rId194"/>
              </p:custDataLst>
            </p:nvPr>
          </p:nvSpPr>
          <p:spPr bwMode="auto">
            <a:xfrm>
              <a:off x="4370463" y="3416372"/>
              <a:ext cx="35037" cy="203968"/>
            </a:xfrm>
            <a:custGeom>
              <a:avLst/>
              <a:gdLst>
                <a:gd name="T0" fmla="*/ 26 w 28"/>
                <a:gd name="T1" fmla="*/ 15 h 163"/>
                <a:gd name="T2" fmla="*/ 0 w 28"/>
                <a:gd name="T3" fmla="*/ 0 h 163"/>
                <a:gd name="T4" fmla="*/ 2 w 28"/>
                <a:gd name="T5" fmla="*/ 149 h 163"/>
                <a:gd name="T6" fmla="*/ 28 w 28"/>
                <a:gd name="T7" fmla="*/ 163 h 163"/>
                <a:gd name="T8" fmla="*/ 26 w 28"/>
                <a:gd name="T9" fmla="*/ 1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3">
                  <a:moveTo>
                    <a:pt x="26" y="15"/>
                  </a:moveTo>
                  <a:lnTo>
                    <a:pt x="0" y="0"/>
                  </a:lnTo>
                  <a:lnTo>
                    <a:pt x="2" y="149"/>
                  </a:lnTo>
                  <a:lnTo>
                    <a:pt x="28" y="163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FAD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0" name="Freeform 1067"/>
            <p:cNvSpPr/>
            <p:nvPr>
              <p:custDataLst>
                <p:tags r:id="rId195"/>
              </p:custDataLst>
            </p:nvPr>
          </p:nvSpPr>
          <p:spPr bwMode="auto">
            <a:xfrm>
              <a:off x="4370463" y="3306255"/>
              <a:ext cx="218984" cy="128888"/>
            </a:xfrm>
            <a:custGeom>
              <a:avLst/>
              <a:gdLst>
                <a:gd name="T0" fmla="*/ 175 w 175"/>
                <a:gd name="T1" fmla="*/ 15 h 103"/>
                <a:gd name="T2" fmla="*/ 150 w 175"/>
                <a:gd name="T3" fmla="*/ 0 h 103"/>
                <a:gd name="T4" fmla="*/ 0 w 175"/>
                <a:gd name="T5" fmla="*/ 88 h 103"/>
                <a:gd name="T6" fmla="*/ 26 w 175"/>
                <a:gd name="T7" fmla="*/ 103 h 103"/>
                <a:gd name="T8" fmla="*/ 175 w 175"/>
                <a:gd name="T9" fmla="*/ 1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3">
                  <a:moveTo>
                    <a:pt x="175" y="15"/>
                  </a:moveTo>
                  <a:lnTo>
                    <a:pt x="150" y="0"/>
                  </a:lnTo>
                  <a:lnTo>
                    <a:pt x="0" y="88"/>
                  </a:lnTo>
                  <a:lnTo>
                    <a:pt x="26" y="103"/>
                  </a:lnTo>
                  <a:lnTo>
                    <a:pt x="175" y="15"/>
                  </a:lnTo>
                  <a:close/>
                </a:path>
              </a:pathLst>
            </a:custGeom>
            <a:solidFill>
              <a:srgbClr val="FFF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1" name="Freeform 1068"/>
            <p:cNvSpPr/>
            <p:nvPr>
              <p:custDataLst>
                <p:tags r:id="rId196"/>
              </p:custDataLst>
            </p:nvPr>
          </p:nvSpPr>
          <p:spPr bwMode="auto">
            <a:xfrm>
              <a:off x="4713329" y="2500394"/>
              <a:ext cx="454235" cy="426706"/>
            </a:xfrm>
            <a:custGeom>
              <a:avLst/>
              <a:gdLst>
                <a:gd name="T0" fmla="*/ 235 w 363"/>
                <a:gd name="T1" fmla="*/ 0 h 341"/>
                <a:gd name="T2" fmla="*/ 0 w 363"/>
                <a:gd name="T3" fmla="*/ 120 h 341"/>
                <a:gd name="T4" fmla="*/ 154 w 363"/>
                <a:gd name="T5" fmla="*/ 341 h 341"/>
                <a:gd name="T6" fmla="*/ 361 w 363"/>
                <a:gd name="T7" fmla="*/ 220 h 341"/>
                <a:gd name="T8" fmla="*/ 235 w 363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41">
                  <a:moveTo>
                    <a:pt x="235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154" y="341"/>
                    <a:pt x="154" y="341"/>
                    <a:pt x="154" y="341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0"/>
                    <a:pt x="363" y="46"/>
                    <a:pt x="235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2" name="Freeform 1069"/>
            <p:cNvSpPr/>
            <p:nvPr>
              <p:custDataLst>
                <p:tags r:id="rId197"/>
              </p:custDataLst>
            </p:nvPr>
          </p:nvSpPr>
          <p:spPr bwMode="auto">
            <a:xfrm>
              <a:off x="4713329" y="2650554"/>
              <a:ext cx="192706" cy="276546"/>
            </a:xfrm>
            <a:custGeom>
              <a:avLst/>
              <a:gdLst>
                <a:gd name="T0" fmla="*/ 0 w 154"/>
                <a:gd name="T1" fmla="*/ 0 h 221"/>
                <a:gd name="T2" fmla="*/ 1 w 154"/>
                <a:gd name="T3" fmla="*/ 128 h 221"/>
                <a:gd name="T4" fmla="*/ 154 w 154"/>
                <a:gd name="T5" fmla="*/ 221 h 221"/>
                <a:gd name="T6" fmla="*/ 0 w 154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21">
                  <a:moveTo>
                    <a:pt x="0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4" y="221"/>
                    <a:pt x="135" y="40"/>
                    <a:pt x="0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3" name="Freeform 1070"/>
            <p:cNvSpPr/>
            <p:nvPr>
              <p:custDataLst>
                <p:tags r:id="rId198"/>
              </p:custDataLst>
            </p:nvPr>
          </p:nvSpPr>
          <p:spPr bwMode="auto">
            <a:xfrm>
              <a:off x="4914793" y="2532929"/>
              <a:ext cx="207722" cy="287807"/>
            </a:xfrm>
            <a:custGeom>
              <a:avLst/>
              <a:gdLst>
                <a:gd name="T0" fmla="*/ 40 w 166"/>
                <a:gd name="T1" fmla="*/ 0 h 230"/>
                <a:gd name="T2" fmla="*/ 156 w 166"/>
                <a:gd name="T3" fmla="*/ 207 h 230"/>
                <a:gd name="T4" fmla="*/ 118 w 166"/>
                <a:gd name="T5" fmla="*/ 230 h 230"/>
                <a:gd name="T6" fmla="*/ 0 w 166"/>
                <a:gd name="T7" fmla="*/ 20 h 230"/>
                <a:gd name="T8" fmla="*/ 40 w 16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30">
                  <a:moveTo>
                    <a:pt x="40" y="0"/>
                  </a:moveTo>
                  <a:cubicBezTo>
                    <a:pt x="40" y="0"/>
                    <a:pt x="166" y="64"/>
                    <a:pt x="156" y="20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5"/>
                    <a:pt x="0" y="2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4" name="Freeform 1071"/>
            <p:cNvSpPr/>
            <p:nvPr>
              <p:custDataLst>
                <p:tags r:id="rId199"/>
              </p:custDataLst>
            </p:nvPr>
          </p:nvSpPr>
          <p:spPr bwMode="auto">
            <a:xfrm>
              <a:off x="4808430" y="2594245"/>
              <a:ext cx="207722" cy="286556"/>
            </a:xfrm>
            <a:custGeom>
              <a:avLst/>
              <a:gdLst>
                <a:gd name="T0" fmla="*/ 40 w 166"/>
                <a:gd name="T1" fmla="*/ 0 h 229"/>
                <a:gd name="T2" fmla="*/ 156 w 166"/>
                <a:gd name="T3" fmla="*/ 207 h 229"/>
                <a:gd name="T4" fmla="*/ 118 w 166"/>
                <a:gd name="T5" fmla="*/ 229 h 229"/>
                <a:gd name="T6" fmla="*/ 0 w 166"/>
                <a:gd name="T7" fmla="*/ 19 h 229"/>
                <a:gd name="T8" fmla="*/ 40 w 166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29">
                  <a:moveTo>
                    <a:pt x="40" y="0"/>
                  </a:moveTo>
                  <a:cubicBezTo>
                    <a:pt x="40" y="0"/>
                    <a:pt x="166" y="63"/>
                    <a:pt x="156" y="207"/>
                  </a:cubicBezTo>
                  <a:cubicBezTo>
                    <a:pt x="118" y="229"/>
                    <a:pt x="118" y="229"/>
                    <a:pt x="118" y="229"/>
                  </a:cubicBezTo>
                  <a:cubicBezTo>
                    <a:pt x="118" y="229"/>
                    <a:pt x="119" y="65"/>
                    <a:pt x="0" y="19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5" name="Freeform 1072"/>
            <p:cNvSpPr/>
            <p:nvPr>
              <p:custDataLst>
                <p:tags r:id="rId200"/>
              </p:custDataLst>
            </p:nvPr>
          </p:nvSpPr>
          <p:spPr bwMode="auto">
            <a:xfrm>
              <a:off x="3788591" y="3002180"/>
              <a:ext cx="454235" cy="425454"/>
            </a:xfrm>
            <a:custGeom>
              <a:avLst/>
              <a:gdLst>
                <a:gd name="T0" fmla="*/ 235 w 363"/>
                <a:gd name="T1" fmla="*/ 0 h 340"/>
                <a:gd name="T2" fmla="*/ 0 w 363"/>
                <a:gd name="T3" fmla="*/ 120 h 340"/>
                <a:gd name="T4" fmla="*/ 154 w 363"/>
                <a:gd name="T5" fmla="*/ 340 h 340"/>
                <a:gd name="T6" fmla="*/ 361 w 363"/>
                <a:gd name="T7" fmla="*/ 220 h 340"/>
                <a:gd name="T8" fmla="*/ 235 w 363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40">
                  <a:moveTo>
                    <a:pt x="235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154" y="340"/>
                    <a:pt x="154" y="340"/>
                    <a:pt x="154" y="340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0"/>
                    <a:pt x="363" y="46"/>
                    <a:pt x="235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6" name="Freeform 1074"/>
            <p:cNvSpPr/>
            <p:nvPr>
              <p:custDataLst>
                <p:tags r:id="rId201"/>
              </p:custDataLst>
            </p:nvPr>
          </p:nvSpPr>
          <p:spPr bwMode="auto">
            <a:xfrm>
              <a:off x="3788591" y="3152340"/>
              <a:ext cx="192706" cy="275294"/>
            </a:xfrm>
            <a:custGeom>
              <a:avLst/>
              <a:gdLst>
                <a:gd name="T0" fmla="*/ 0 w 154"/>
                <a:gd name="T1" fmla="*/ 0 h 220"/>
                <a:gd name="T2" fmla="*/ 1 w 154"/>
                <a:gd name="T3" fmla="*/ 128 h 220"/>
                <a:gd name="T4" fmla="*/ 154 w 154"/>
                <a:gd name="T5" fmla="*/ 220 h 220"/>
                <a:gd name="T6" fmla="*/ 0 w 154"/>
                <a:gd name="T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20">
                  <a:moveTo>
                    <a:pt x="0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54" y="220"/>
                    <a:pt x="154" y="220"/>
                    <a:pt x="154" y="220"/>
                  </a:cubicBezTo>
                  <a:cubicBezTo>
                    <a:pt x="154" y="220"/>
                    <a:pt x="135" y="40"/>
                    <a:pt x="0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7" name="Freeform 1075"/>
            <p:cNvSpPr/>
            <p:nvPr>
              <p:custDataLst>
                <p:tags r:id="rId202"/>
              </p:custDataLst>
            </p:nvPr>
          </p:nvSpPr>
          <p:spPr bwMode="auto">
            <a:xfrm>
              <a:off x="3990056" y="3034714"/>
              <a:ext cx="208974" cy="287807"/>
            </a:xfrm>
            <a:custGeom>
              <a:avLst/>
              <a:gdLst>
                <a:gd name="T0" fmla="*/ 41 w 167"/>
                <a:gd name="T1" fmla="*/ 0 h 230"/>
                <a:gd name="T2" fmla="*/ 157 w 167"/>
                <a:gd name="T3" fmla="*/ 207 h 230"/>
                <a:gd name="T4" fmla="*/ 118 w 167"/>
                <a:gd name="T5" fmla="*/ 230 h 230"/>
                <a:gd name="T6" fmla="*/ 0 w 167"/>
                <a:gd name="T7" fmla="*/ 19 h 230"/>
                <a:gd name="T8" fmla="*/ 41 w 167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30">
                  <a:moveTo>
                    <a:pt x="41" y="0"/>
                  </a:moveTo>
                  <a:cubicBezTo>
                    <a:pt x="41" y="0"/>
                    <a:pt x="167" y="63"/>
                    <a:pt x="157" y="20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5"/>
                    <a:pt x="0" y="19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8" name="Freeform 1076"/>
            <p:cNvSpPr/>
            <p:nvPr>
              <p:custDataLst>
                <p:tags r:id="rId203"/>
              </p:custDataLst>
            </p:nvPr>
          </p:nvSpPr>
          <p:spPr bwMode="auto">
            <a:xfrm>
              <a:off x="3883692" y="3094778"/>
              <a:ext cx="207722" cy="287807"/>
            </a:xfrm>
            <a:custGeom>
              <a:avLst/>
              <a:gdLst>
                <a:gd name="T0" fmla="*/ 41 w 166"/>
                <a:gd name="T1" fmla="*/ 0 h 230"/>
                <a:gd name="T2" fmla="*/ 156 w 166"/>
                <a:gd name="T3" fmla="*/ 208 h 230"/>
                <a:gd name="T4" fmla="*/ 118 w 166"/>
                <a:gd name="T5" fmla="*/ 230 h 230"/>
                <a:gd name="T6" fmla="*/ 0 w 166"/>
                <a:gd name="T7" fmla="*/ 20 h 230"/>
                <a:gd name="T8" fmla="*/ 41 w 16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30">
                  <a:moveTo>
                    <a:pt x="41" y="0"/>
                  </a:moveTo>
                  <a:cubicBezTo>
                    <a:pt x="41" y="0"/>
                    <a:pt x="166" y="64"/>
                    <a:pt x="156" y="208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6"/>
                    <a:pt x="0" y="2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9" name="Freeform 1077"/>
            <p:cNvSpPr/>
            <p:nvPr>
              <p:custDataLst>
                <p:tags r:id="rId204"/>
              </p:custDataLst>
            </p:nvPr>
          </p:nvSpPr>
          <p:spPr bwMode="auto">
            <a:xfrm>
              <a:off x="2708688" y="2932105"/>
              <a:ext cx="264032" cy="503037"/>
            </a:xfrm>
            <a:custGeom>
              <a:avLst/>
              <a:gdLst>
                <a:gd name="T0" fmla="*/ 210 w 211"/>
                <a:gd name="T1" fmla="*/ 118 h 402"/>
                <a:gd name="T2" fmla="*/ 211 w 211"/>
                <a:gd name="T3" fmla="*/ 402 h 402"/>
                <a:gd name="T4" fmla="*/ 2 w 211"/>
                <a:gd name="T5" fmla="*/ 283 h 402"/>
                <a:gd name="T6" fmla="*/ 0 w 211"/>
                <a:gd name="T7" fmla="*/ 0 h 402"/>
                <a:gd name="T8" fmla="*/ 210 w 211"/>
                <a:gd name="T9" fmla="*/ 11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402">
                  <a:moveTo>
                    <a:pt x="210" y="118"/>
                  </a:moveTo>
                  <a:lnTo>
                    <a:pt x="211" y="402"/>
                  </a:lnTo>
                  <a:lnTo>
                    <a:pt x="2" y="283"/>
                  </a:lnTo>
                  <a:lnTo>
                    <a:pt x="0" y="0"/>
                  </a:lnTo>
                  <a:lnTo>
                    <a:pt x="210" y="118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0" name="Freeform 1078"/>
            <p:cNvSpPr/>
            <p:nvPr>
              <p:custDataLst>
                <p:tags r:id="rId205"/>
              </p:custDataLst>
            </p:nvPr>
          </p:nvSpPr>
          <p:spPr bwMode="auto">
            <a:xfrm>
              <a:off x="2971469" y="3053485"/>
              <a:ext cx="45048" cy="381658"/>
            </a:xfrm>
            <a:custGeom>
              <a:avLst/>
              <a:gdLst>
                <a:gd name="T0" fmla="*/ 0 w 36"/>
                <a:gd name="T1" fmla="*/ 21 h 305"/>
                <a:gd name="T2" fmla="*/ 35 w 36"/>
                <a:gd name="T3" fmla="*/ 0 h 305"/>
                <a:gd name="T4" fmla="*/ 36 w 36"/>
                <a:gd name="T5" fmla="*/ 284 h 305"/>
                <a:gd name="T6" fmla="*/ 1 w 36"/>
                <a:gd name="T7" fmla="*/ 305 h 305"/>
                <a:gd name="T8" fmla="*/ 0 w 36"/>
                <a:gd name="T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5">
                  <a:moveTo>
                    <a:pt x="0" y="21"/>
                  </a:moveTo>
                  <a:lnTo>
                    <a:pt x="35" y="0"/>
                  </a:lnTo>
                  <a:lnTo>
                    <a:pt x="36" y="284"/>
                  </a:lnTo>
                  <a:lnTo>
                    <a:pt x="1" y="305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1" name="Freeform 1079"/>
            <p:cNvSpPr/>
            <p:nvPr>
              <p:custDataLst>
                <p:tags r:id="rId206"/>
              </p:custDataLst>
            </p:nvPr>
          </p:nvSpPr>
          <p:spPr bwMode="auto">
            <a:xfrm>
              <a:off x="2708688" y="2905827"/>
              <a:ext cx="306578" cy="173936"/>
            </a:xfrm>
            <a:custGeom>
              <a:avLst/>
              <a:gdLst>
                <a:gd name="T0" fmla="*/ 0 w 245"/>
                <a:gd name="T1" fmla="*/ 21 h 139"/>
                <a:gd name="T2" fmla="*/ 35 w 245"/>
                <a:gd name="T3" fmla="*/ 0 h 139"/>
                <a:gd name="T4" fmla="*/ 245 w 245"/>
                <a:gd name="T5" fmla="*/ 118 h 139"/>
                <a:gd name="T6" fmla="*/ 210 w 245"/>
                <a:gd name="T7" fmla="*/ 139 h 139"/>
                <a:gd name="T8" fmla="*/ 0 w 245"/>
                <a:gd name="T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39">
                  <a:moveTo>
                    <a:pt x="0" y="21"/>
                  </a:moveTo>
                  <a:lnTo>
                    <a:pt x="35" y="0"/>
                  </a:lnTo>
                  <a:lnTo>
                    <a:pt x="245" y="118"/>
                  </a:lnTo>
                  <a:lnTo>
                    <a:pt x="210" y="139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2" name="Freeform 1080"/>
            <p:cNvSpPr/>
            <p:nvPr>
              <p:custDataLst>
                <p:tags r:id="rId207"/>
              </p:custDataLst>
            </p:nvPr>
          </p:nvSpPr>
          <p:spPr bwMode="auto">
            <a:xfrm>
              <a:off x="2731212" y="2978404"/>
              <a:ext cx="213979" cy="406685"/>
            </a:xfrm>
            <a:custGeom>
              <a:avLst/>
              <a:gdLst>
                <a:gd name="T0" fmla="*/ 170 w 171"/>
                <a:gd name="T1" fmla="*/ 96 h 325"/>
                <a:gd name="T2" fmla="*/ 171 w 171"/>
                <a:gd name="T3" fmla="*/ 325 h 325"/>
                <a:gd name="T4" fmla="*/ 2 w 171"/>
                <a:gd name="T5" fmla="*/ 229 h 325"/>
                <a:gd name="T6" fmla="*/ 0 w 171"/>
                <a:gd name="T7" fmla="*/ 0 h 325"/>
                <a:gd name="T8" fmla="*/ 170 w 171"/>
                <a:gd name="T9" fmla="*/ 9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25">
                  <a:moveTo>
                    <a:pt x="170" y="96"/>
                  </a:moveTo>
                  <a:lnTo>
                    <a:pt x="171" y="325"/>
                  </a:lnTo>
                  <a:lnTo>
                    <a:pt x="2" y="229"/>
                  </a:lnTo>
                  <a:lnTo>
                    <a:pt x="0" y="0"/>
                  </a:lnTo>
                  <a:lnTo>
                    <a:pt x="170" y="96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3" name="Freeform 1081"/>
            <p:cNvSpPr/>
            <p:nvPr>
              <p:custDataLst>
                <p:tags r:id="rId208"/>
              </p:custDataLst>
            </p:nvPr>
          </p:nvSpPr>
          <p:spPr bwMode="auto">
            <a:xfrm>
              <a:off x="2971469" y="3079762"/>
              <a:ext cx="262781" cy="501786"/>
            </a:xfrm>
            <a:custGeom>
              <a:avLst/>
              <a:gdLst>
                <a:gd name="T0" fmla="*/ 209 w 210"/>
                <a:gd name="T1" fmla="*/ 119 h 401"/>
                <a:gd name="T2" fmla="*/ 210 w 210"/>
                <a:gd name="T3" fmla="*/ 401 h 401"/>
                <a:gd name="T4" fmla="*/ 1 w 210"/>
                <a:gd name="T5" fmla="*/ 284 h 401"/>
                <a:gd name="T6" fmla="*/ 0 w 210"/>
                <a:gd name="T7" fmla="*/ 0 h 401"/>
                <a:gd name="T8" fmla="*/ 209 w 210"/>
                <a:gd name="T9" fmla="*/ 11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401">
                  <a:moveTo>
                    <a:pt x="209" y="119"/>
                  </a:moveTo>
                  <a:lnTo>
                    <a:pt x="210" y="401"/>
                  </a:lnTo>
                  <a:lnTo>
                    <a:pt x="1" y="284"/>
                  </a:lnTo>
                  <a:lnTo>
                    <a:pt x="0" y="0"/>
                  </a:lnTo>
                  <a:lnTo>
                    <a:pt x="209" y="119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4" name="Freeform 1082"/>
            <p:cNvSpPr/>
            <p:nvPr>
              <p:custDataLst>
                <p:tags r:id="rId209"/>
              </p:custDataLst>
            </p:nvPr>
          </p:nvSpPr>
          <p:spPr bwMode="auto">
            <a:xfrm>
              <a:off x="3232998" y="3202393"/>
              <a:ext cx="45048" cy="379155"/>
            </a:xfrm>
            <a:custGeom>
              <a:avLst/>
              <a:gdLst>
                <a:gd name="T0" fmla="*/ 0 w 36"/>
                <a:gd name="T1" fmla="*/ 21 h 303"/>
                <a:gd name="T2" fmla="*/ 35 w 36"/>
                <a:gd name="T3" fmla="*/ 0 h 303"/>
                <a:gd name="T4" fmla="*/ 36 w 36"/>
                <a:gd name="T5" fmla="*/ 282 h 303"/>
                <a:gd name="T6" fmla="*/ 1 w 36"/>
                <a:gd name="T7" fmla="*/ 303 h 303"/>
                <a:gd name="T8" fmla="*/ 0 w 36"/>
                <a:gd name="T9" fmla="*/ 2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3">
                  <a:moveTo>
                    <a:pt x="0" y="21"/>
                  </a:moveTo>
                  <a:lnTo>
                    <a:pt x="35" y="0"/>
                  </a:lnTo>
                  <a:lnTo>
                    <a:pt x="36" y="282"/>
                  </a:lnTo>
                  <a:lnTo>
                    <a:pt x="1" y="30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5" name="Freeform 1083"/>
            <p:cNvSpPr/>
            <p:nvPr>
              <p:custDataLst>
                <p:tags r:id="rId210"/>
              </p:custDataLst>
            </p:nvPr>
          </p:nvSpPr>
          <p:spPr bwMode="auto">
            <a:xfrm>
              <a:off x="2971469" y="3053485"/>
              <a:ext cx="305326" cy="175187"/>
            </a:xfrm>
            <a:custGeom>
              <a:avLst/>
              <a:gdLst>
                <a:gd name="T0" fmla="*/ 0 w 244"/>
                <a:gd name="T1" fmla="*/ 21 h 140"/>
                <a:gd name="T2" fmla="*/ 35 w 244"/>
                <a:gd name="T3" fmla="*/ 0 h 140"/>
                <a:gd name="T4" fmla="*/ 244 w 244"/>
                <a:gd name="T5" fmla="*/ 119 h 140"/>
                <a:gd name="T6" fmla="*/ 209 w 244"/>
                <a:gd name="T7" fmla="*/ 140 h 140"/>
                <a:gd name="T8" fmla="*/ 0 w 244"/>
                <a:gd name="T9" fmla="*/ 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40">
                  <a:moveTo>
                    <a:pt x="0" y="21"/>
                  </a:moveTo>
                  <a:lnTo>
                    <a:pt x="35" y="0"/>
                  </a:lnTo>
                  <a:lnTo>
                    <a:pt x="244" y="119"/>
                  </a:lnTo>
                  <a:lnTo>
                    <a:pt x="209" y="14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6" name="Freeform 1084"/>
            <p:cNvSpPr/>
            <p:nvPr>
              <p:custDataLst>
                <p:tags r:id="rId211"/>
              </p:custDataLst>
            </p:nvPr>
          </p:nvSpPr>
          <p:spPr bwMode="auto">
            <a:xfrm>
              <a:off x="2993993" y="3126062"/>
              <a:ext cx="212727" cy="407936"/>
            </a:xfrm>
            <a:custGeom>
              <a:avLst/>
              <a:gdLst>
                <a:gd name="T0" fmla="*/ 169 w 170"/>
                <a:gd name="T1" fmla="*/ 96 h 326"/>
                <a:gd name="T2" fmla="*/ 170 w 170"/>
                <a:gd name="T3" fmla="*/ 326 h 326"/>
                <a:gd name="T4" fmla="*/ 1 w 170"/>
                <a:gd name="T5" fmla="*/ 230 h 326"/>
                <a:gd name="T6" fmla="*/ 0 w 170"/>
                <a:gd name="T7" fmla="*/ 0 h 326"/>
                <a:gd name="T8" fmla="*/ 169 w 170"/>
                <a:gd name="T9" fmla="*/ 9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326">
                  <a:moveTo>
                    <a:pt x="169" y="96"/>
                  </a:moveTo>
                  <a:lnTo>
                    <a:pt x="170" y="326"/>
                  </a:lnTo>
                  <a:lnTo>
                    <a:pt x="1" y="230"/>
                  </a:lnTo>
                  <a:lnTo>
                    <a:pt x="0" y="0"/>
                  </a:lnTo>
                  <a:lnTo>
                    <a:pt x="169" y="96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7" name="Freeform 1085"/>
            <p:cNvSpPr/>
            <p:nvPr>
              <p:custDataLst>
                <p:tags r:id="rId212"/>
              </p:custDataLst>
            </p:nvPr>
          </p:nvSpPr>
          <p:spPr bwMode="auto">
            <a:xfrm>
              <a:off x="2587308" y="2859527"/>
              <a:ext cx="689487" cy="561850"/>
            </a:xfrm>
            <a:custGeom>
              <a:avLst/>
              <a:gdLst>
                <a:gd name="T0" fmla="*/ 170 w 551"/>
                <a:gd name="T1" fmla="*/ 0 h 449"/>
                <a:gd name="T2" fmla="*/ 551 w 551"/>
                <a:gd name="T3" fmla="*/ 225 h 449"/>
                <a:gd name="T4" fmla="*/ 403 w 551"/>
                <a:gd name="T5" fmla="*/ 449 h 449"/>
                <a:gd name="T6" fmla="*/ 35 w 551"/>
                <a:gd name="T7" fmla="*/ 229 h 449"/>
                <a:gd name="T8" fmla="*/ 170 w 551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449">
                  <a:moveTo>
                    <a:pt x="170" y="0"/>
                  </a:moveTo>
                  <a:cubicBezTo>
                    <a:pt x="551" y="225"/>
                    <a:pt x="551" y="225"/>
                    <a:pt x="551" y="225"/>
                  </a:cubicBezTo>
                  <a:cubicBezTo>
                    <a:pt x="403" y="449"/>
                    <a:pt x="403" y="449"/>
                    <a:pt x="403" y="449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35" y="229"/>
                    <a:pt x="0" y="61"/>
                    <a:pt x="170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8" name="Freeform 1086"/>
            <p:cNvSpPr/>
            <p:nvPr>
              <p:custDataLst>
                <p:tags r:id="rId213"/>
              </p:custDataLst>
            </p:nvPr>
          </p:nvSpPr>
          <p:spPr bwMode="auto">
            <a:xfrm>
              <a:off x="3091597" y="3141078"/>
              <a:ext cx="187700" cy="280299"/>
            </a:xfrm>
            <a:custGeom>
              <a:avLst/>
              <a:gdLst>
                <a:gd name="T0" fmla="*/ 148 w 150"/>
                <a:gd name="T1" fmla="*/ 0 h 224"/>
                <a:gd name="T2" fmla="*/ 150 w 150"/>
                <a:gd name="T3" fmla="*/ 127 h 224"/>
                <a:gd name="T4" fmla="*/ 0 w 150"/>
                <a:gd name="T5" fmla="*/ 224 h 224"/>
                <a:gd name="T6" fmla="*/ 148 w 150"/>
                <a:gd name="T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224">
                  <a:moveTo>
                    <a:pt x="148" y="0"/>
                  </a:moveTo>
                  <a:cubicBezTo>
                    <a:pt x="150" y="127"/>
                    <a:pt x="150" y="127"/>
                    <a:pt x="150" y="127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24"/>
                    <a:pt x="14" y="43"/>
                    <a:pt x="148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9" name="Freeform 1087"/>
            <p:cNvSpPr/>
            <p:nvPr>
              <p:custDataLst>
                <p:tags r:id="rId214"/>
              </p:custDataLst>
            </p:nvPr>
          </p:nvSpPr>
          <p:spPr bwMode="auto">
            <a:xfrm>
              <a:off x="2886378" y="3029709"/>
              <a:ext cx="211476" cy="281551"/>
            </a:xfrm>
            <a:custGeom>
              <a:avLst/>
              <a:gdLst>
                <a:gd name="T0" fmla="*/ 129 w 169"/>
                <a:gd name="T1" fmla="*/ 0 h 225"/>
                <a:gd name="T2" fmla="*/ 3 w 169"/>
                <a:gd name="T3" fmla="*/ 201 h 225"/>
                <a:gd name="T4" fmla="*/ 40 w 169"/>
                <a:gd name="T5" fmla="*/ 225 h 225"/>
                <a:gd name="T6" fmla="*/ 169 w 169"/>
                <a:gd name="T7" fmla="*/ 21 h 225"/>
                <a:gd name="T8" fmla="*/ 129 w 169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5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5"/>
                    <a:pt x="40" y="225"/>
                    <a:pt x="40" y="225"/>
                  </a:cubicBezTo>
                  <a:cubicBezTo>
                    <a:pt x="40" y="225"/>
                    <a:pt x="47" y="61"/>
                    <a:pt x="169" y="21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0" name="Freeform 1088"/>
            <p:cNvSpPr/>
            <p:nvPr>
              <p:custDataLst>
                <p:tags r:id="rId215"/>
              </p:custDataLst>
            </p:nvPr>
          </p:nvSpPr>
          <p:spPr bwMode="auto">
            <a:xfrm>
              <a:off x="2772506" y="2955880"/>
              <a:ext cx="210224" cy="282802"/>
            </a:xfrm>
            <a:custGeom>
              <a:avLst/>
              <a:gdLst>
                <a:gd name="T0" fmla="*/ 128 w 168"/>
                <a:gd name="T1" fmla="*/ 0 h 226"/>
                <a:gd name="T2" fmla="*/ 2 w 168"/>
                <a:gd name="T3" fmla="*/ 201 h 226"/>
                <a:gd name="T4" fmla="*/ 39 w 168"/>
                <a:gd name="T5" fmla="*/ 226 h 226"/>
                <a:gd name="T6" fmla="*/ 168 w 168"/>
                <a:gd name="T7" fmla="*/ 22 h 226"/>
                <a:gd name="T8" fmla="*/ 128 w 168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26">
                  <a:moveTo>
                    <a:pt x="128" y="0"/>
                  </a:moveTo>
                  <a:cubicBezTo>
                    <a:pt x="128" y="0"/>
                    <a:pt x="0" y="57"/>
                    <a:pt x="2" y="201"/>
                  </a:cubicBezTo>
                  <a:cubicBezTo>
                    <a:pt x="39" y="226"/>
                    <a:pt x="39" y="226"/>
                    <a:pt x="39" y="226"/>
                  </a:cubicBezTo>
                  <a:cubicBezTo>
                    <a:pt x="39" y="226"/>
                    <a:pt x="47" y="62"/>
                    <a:pt x="168" y="22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1" name="Freeform 1089"/>
            <p:cNvSpPr/>
            <p:nvPr>
              <p:custDataLst>
                <p:tags r:id="rId216"/>
              </p:custDataLst>
            </p:nvPr>
          </p:nvSpPr>
          <p:spPr bwMode="auto">
            <a:xfrm>
              <a:off x="2666143" y="2890811"/>
              <a:ext cx="211476" cy="281551"/>
            </a:xfrm>
            <a:custGeom>
              <a:avLst/>
              <a:gdLst>
                <a:gd name="T0" fmla="*/ 129 w 169"/>
                <a:gd name="T1" fmla="*/ 0 h 225"/>
                <a:gd name="T2" fmla="*/ 3 w 169"/>
                <a:gd name="T3" fmla="*/ 201 h 225"/>
                <a:gd name="T4" fmla="*/ 40 w 169"/>
                <a:gd name="T5" fmla="*/ 225 h 225"/>
                <a:gd name="T6" fmla="*/ 169 w 169"/>
                <a:gd name="T7" fmla="*/ 21 h 225"/>
                <a:gd name="T8" fmla="*/ 129 w 169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5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5"/>
                    <a:pt x="40" y="225"/>
                    <a:pt x="40" y="225"/>
                  </a:cubicBezTo>
                  <a:cubicBezTo>
                    <a:pt x="40" y="225"/>
                    <a:pt x="47" y="61"/>
                    <a:pt x="169" y="21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2" name="Freeform 1090"/>
            <p:cNvSpPr/>
            <p:nvPr>
              <p:custDataLst>
                <p:tags r:id="rId217"/>
              </p:custDataLst>
            </p:nvPr>
          </p:nvSpPr>
          <p:spPr bwMode="auto">
            <a:xfrm>
              <a:off x="2990238" y="3094778"/>
              <a:ext cx="211476" cy="282802"/>
            </a:xfrm>
            <a:custGeom>
              <a:avLst/>
              <a:gdLst>
                <a:gd name="T0" fmla="*/ 129 w 169"/>
                <a:gd name="T1" fmla="*/ 0 h 226"/>
                <a:gd name="T2" fmla="*/ 3 w 169"/>
                <a:gd name="T3" fmla="*/ 201 h 226"/>
                <a:gd name="T4" fmla="*/ 40 w 169"/>
                <a:gd name="T5" fmla="*/ 226 h 226"/>
                <a:gd name="T6" fmla="*/ 169 w 169"/>
                <a:gd name="T7" fmla="*/ 22 h 226"/>
                <a:gd name="T8" fmla="*/ 129 w 169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6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6"/>
                    <a:pt x="40" y="226"/>
                    <a:pt x="40" y="226"/>
                  </a:cubicBezTo>
                  <a:cubicBezTo>
                    <a:pt x="40" y="226"/>
                    <a:pt x="47" y="62"/>
                    <a:pt x="169" y="22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3" name="Freeform 1091"/>
            <p:cNvSpPr/>
            <p:nvPr>
              <p:custDataLst>
                <p:tags r:id="rId218"/>
              </p:custDataLst>
            </p:nvPr>
          </p:nvSpPr>
          <p:spPr bwMode="auto">
            <a:xfrm>
              <a:off x="5349007" y="2775688"/>
              <a:ext cx="160171" cy="376653"/>
            </a:xfrm>
            <a:custGeom>
              <a:avLst/>
              <a:gdLst>
                <a:gd name="T0" fmla="*/ 128 w 128"/>
                <a:gd name="T1" fmla="*/ 0 h 301"/>
                <a:gd name="T2" fmla="*/ 0 w 128"/>
                <a:gd name="T3" fmla="*/ 218 h 301"/>
                <a:gd name="T4" fmla="*/ 128 w 128"/>
                <a:gd name="T5" fmla="*/ 301 h 301"/>
                <a:gd name="T6" fmla="*/ 128 w 128"/>
                <a:gd name="T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301">
                  <a:moveTo>
                    <a:pt x="128" y="0"/>
                  </a:moveTo>
                  <a:lnTo>
                    <a:pt x="0" y="218"/>
                  </a:lnTo>
                  <a:lnTo>
                    <a:pt x="128" y="30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4" name="Freeform 1092"/>
            <p:cNvSpPr/>
            <p:nvPr>
              <p:custDataLst>
                <p:tags r:id="rId219"/>
              </p:custDataLst>
            </p:nvPr>
          </p:nvSpPr>
          <p:spPr bwMode="auto">
            <a:xfrm>
              <a:off x="5509178" y="2775688"/>
              <a:ext cx="168931" cy="376653"/>
            </a:xfrm>
            <a:custGeom>
              <a:avLst/>
              <a:gdLst>
                <a:gd name="T0" fmla="*/ 135 w 135"/>
                <a:gd name="T1" fmla="*/ 219 h 301"/>
                <a:gd name="T2" fmla="*/ 0 w 135"/>
                <a:gd name="T3" fmla="*/ 301 h 301"/>
                <a:gd name="T4" fmla="*/ 0 w 135"/>
                <a:gd name="T5" fmla="*/ 0 h 301"/>
                <a:gd name="T6" fmla="*/ 135 w 135"/>
                <a:gd name="T7" fmla="*/ 219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301">
                  <a:moveTo>
                    <a:pt x="135" y="219"/>
                  </a:moveTo>
                  <a:cubicBezTo>
                    <a:pt x="131" y="221"/>
                    <a:pt x="0" y="301"/>
                    <a:pt x="0" y="30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5" y="219"/>
                  </a:lnTo>
                  <a:close/>
                </a:path>
              </a:pathLst>
            </a:custGeom>
            <a:solidFill>
              <a:srgbClr val="7BC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5" name="Freeform 1093"/>
            <p:cNvSpPr/>
            <p:nvPr>
              <p:custDataLst>
                <p:tags r:id="rId220"/>
              </p:custDataLst>
            </p:nvPr>
          </p:nvSpPr>
          <p:spPr bwMode="auto">
            <a:xfrm>
              <a:off x="5509178" y="3129816"/>
              <a:ext cx="37540" cy="78835"/>
            </a:xfrm>
            <a:custGeom>
              <a:avLst/>
              <a:gdLst>
                <a:gd name="T0" fmla="*/ 30 w 30"/>
                <a:gd name="T1" fmla="*/ 45 h 63"/>
                <a:gd name="T2" fmla="*/ 0 w 30"/>
                <a:gd name="T3" fmla="*/ 63 h 63"/>
                <a:gd name="T4" fmla="*/ 0 w 30"/>
                <a:gd name="T5" fmla="*/ 18 h 63"/>
                <a:gd name="T6" fmla="*/ 30 w 30"/>
                <a:gd name="T7" fmla="*/ 0 h 63"/>
                <a:gd name="T8" fmla="*/ 30 w 30"/>
                <a:gd name="T9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3">
                  <a:moveTo>
                    <a:pt x="30" y="45"/>
                  </a:moveTo>
                  <a:lnTo>
                    <a:pt x="0" y="63"/>
                  </a:lnTo>
                  <a:lnTo>
                    <a:pt x="0" y="18"/>
                  </a:lnTo>
                  <a:lnTo>
                    <a:pt x="30" y="0"/>
                  </a:lnTo>
                  <a:lnTo>
                    <a:pt x="30" y="45"/>
                  </a:lnTo>
                  <a:close/>
                </a:path>
              </a:pathLst>
            </a:custGeom>
            <a:solidFill>
              <a:srgbClr val="794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6" name="Freeform 1094"/>
            <p:cNvSpPr/>
            <p:nvPr>
              <p:custDataLst>
                <p:tags r:id="rId221"/>
              </p:custDataLst>
            </p:nvPr>
          </p:nvSpPr>
          <p:spPr bwMode="auto">
            <a:xfrm>
              <a:off x="5467884" y="3126062"/>
              <a:ext cx="41294" cy="82588"/>
            </a:xfrm>
            <a:custGeom>
              <a:avLst/>
              <a:gdLst>
                <a:gd name="T0" fmla="*/ 0 w 33"/>
                <a:gd name="T1" fmla="*/ 0 h 66"/>
                <a:gd name="T2" fmla="*/ 33 w 33"/>
                <a:gd name="T3" fmla="*/ 21 h 66"/>
                <a:gd name="T4" fmla="*/ 33 w 33"/>
                <a:gd name="T5" fmla="*/ 66 h 66"/>
                <a:gd name="T6" fmla="*/ 0 w 33"/>
                <a:gd name="T7" fmla="*/ 49 h 66"/>
                <a:gd name="T8" fmla="*/ 0 w 3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6">
                  <a:moveTo>
                    <a:pt x="0" y="0"/>
                  </a:moveTo>
                  <a:lnTo>
                    <a:pt x="33" y="21"/>
                  </a:lnTo>
                  <a:lnTo>
                    <a:pt x="33" y="66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7" name="Freeform 1095"/>
            <p:cNvSpPr/>
            <p:nvPr>
              <p:custDataLst>
                <p:tags r:id="rId222"/>
              </p:custDataLst>
            </p:nvPr>
          </p:nvSpPr>
          <p:spPr bwMode="auto">
            <a:xfrm>
              <a:off x="1768934" y="3310008"/>
              <a:ext cx="112620" cy="261530"/>
            </a:xfrm>
            <a:custGeom>
              <a:avLst/>
              <a:gdLst>
                <a:gd name="T0" fmla="*/ 90 w 90"/>
                <a:gd name="T1" fmla="*/ 0 h 209"/>
                <a:gd name="T2" fmla="*/ 0 w 90"/>
                <a:gd name="T3" fmla="*/ 151 h 209"/>
                <a:gd name="T4" fmla="*/ 90 w 90"/>
                <a:gd name="T5" fmla="*/ 209 h 209"/>
                <a:gd name="T6" fmla="*/ 90 w 90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09">
                  <a:moveTo>
                    <a:pt x="90" y="0"/>
                  </a:moveTo>
                  <a:lnTo>
                    <a:pt x="0" y="151"/>
                  </a:lnTo>
                  <a:lnTo>
                    <a:pt x="90" y="20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5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8" name="Freeform 1096"/>
            <p:cNvSpPr/>
            <p:nvPr>
              <p:custDataLst>
                <p:tags r:id="rId223"/>
              </p:custDataLst>
            </p:nvPr>
          </p:nvSpPr>
          <p:spPr bwMode="auto">
            <a:xfrm>
              <a:off x="1881555" y="3310008"/>
              <a:ext cx="117626" cy="261530"/>
            </a:xfrm>
            <a:custGeom>
              <a:avLst/>
              <a:gdLst>
                <a:gd name="T0" fmla="*/ 94 w 94"/>
                <a:gd name="T1" fmla="*/ 152 h 210"/>
                <a:gd name="T2" fmla="*/ 0 w 94"/>
                <a:gd name="T3" fmla="*/ 210 h 210"/>
                <a:gd name="T4" fmla="*/ 0 w 94"/>
                <a:gd name="T5" fmla="*/ 0 h 210"/>
                <a:gd name="T6" fmla="*/ 94 w 94"/>
                <a:gd name="T7" fmla="*/ 15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210">
                  <a:moveTo>
                    <a:pt x="94" y="152"/>
                  </a:moveTo>
                  <a:cubicBezTo>
                    <a:pt x="90" y="153"/>
                    <a:pt x="0" y="210"/>
                    <a:pt x="0" y="2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4" y="152"/>
                  </a:lnTo>
                  <a:close/>
                </a:path>
              </a:pathLst>
            </a:custGeom>
            <a:solidFill>
              <a:srgbClr val="7BC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9" name="Freeform 1097"/>
            <p:cNvSpPr/>
            <p:nvPr>
              <p:custDataLst>
                <p:tags r:id="rId224"/>
              </p:custDataLst>
            </p:nvPr>
          </p:nvSpPr>
          <p:spPr bwMode="auto">
            <a:xfrm>
              <a:off x="1881555" y="3555270"/>
              <a:ext cx="25027" cy="55059"/>
            </a:xfrm>
            <a:custGeom>
              <a:avLst/>
              <a:gdLst>
                <a:gd name="T0" fmla="*/ 20 w 20"/>
                <a:gd name="T1" fmla="*/ 31 h 44"/>
                <a:gd name="T2" fmla="*/ 0 w 20"/>
                <a:gd name="T3" fmla="*/ 44 h 44"/>
                <a:gd name="T4" fmla="*/ 0 w 20"/>
                <a:gd name="T5" fmla="*/ 13 h 44"/>
                <a:gd name="T6" fmla="*/ 20 w 20"/>
                <a:gd name="T7" fmla="*/ 0 h 44"/>
                <a:gd name="T8" fmla="*/ 20 w 20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4">
                  <a:moveTo>
                    <a:pt x="20" y="31"/>
                  </a:moveTo>
                  <a:lnTo>
                    <a:pt x="0" y="44"/>
                  </a:lnTo>
                  <a:lnTo>
                    <a:pt x="0" y="13"/>
                  </a:lnTo>
                  <a:lnTo>
                    <a:pt x="20" y="0"/>
                  </a:lnTo>
                  <a:lnTo>
                    <a:pt x="20" y="31"/>
                  </a:lnTo>
                  <a:close/>
                </a:path>
              </a:pathLst>
            </a:custGeom>
            <a:solidFill>
              <a:srgbClr val="794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0" name="Freeform 1098"/>
            <p:cNvSpPr/>
            <p:nvPr>
              <p:custDataLst>
                <p:tags r:id="rId225"/>
              </p:custDataLst>
            </p:nvPr>
          </p:nvSpPr>
          <p:spPr bwMode="auto">
            <a:xfrm>
              <a:off x="1851523" y="3552767"/>
              <a:ext cx="30032" cy="57561"/>
            </a:xfrm>
            <a:custGeom>
              <a:avLst/>
              <a:gdLst>
                <a:gd name="T0" fmla="*/ 0 w 24"/>
                <a:gd name="T1" fmla="*/ 0 h 46"/>
                <a:gd name="T2" fmla="*/ 24 w 24"/>
                <a:gd name="T3" fmla="*/ 15 h 46"/>
                <a:gd name="T4" fmla="*/ 24 w 24"/>
                <a:gd name="T5" fmla="*/ 46 h 46"/>
                <a:gd name="T6" fmla="*/ 0 w 24"/>
                <a:gd name="T7" fmla="*/ 34 h 46"/>
                <a:gd name="T8" fmla="*/ 0 w 2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6">
                  <a:moveTo>
                    <a:pt x="0" y="0"/>
                  </a:moveTo>
                  <a:lnTo>
                    <a:pt x="24" y="15"/>
                  </a:lnTo>
                  <a:lnTo>
                    <a:pt x="24" y="46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1" name="Rectangle 1099"/>
            <p:cNvSpPr>
              <a:spLocks noChangeArrowheads="1"/>
            </p:cNvSpPr>
            <p:nvPr>
              <p:custDataLst>
                <p:tags r:id="rId226"/>
              </p:custDataLst>
            </p:nvPr>
          </p:nvSpPr>
          <p:spPr bwMode="auto">
            <a:xfrm>
              <a:off x="4196526" y="4133387"/>
              <a:ext cx="202716" cy="95102"/>
            </a:xfrm>
            <a:prstGeom prst="rect">
              <a:avLst/>
            </a:prstGeom>
            <a:solidFill>
              <a:srgbClr val="BF8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2" name="Freeform 1100"/>
            <p:cNvSpPr/>
            <p:nvPr>
              <p:custDataLst>
                <p:tags r:id="rId227"/>
              </p:custDataLst>
            </p:nvPr>
          </p:nvSpPr>
          <p:spPr bwMode="auto">
            <a:xfrm>
              <a:off x="4331671" y="3884372"/>
              <a:ext cx="32535" cy="33786"/>
            </a:xfrm>
            <a:custGeom>
              <a:avLst/>
              <a:gdLst>
                <a:gd name="T0" fmla="*/ 25 w 26"/>
                <a:gd name="T1" fmla="*/ 10 h 27"/>
                <a:gd name="T2" fmla="*/ 13 w 26"/>
                <a:gd name="T3" fmla="*/ 15 h 27"/>
                <a:gd name="T4" fmla="*/ 6 w 26"/>
                <a:gd name="T5" fmla="*/ 25 h 27"/>
                <a:gd name="T6" fmla="*/ 0 w 26"/>
                <a:gd name="T7" fmla="*/ 23 h 27"/>
                <a:gd name="T8" fmla="*/ 8 w 26"/>
                <a:gd name="T9" fmla="*/ 9 h 27"/>
                <a:gd name="T10" fmla="*/ 22 w 26"/>
                <a:gd name="T11" fmla="*/ 2 h 27"/>
                <a:gd name="T12" fmla="*/ 25 w 26"/>
                <a:gd name="T1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7">
                  <a:moveTo>
                    <a:pt x="25" y="10"/>
                  </a:moveTo>
                  <a:cubicBezTo>
                    <a:pt x="24" y="15"/>
                    <a:pt x="17" y="16"/>
                    <a:pt x="13" y="15"/>
                  </a:cubicBezTo>
                  <a:cubicBezTo>
                    <a:pt x="12" y="15"/>
                    <a:pt x="9" y="22"/>
                    <a:pt x="6" y="25"/>
                  </a:cubicBezTo>
                  <a:cubicBezTo>
                    <a:pt x="3" y="27"/>
                    <a:pt x="1" y="25"/>
                    <a:pt x="0" y="23"/>
                  </a:cubicBezTo>
                  <a:cubicBezTo>
                    <a:pt x="0" y="23"/>
                    <a:pt x="7" y="12"/>
                    <a:pt x="8" y="9"/>
                  </a:cubicBezTo>
                  <a:cubicBezTo>
                    <a:pt x="14" y="0"/>
                    <a:pt x="18" y="1"/>
                    <a:pt x="22" y="2"/>
                  </a:cubicBezTo>
                  <a:cubicBezTo>
                    <a:pt x="26" y="3"/>
                    <a:pt x="26" y="6"/>
                    <a:pt x="25" y="10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3" name="Freeform 1101"/>
            <p:cNvSpPr/>
            <p:nvPr>
              <p:custDataLst>
                <p:tags r:id="rId228"/>
              </p:custDataLst>
            </p:nvPr>
          </p:nvSpPr>
          <p:spPr bwMode="auto">
            <a:xfrm>
              <a:off x="4344184" y="3701677"/>
              <a:ext cx="50053" cy="193957"/>
            </a:xfrm>
            <a:custGeom>
              <a:avLst/>
              <a:gdLst>
                <a:gd name="T0" fmla="*/ 15 w 40"/>
                <a:gd name="T1" fmla="*/ 153 h 155"/>
                <a:gd name="T2" fmla="*/ 39 w 40"/>
                <a:gd name="T3" fmla="*/ 84 h 155"/>
                <a:gd name="T4" fmla="*/ 39 w 40"/>
                <a:gd name="T5" fmla="*/ 29 h 155"/>
                <a:gd name="T6" fmla="*/ 24 w 40"/>
                <a:gd name="T7" fmla="*/ 1 h 155"/>
                <a:gd name="T8" fmla="*/ 11 w 40"/>
                <a:gd name="T9" fmla="*/ 33 h 155"/>
                <a:gd name="T10" fmla="*/ 13 w 40"/>
                <a:gd name="T11" fmla="*/ 88 h 155"/>
                <a:gd name="T12" fmla="*/ 0 w 40"/>
                <a:gd name="T13" fmla="*/ 154 h 155"/>
                <a:gd name="T14" fmla="*/ 15 w 40"/>
                <a:gd name="T15" fmla="*/ 15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55">
                  <a:moveTo>
                    <a:pt x="15" y="153"/>
                  </a:moveTo>
                  <a:cubicBezTo>
                    <a:pt x="19" y="145"/>
                    <a:pt x="39" y="98"/>
                    <a:pt x="39" y="84"/>
                  </a:cubicBezTo>
                  <a:cubicBezTo>
                    <a:pt x="40" y="71"/>
                    <a:pt x="39" y="29"/>
                    <a:pt x="39" y="29"/>
                  </a:cubicBezTo>
                  <a:cubicBezTo>
                    <a:pt x="39" y="29"/>
                    <a:pt x="40" y="2"/>
                    <a:pt x="24" y="1"/>
                  </a:cubicBezTo>
                  <a:cubicBezTo>
                    <a:pt x="14" y="0"/>
                    <a:pt x="5" y="9"/>
                    <a:pt x="11" y="33"/>
                  </a:cubicBezTo>
                  <a:cubicBezTo>
                    <a:pt x="14" y="43"/>
                    <a:pt x="13" y="88"/>
                    <a:pt x="13" y="8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14" y="155"/>
                    <a:pt x="15" y="15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4" name="Freeform 1102"/>
            <p:cNvSpPr/>
            <p:nvPr>
              <p:custDataLst>
                <p:tags r:id="rId229"/>
              </p:custDataLst>
            </p:nvPr>
          </p:nvSpPr>
          <p:spPr bwMode="auto">
            <a:xfrm>
              <a:off x="4335425" y="3885623"/>
              <a:ext cx="37540" cy="57561"/>
            </a:xfrm>
            <a:custGeom>
              <a:avLst/>
              <a:gdLst>
                <a:gd name="T0" fmla="*/ 24 w 30"/>
                <a:gd name="T1" fmla="*/ 4 h 46"/>
                <a:gd name="T2" fmla="*/ 13 w 30"/>
                <a:gd name="T3" fmla="*/ 0 h 46"/>
                <a:gd name="T4" fmla="*/ 5 w 30"/>
                <a:gd name="T5" fmla="*/ 13 h 46"/>
                <a:gd name="T6" fmla="*/ 5 w 30"/>
                <a:gd name="T7" fmla="*/ 15 h 46"/>
                <a:gd name="T8" fmla="*/ 2 w 30"/>
                <a:gd name="T9" fmla="*/ 32 h 46"/>
                <a:gd name="T10" fmla="*/ 9 w 30"/>
                <a:gd name="T11" fmla="*/ 43 h 46"/>
                <a:gd name="T12" fmla="*/ 9 w 30"/>
                <a:gd name="T13" fmla="*/ 44 h 46"/>
                <a:gd name="T14" fmla="*/ 20 w 30"/>
                <a:gd name="T15" fmla="*/ 37 h 46"/>
                <a:gd name="T16" fmla="*/ 27 w 30"/>
                <a:gd name="T17" fmla="*/ 20 h 46"/>
                <a:gd name="T18" fmla="*/ 24 w 30"/>
                <a:gd name="T19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46">
                  <a:moveTo>
                    <a:pt x="24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0" y="41"/>
                    <a:pt x="9" y="43"/>
                  </a:cubicBezTo>
                  <a:cubicBezTo>
                    <a:pt x="15" y="45"/>
                    <a:pt x="9" y="44"/>
                    <a:pt x="9" y="44"/>
                  </a:cubicBezTo>
                  <a:cubicBezTo>
                    <a:pt x="17" y="46"/>
                    <a:pt x="20" y="37"/>
                    <a:pt x="20" y="3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9" y="14"/>
                    <a:pt x="30" y="5"/>
                    <a:pt x="24" y="4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5" name="Freeform 1103"/>
            <p:cNvSpPr/>
            <p:nvPr>
              <p:custDataLst>
                <p:tags r:id="rId230"/>
              </p:custDataLst>
            </p:nvPr>
          </p:nvSpPr>
          <p:spPr bwMode="auto">
            <a:xfrm>
              <a:off x="4351692" y="3699174"/>
              <a:ext cx="47551" cy="83840"/>
            </a:xfrm>
            <a:custGeom>
              <a:avLst/>
              <a:gdLst>
                <a:gd name="T0" fmla="*/ 14 w 38"/>
                <a:gd name="T1" fmla="*/ 2 h 67"/>
                <a:gd name="T2" fmla="*/ 2 w 38"/>
                <a:gd name="T3" fmla="*/ 26 h 67"/>
                <a:gd name="T4" fmla="*/ 5 w 38"/>
                <a:gd name="T5" fmla="*/ 61 h 67"/>
                <a:gd name="T6" fmla="*/ 20 w 38"/>
                <a:gd name="T7" fmla="*/ 66 h 67"/>
                <a:gd name="T8" fmla="*/ 38 w 38"/>
                <a:gd name="T9" fmla="*/ 58 h 67"/>
                <a:gd name="T10" fmla="*/ 33 w 38"/>
                <a:gd name="T11" fmla="*/ 25 h 67"/>
                <a:gd name="T12" fmla="*/ 14 w 38"/>
                <a:gd name="T13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7">
                  <a:moveTo>
                    <a:pt x="14" y="2"/>
                  </a:moveTo>
                  <a:cubicBezTo>
                    <a:pt x="0" y="5"/>
                    <a:pt x="2" y="26"/>
                    <a:pt x="2" y="26"/>
                  </a:cubicBezTo>
                  <a:cubicBezTo>
                    <a:pt x="2" y="26"/>
                    <a:pt x="4" y="55"/>
                    <a:pt x="5" y="61"/>
                  </a:cubicBezTo>
                  <a:cubicBezTo>
                    <a:pt x="5" y="61"/>
                    <a:pt x="10" y="67"/>
                    <a:pt x="20" y="66"/>
                  </a:cubicBezTo>
                  <a:cubicBezTo>
                    <a:pt x="35" y="64"/>
                    <a:pt x="38" y="58"/>
                    <a:pt x="38" y="58"/>
                  </a:cubicBezTo>
                  <a:cubicBezTo>
                    <a:pt x="36" y="48"/>
                    <a:pt x="34" y="29"/>
                    <a:pt x="33" y="25"/>
                  </a:cubicBezTo>
                  <a:cubicBezTo>
                    <a:pt x="31" y="9"/>
                    <a:pt x="24" y="0"/>
                    <a:pt x="14" y="2"/>
                  </a:cubicBezTo>
                  <a:close/>
                </a:path>
              </a:pathLst>
            </a:custGeom>
            <a:solidFill>
              <a:srgbClr val="26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6" name="Freeform 1104"/>
            <p:cNvSpPr/>
            <p:nvPr>
              <p:custDataLst>
                <p:tags r:id="rId231"/>
              </p:custDataLst>
            </p:nvPr>
          </p:nvSpPr>
          <p:spPr bwMode="auto">
            <a:xfrm>
              <a:off x="4240324" y="4157163"/>
              <a:ext cx="103861" cy="48803"/>
            </a:xfrm>
            <a:custGeom>
              <a:avLst/>
              <a:gdLst>
                <a:gd name="T0" fmla="*/ 42 w 83"/>
                <a:gd name="T1" fmla="*/ 0 h 39"/>
                <a:gd name="T2" fmla="*/ 32 w 83"/>
                <a:gd name="T3" fmla="*/ 4 h 39"/>
                <a:gd name="T4" fmla="*/ 16 w 83"/>
                <a:gd name="T5" fmla="*/ 7 h 39"/>
                <a:gd name="T6" fmla="*/ 0 w 83"/>
                <a:gd name="T7" fmla="*/ 17 h 39"/>
                <a:gd name="T8" fmla="*/ 0 w 83"/>
                <a:gd name="T9" fmla="*/ 21 h 39"/>
                <a:gd name="T10" fmla="*/ 8 w 83"/>
                <a:gd name="T11" fmla="*/ 27 h 39"/>
                <a:gd name="T12" fmla="*/ 23 w 83"/>
                <a:gd name="T13" fmla="*/ 31 h 39"/>
                <a:gd name="T14" fmla="*/ 56 w 83"/>
                <a:gd name="T15" fmla="*/ 36 h 39"/>
                <a:gd name="T16" fmla="*/ 66 w 83"/>
                <a:gd name="T17" fmla="*/ 38 h 39"/>
                <a:gd name="T18" fmla="*/ 83 w 83"/>
                <a:gd name="T19" fmla="*/ 26 h 39"/>
                <a:gd name="T20" fmla="*/ 83 w 83"/>
                <a:gd name="T21" fmla="*/ 4 h 39"/>
                <a:gd name="T22" fmla="*/ 42 w 83"/>
                <a:gd name="T2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39">
                  <a:moveTo>
                    <a:pt x="42" y="0"/>
                  </a:moveTo>
                  <a:cubicBezTo>
                    <a:pt x="42" y="0"/>
                    <a:pt x="39" y="3"/>
                    <a:pt x="32" y="4"/>
                  </a:cubicBezTo>
                  <a:cubicBezTo>
                    <a:pt x="29" y="5"/>
                    <a:pt x="16" y="7"/>
                    <a:pt x="16" y="7"/>
                  </a:cubicBezTo>
                  <a:cubicBezTo>
                    <a:pt x="9" y="7"/>
                    <a:pt x="2" y="11"/>
                    <a:pt x="0" y="17"/>
                  </a:cubicBezTo>
                  <a:cubicBezTo>
                    <a:pt x="0" y="17"/>
                    <a:pt x="0" y="20"/>
                    <a:pt x="0" y="21"/>
                  </a:cubicBezTo>
                  <a:cubicBezTo>
                    <a:pt x="1" y="25"/>
                    <a:pt x="4" y="26"/>
                    <a:pt x="8" y="27"/>
                  </a:cubicBezTo>
                  <a:cubicBezTo>
                    <a:pt x="8" y="27"/>
                    <a:pt x="16" y="30"/>
                    <a:pt x="23" y="31"/>
                  </a:cubicBezTo>
                  <a:cubicBezTo>
                    <a:pt x="31" y="33"/>
                    <a:pt x="49" y="36"/>
                    <a:pt x="56" y="36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7" y="39"/>
                    <a:pt x="83" y="30"/>
                    <a:pt x="83" y="26"/>
                  </a:cubicBezTo>
                  <a:cubicBezTo>
                    <a:pt x="83" y="4"/>
                    <a:pt x="83" y="4"/>
                    <a:pt x="83" y="4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7" name="Freeform 1105"/>
            <p:cNvSpPr/>
            <p:nvPr>
              <p:custDataLst>
                <p:tags r:id="rId232"/>
              </p:custDataLst>
            </p:nvPr>
          </p:nvSpPr>
          <p:spPr bwMode="auto">
            <a:xfrm>
              <a:off x="4279115" y="4125879"/>
              <a:ext cx="87594" cy="58813"/>
            </a:xfrm>
            <a:custGeom>
              <a:avLst/>
              <a:gdLst>
                <a:gd name="T0" fmla="*/ 35 w 70"/>
                <a:gd name="T1" fmla="*/ 0 h 47"/>
                <a:gd name="T2" fmla="*/ 30 w 70"/>
                <a:gd name="T3" fmla="*/ 5 h 47"/>
                <a:gd name="T4" fmla="*/ 21 w 70"/>
                <a:gd name="T5" fmla="*/ 5 h 47"/>
                <a:gd name="T6" fmla="*/ 1 w 70"/>
                <a:gd name="T7" fmla="*/ 12 h 47"/>
                <a:gd name="T8" fmla="*/ 1 w 70"/>
                <a:gd name="T9" fmla="*/ 14 h 47"/>
                <a:gd name="T10" fmla="*/ 5 w 70"/>
                <a:gd name="T11" fmla="*/ 20 h 47"/>
                <a:gd name="T12" fmla="*/ 20 w 70"/>
                <a:gd name="T13" fmla="*/ 30 h 47"/>
                <a:gd name="T14" fmla="*/ 33 w 70"/>
                <a:gd name="T15" fmla="*/ 33 h 47"/>
                <a:gd name="T16" fmla="*/ 40 w 70"/>
                <a:gd name="T17" fmla="*/ 32 h 47"/>
                <a:gd name="T18" fmla="*/ 43 w 70"/>
                <a:gd name="T19" fmla="*/ 40 h 47"/>
                <a:gd name="T20" fmla="*/ 52 w 70"/>
                <a:gd name="T21" fmla="*/ 44 h 47"/>
                <a:gd name="T22" fmla="*/ 70 w 70"/>
                <a:gd name="T23" fmla="*/ 35 h 47"/>
                <a:gd name="T24" fmla="*/ 70 w 70"/>
                <a:gd name="T25" fmla="*/ 10 h 47"/>
                <a:gd name="T26" fmla="*/ 35 w 70"/>
                <a:gd name="T2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7">
                  <a:moveTo>
                    <a:pt x="35" y="0"/>
                  </a:moveTo>
                  <a:cubicBezTo>
                    <a:pt x="35" y="0"/>
                    <a:pt x="36" y="4"/>
                    <a:pt x="30" y="5"/>
                  </a:cubicBezTo>
                  <a:cubicBezTo>
                    <a:pt x="26" y="5"/>
                    <a:pt x="21" y="5"/>
                    <a:pt x="21" y="5"/>
                  </a:cubicBezTo>
                  <a:cubicBezTo>
                    <a:pt x="12" y="3"/>
                    <a:pt x="3" y="7"/>
                    <a:pt x="1" y="12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1" y="16"/>
                    <a:pt x="0" y="16"/>
                    <a:pt x="5" y="20"/>
                  </a:cubicBezTo>
                  <a:cubicBezTo>
                    <a:pt x="5" y="20"/>
                    <a:pt x="14" y="27"/>
                    <a:pt x="20" y="30"/>
                  </a:cubicBezTo>
                  <a:cubicBezTo>
                    <a:pt x="27" y="33"/>
                    <a:pt x="30" y="33"/>
                    <a:pt x="33" y="33"/>
                  </a:cubicBezTo>
                  <a:cubicBezTo>
                    <a:pt x="33" y="33"/>
                    <a:pt x="37" y="32"/>
                    <a:pt x="40" y="32"/>
                  </a:cubicBezTo>
                  <a:cubicBezTo>
                    <a:pt x="43" y="33"/>
                    <a:pt x="43" y="37"/>
                    <a:pt x="43" y="4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62" y="47"/>
                    <a:pt x="70" y="38"/>
                    <a:pt x="70" y="35"/>
                  </a:cubicBezTo>
                  <a:cubicBezTo>
                    <a:pt x="70" y="10"/>
                    <a:pt x="70" y="10"/>
                    <a:pt x="70" y="1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8" name="Freeform 1106"/>
            <p:cNvSpPr/>
            <p:nvPr>
              <p:custDataLst>
                <p:tags r:id="rId233"/>
              </p:custDataLst>
            </p:nvPr>
          </p:nvSpPr>
          <p:spPr bwMode="auto">
            <a:xfrm>
              <a:off x="4280366" y="4142147"/>
              <a:ext cx="53808" cy="32535"/>
            </a:xfrm>
            <a:custGeom>
              <a:avLst/>
              <a:gdLst>
                <a:gd name="T0" fmla="*/ 38 w 43"/>
                <a:gd name="T1" fmla="*/ 18 h 26"/>
                <a:gd name="T2" fmla="*/ 24 w 43"/>
                <a:gd name="T3" fmla="*/ 13 h 26"/>
                <a:gd name="T4" fmla="*/ 6 w 43"/>
                <a:gd name="T5" fmla="*/ 6 h 26"/>
                <a:gd name="T6" fmla="*/ 0 w 43"/>
                <a:gd name="T7" fmla="*/ 0 h 26"/>
                <a:gd name="T8" fmla="*/ 0 w 43"/>
                <a:gd name="T9" fmla="*/ 4 h 26"/>
                <a:gd name="T10" fmla="*/ 6 w 43"/>
                <a:gd name="T11" fmla="*/ 11 h 26"/>
                <a:gd name="T12" fmla="*/ 19 w 43"/>
                <a:gd name="T13" fmla="*/ 17 h 26"/>
                <a:gd name="T14" fmla="*/ 33 w 43"/>
                <a:gd name="T15" fmla="*/ 23 h 26"/>
                <a:gd name="T16" fmla="*/ 40 w 43"/>
                <a:gd name="T17" fmla="*/ 26 h 26"/>
                <a:gd name="T18" fmla="*/ 41 w 43"/>
                <a:gd name="T19" fmla="*/ 21 h 26"/>
                <a:gd name="T20" fmla="*/ 38 w 43"/>
                <a:gd name="T21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26">
                  <a:moveTo>
                    <a:pt x="38" y="18"/>
                  </a:moveTo>
                  <a:cubicBezTo>
                    <a:pt x="37" y="17"/>
                    <a:pt x="28" y="14"/>
                    <a:pt x="24" y="13"/>
                  </a:cubicBezTo>
                  <a:cubicBezTo>
                    <a:pt x="17" y="11"/>
                    <a:pt x="6" y="6"/>
                    <a:pt x="6" y="6"/>
                  </a:cubicBezTo>
                  <a:cubicBezTo>
                    <a:pt x="3" y="4"/>
                    <a:pt x="0" y="2"/>
                    <a:pt x="0" y="0"/>
                  </a:cubicBezTo>
                  <a:cubicBezTo>
                    <a:pt x="0" y="1"/>
                    <a:pt x="0" y="4"/>
                    <a:pt x="0" y="4"/>
                  </a:cubicBezTo>
                  <a:cubicBezTo>
                    <a:pt x="0" y="7"/>
                    <a:pt x="2" y="9"/>
                    <a:pt x="6" y="11"/>
                  </a:cubicBezTo>
                  <a:cubicBezTo>
                    <a:pt x="6" y="11"/>
                    <a:pt x="13" y="14"/>
                    <a:pt x="19" y="17"/>
                  </a:cubicBezTo>
                  <a:cubicBezTo>
                    <a:pt x="25" y="20"/>
                    <a:pt x="28" y="21"/>
                    <a:pt x="33" y="23"/>
                  </a:cubicBezTo>
                  <a:cubicBezTo>
                    <a:pt x="33" y="23"/>
                    <a:pt x="38" y="25"/>
                    <a:pt x="40" y="26"/>
                  </a:cubicBezTo>
                  <a:cubicBezTo>
                    <a:pt x="41" y="26"/>
                    <a:pt x="41" y="20"/>
                    <a:pt x="41" y="21"/>
                  </a:cubicBezTo>
                  <a:cubicBezTo>
                    <a:pt x="41" y="21"/>
                    <a:pt x="43" y="20"/>
                    <a:pt x="38" y="18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9" name="Freeform 1107"/>
            <p:cNvSpPr/>
            <p:nvPr>
              <p:custDataLst>
                <p:tags r:id="rId234"/>
              </p:custDataLst>
            </p:nvPr>
          </p:nvSpPr>
          <p:spPr bwMode="auto">
            <a:xfrm>
              <a:off x="4332923" y="4163419"/>
              <a:ext cx="33786" cy="21273"/>
            </a:xfrm>
            <a:custGeom>
              <a:avLst/>
              <a:gdLst>
                <a:gd name="T0" fmla="*/ 9 w 27"/>
                <a:gd name="T1" fmla="*/ 8 h 17"/>
                <a:gd name="T2" fmla="*/ 0 w 27"/>
                <a:gd name="T3" fmla="*/ 6 h 17"/>
                <a:gd name="T4" fmla="*/ 0 w 27"/>
                <a:gd name="T5" fmla="*/ 10 h 17"/>
                <a:gd name="T6" fmla="*/ 9 w 27"/>
                <a:gd name="T7" fmla="*/ 14 h 17"/>
                <a:gd name="T8" fmla="*/ 27 w 27"/>
                <a:gd name="T9" fmla="*/ 6 h 17"/>
                <a:gd name="T10" fmla="*/ 27 w 27"/>
                <a:gd name="T11" fmla="*/ 0 h 17"/>
                <a:gd name="T12" fmla="*/ 9 w 27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9" y="8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0" y="1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9" y="17"/>
                    <a:pt x="27" y="8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19" y="9"/>
                    <a:pt x="9" y="8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0" name="Freeform 1108"/>
            <p:cNvSpPr/>
            <p:nvPr>
              <p:custDataLst>
                <p:tags r:id="rId235"/>
              </p:custDataLst>
            </p:nvPr>
          </p:nvSpPr>
          <p:spPr bwMode="auto">
            <a:xfrm>
              <a:off x="4269104" y="3657880"/>
              <a:ext cx="126385" cy="222738"/>
            </a:xfrm>
            <a:custGeom>
              <a:avLst/>
              <a:gdLst>
                <a:gd name="T0" fmla="*/ 91 w 101"/>
                <a:gd name="T1" fmla="*/ 61 h 178"/>
                <a:gd name="T2" fmla="*/ 91 w 101"/>
                <a:gd name="T3" fmla="*/ 34 h 178"/>
                <a:gd name="T4" fmla="*/ 101 w 101"/>
                <a:gd name="T5" fmla="*/ 2 h 178"/>
                <a:gd name="T6" fmla="*/ 72 w 101"/>
                <a:gd name="T7" fmla="*/ 0 h 178"/>
                <a:gd name="T8" fmla="*/ 63 w 101"/>
                <a:gd name="T9" fmla="*/ 27 h 178"/>
                <a:gd name="T10" fmla="*/ 46 w 101"/>
                <a:gd name="T11" fmla="*/ 44 h 178"/>
                <a:gd name="T12" fmla="*/ 31 w 101"/>
                <a:gd name="T13" fmla="*/ 58 h 178"/>
                <a:gd name="T14" fmla="*/ 16 w 101"/>
                <a:gd name="T15" fmla="*/ 82 h 178"/>
                <a:gd name="T16" fmla="*/ 0 w 101"/>
                <a:gd name="T17" fmla="*/ 164 h 178"/>
                <a:gd name="T18" fmla="*/ 73 w 101"/>
                <a:gd name="T19" fmla="*/ 178 h 178"/>
                <a:gd name="T20" fmla="*/ 88 w 101"/>
                <a:gd name="T21" fmla="*/ 81 h 178"/>
                <a:gd name="T22" fmla="*/ 91 w 101"/>
                <a:gd name="T23" fmla="*/ 6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78">
                  <a:moveTo>
                    <a:pt x="91" y="61"/>
                  </a:moveTo>
                  <a:cubicBezTo>
                    <a:pt x="91" y="61"/>
                    <a:pt x="90" y="41"/>
                    <a:pt x="91" y="34"/>
                  </a:cubicBezTo>
                  <a:cubicBezTo>
                    <a:pt x="93" y="19"/>
                    <a:pt x="101" y="2"/>
                    <a:pt x="101" y="2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58" y="37"/>
                    <a:pt x="49" y="41"/>
                    <a:pt x="46" y="44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7" y="62"/>
                    <a:pt x="19" y="68"/>
                    <a:pt x="16" y="8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73" y="178"/>
                    <a:pt x="73" y="178"/>
                    <a:pt x="73" y="178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90" y="76"/>
                    <a:pt x="92" y="67"/>
                    <a:pt x="91" y="61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1" name="Freeform 1109"/>
            <p:cNvSpPr/>
            <p:nvPr>
              <p:custDataLst>
                <p:tags r:id="rId236"/>
              </p:custDataLst>
            </p:nvPr>
          </p:nvSpPr>
          <p:spPr bwMode="auto">
            <a:xfrm>
              <a:off x="4302890" y="3879366"/>
              <a:ext cx="66321" cy="291562"/>
            </a:xfrm>
            <a:custGeom>
              <a:avLst/>
              <a:gdLst>
                <a:gd name="T0" fmla="*/ 0 w 53"/>
                <a:gd name="T1" fmla="*/ 10 h 233"/>
                <a:gd name="T2" fmla="*/ 2 w 53"/>
                <a:gd name="T3" fmla="*/ 222 h 233"/>
                <a:gd name="T4" fmla="*/ 32 w 53"/>
                <a:gd name="T5" fmla="*/ 233 h 233"/>
                <a:gd name="T6" fmla="*/ 53 w 53"/>
                <a:gd name="T7" fmla="*/ 223 h 233"/>
                <a:gd name="T8" fmla="*/ 50 w 53"/>
                <a:gd name="T9" fmla="*/ 0 h 233"/>
                <a:gd name="T10" fmla="*/ 0 w 53"/>
                <a:gd name="T11" fmla="*/ 1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33">
                  <a:moveTo>
                    <a:pt x="0" y="10"/>
                  </a:moveTo>
                  <a:cubicBezTo>
                    <a:pt x="2" y="222"/>
                    <a:pt x="2" y="222"/>
                    <a:pt x="2" y="222"/>
                  </a:cubicBezTo>
                  <a:cubicBezTo>
                    <a:pt x="2" y="222"/>
                    <a:pt x="13" y="233"/>
                    <a:pt x="32" y="233"/>
                  </a:cubicBezTo>
                  <a:cubicBezTo>
                    <a:pt x="42" y="233"/>
                    <a:pt x="53" y="226"/>
                    <a:pt x="53" y="223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093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2" name="Freeform 1110"/>
            <p:cNvSpPr/>
            <p:nvPr>
              <p:custDataLst>
                <p:tags r:id="rId237"/>
              </p:custDataLst>
            </p:nvPr>
          </p:nvSpPr>
          <p:spPr bwMode="auto">
            <a:xfrm>
              <a:off x="4272858" y="3901891"/>
              <a:ext cx="72577" cy="289059"/>
            </a:xfrm>
            <a:custGeom>
              <a:avLst/>
              <a:gdLst>
                <a:gd name="T0" fmla="*/ 0 w 58"/>
                <a:gd name="T1" fmla="*/ 2 h 231"/>
                <a:gd name="T2" fmla="*/ 15 w 58"/>
                <a:gd name="T3" fmla="*/ 197 h 231"/>
                <a:gd name="T4" fmla="*/ 12 w 58"/>
                <a:gd name="T5" fmla="*/ 204 h 231"/>
                <a:gd name="T6" fmla="*/ 11 w 58"/>
                <a:gd name="T7" fmla="*/ 213 h 231"/>
                <a:gd name="T8" fmla="*/ 44 w 58"/>
                <a:gd name="T9" fmla="*/ 230 h 231"/>
                <a:gd name="T10" fmla="*/ 58 w 58"/>
                <a:gd name="T11" fmla="*/ 225 h 231"/>
                <a:gd name="T12" fmla="*/ 53 w 58"/>
                <a:gd name="T13" fmla="*/ 0 h 231"/>
                <a:gd name="T14" fmla="*/ 0 w 58"/>
                <a:gd name="T15" fmla="*/ 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31">
                  <a:moveTo>
                    <a:pt x="0" y="2"/>
                  </a:moveTo>
                  <a:cubicBezTo>
                    <a:pt x="15" y="197"/>
                    <a:pt x="15" y="197"/>
                    <a:pt x="15" y="197"/>
                  </a:cubicBezTo>
                  <a:cubicBezTo>
                    <a:pt x="15" y="197"/>
                    <a:pt x="15" y="201"/>
                    <a:pt x="12" y="204"/>
                  </a:cubicBezTo>
                  <a:cubicBezTo>
                    <a:pt x="10" y="207"/>
                    <a:pt x="10" y="211"/>
                    <a:pt x="11" y="213"/>
                  </a:cubicBezTo>
                  <a:cubicBezTo>
                    <a:pt x="12" y="216"/>
                    <a:pt x="22" y="231"/>
                    <a:pt x="44" y="230"/>
                  </a:cubicBezTo>
                  <a:cubicBezTo>
                    <a:pt x="50" y="230"/>
                    <a:pt x="57" y="227"/>
                    <a:pt x="58" y="225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145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3" name="Freeform 1111"/>
            <p:cNvSpPr/>
            <p:nvPr>
              <p:custDataLst>
                <p:tags r:id="rId238"/>
              </p:custDataLst>
            </p:nvPr>
          </p:nvSpPr>
          <p:spPr bwMode="auto">
            <a:xfrm>
              <a:off x="4267853" y="3699174"/>
              <a:ext cx="120128" cy="226492"/>
            </a:xfrm>
            <a:custGeom>
              <a:avLst/>
              <a:gdLst>
                <a:gd name="T0" fmla="*/ 33 w 96"/>
                <a:gd name="T1" fmla="*/ 11 h 181"/>
                <a:gd name="T2" fmla="*/ 7 w 96"/>
                <a:gd name="T3" fmla="*/ 74 h 181"/>
                <a:gd name="T4" fmla="*/ 0 w 96"/>
                <a:gd name="T5" fmla="*/ 164 h 181"/>
                <a:gd name="T6" fmla="*/ 5 w 96"/>
                <a:gd name="T7" fmla="*/ 172 h 181"/>
                <a:gd name="T8" fmla="*/ 59 w 96"/>
                <a:gd name="T9" fmla="*/ 177 h 181"/>
                <a:gd name="T10" fmla="*/ 84 w 96"/>
                <a:gd name="T11" fmla="*/ 166 h 181"/>
                <a:gd name="T12" fmla="*/ 91 w 96"/>
                <a:gd name="T13" fmla="*/ 50 h 181"/>
                <a:gd name="T14" fmla="*/ 92 w 96"/>
                <a:gd name="T15" fmla="*/ 3 h 181"/>
                <a:gd name="T16" fmla="*/ 85 w 96"/>
                <a:gd name="T17" fmla="*/ 2 h 181"/>
                <a:gd name="T18" fmla="*/ 52 w 96"/>
                <a:gd name="T19" fmla="*/ 8 h 181"/>
                <a:gd name="T20" fmla="*/ 33 w 96"/>
                <a:gd name="T21" fmla="*/ 1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81">
                  <a:moveTo>
                    <a:pt x="33" y="11"/>
                  </a:moveTo>
                  <a:cubicBezTo>
                    <a:pt x="26" y="15"/>
                    <a:pt x="13" y="36"/>
                    <a:pt x="7" y="74"/>
                  </a:cubicBezTo>
                  <a:cubicBezTo>
                    <a:pt x="2" y="105"/>
                    <a:pt x="0" y="164"/>
                    <a:pt x="0" y="164"/>
                  </a:cubicBezTo>
                  <a:cubicBezTo>
                    <a:pt x="0" y="169"/>
                    <a:pt x="1" y="170"/>
                    <a:pt x="5" y="172"/>
                  </a:cubicBezTo>
                  <a:cubicBezTo>
                    <a:pt x="12" y="175"/>
                    <a:pt x="34" y="181"/>
                    <a:pt x="59" y="177"/>
                  </a:cubicBezTo>
                  <a:cubicBezTo>
                    <a:pt x="65" y="176"/>
                    <a:pt x="82" y="172"/>
                    <a:pt x="84" y="166"/>
                  </a:cubicBezTo>
                  <a:cubicBezTo>
                    <a:pt x="84" y="166"/>
                    <a:pt x="76" y="113"/>
                    <a:pt x="91" y="50"/>
                  </a:cubicBezTo>
                  <a:cubicBezTo>
                    <a:pt x="96" y="25"/>
                    <a:pt x="92" y="3"/>
                    <a:pt x="92" y="3"/>
                  </a:cubicBezTo>
                  <a:cubicBezTo>
                    <a:pt x="92" y="3"/>
                    <a:pt x="89" y="2"/>
                    <a:pt x="85" y="2"/>
                  </a:cubicBezTo>
                  <a:cubicBezTo>
                    <a:pt x="69" y="0"/>
                    <a:pt x="52" y="8"/>
                    <a:pt x="52" y="8"/>
                  </a:cubicBezTo>
                  <a:lnTo>
                    <a:pt x="33" y="11"/>
                  </a:lnTo>
                  <a:close/>
                </a:path>
              </a:pathLst>
            </a:custGeom>
            <a:solidFill>
              <a:srgbClr val="2E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4" name="Freeform 1112"/>
            <p:cNvSpPr/>
            <p:nvPr>
              <p:custDataLst>
                <p:tags r:id="rId239"/>
              </p:custDataLst>
            </p:nvPr>
          </p:nvSpPr>
          <p:spPr bwMode="auto">
            <a:xfrm>
              <a:off x="4321660" y="3581548"/>
              <a:ext cx="98856" cy="97604"/>
            </a:xfrm>
            <a:custGeom>
              <a:avLst/>
              <a:gdLst>
                <a:gd name="T0" fmla="*/ 48 w 79"/>
                <a:gd name="T1" fmla="*/ 9 h 78"/>
                <a:gd name="T2" fmla="*/ 28 w 79"/>
                <a:gd name="T3" fmla="*/ 0 h 78"/>
                <a:gd name="T4" fmla="*/ 7 w 79"/>
                <a:gd name="T5" fmla="*/ 52 h 78"/>
                <a:gd name="T6" fmla="*/ 9 w 79"/>
                <a:gd name="T7" fmla="*/ 74 h 78"/>
                <a:gd name="T8" fmla="*/ 37 w 79"/>
                <a:gd name="T9" fmla="*/ 78 h 78"/>
                <a:gd name="T10" fmla="*/ 59 w 79"/>
                <a:gd name="T11" fmla="*/ 59 h 78"/>
                <a:gd name="T12" fmla="*/ 79 w 79"/>
                <a:gd name="T13" fmla="*/ 28 h 78"/>
                <a:gd name="T14" fmla="*/ 48 w 79"/>
                <a:gd name="T15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8">
                  <a:moveTo>
                    <a:pt x="48" y="9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0" y="66"/>
                    <a:pt x="5" y="71"/>
                    <a:pt x="9" y="74"/>
                  </a:cubicBezTo>
                  <a:cubicBezTo>
                    <a:pt x="18" y="78"/>
                    <a:pt x="31" y="78"/>
                    <a:pt x="37" y="78"/>
                  </a:cubicBezTo>
                  <a:cubicBezTo>
                    <a:pt x="50" y="77"/>
                    <a:pt x="58" y="61"/>
                    <a:pt x="59" y="59"/>
                  </a:cubicBezTo>
                  <a:cubicBezTo>
                    <a:pt x="79" y="28"/>
                    <a:pt x="79" y="28"/>
                    <a:pt x="79" y="28"/>
                  </a:cubicBezTo>
                  <a:lnTo>
                    <a:pt x="48" y="9"/>
                  </a:ln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5" name="Freeform 1113"/>
            <p:cNvSpPr/>
            <p:nvPr>
              <p:custDataLst>
                <p:tags r:id="rId240"/>
              </p:custDataLst>
            </p:nvPr>
          </p:nvSpPr>
          <p:spPr bwMode="auto">
            <a:xfrm>
              <a:off x="4344184" y="3570286"/>
              <a:ext cx="91348" cy="110118"/>
            </a:xfrm>
            <a:custGeom>
              <a:avLst/>
              <a:gdLst>
                <a:gd name="T0" fmla="*/ 19 w 73"/>
                <a:gd name="T1" fmla="*/ 3 h 88"/>
                <a:gd name="T2" fmla="*/ 7 w 73"/>
                <a:gd name="T3" fmla="*/ 16 h 88"/>
                <a:gd name="T4" fmla="*/ 3 w 73"/>
                <a:gd name="T5" fmla="*/ 43 h 88"/>
                <a:gd name="T6" fmla="*/ 1 w 73"/>
                <a:gd name="T7" fmla="*/ 49 h 88"/>
                <a:gd name="T8" fmla="*/ 4 w 73"/>
                <a:gd name="T9" fmla="*/ 53 h 88"/>
                <a:gd name="T10" fmla="*/ 8 w 73"/>
                <a:gd name="T11" fmla="*/ 46 h 88"/>
                <a:gd name="T12" fmla="*/ 12 w 73"/>
                <a:gd name="T13" fmla="*/ 59 h 88"/>
                <a:gd name="T14" fmla="*/ 13 w 73"/>
                <a:gd name="T15" fmla="*/ 70 h 88"/>
                <a:gd name="T16" fmla="*/ 28 w 73"/>
                <a:gd name="T17" fmla="*/ 87 h 88"/>
                <a:gd name="T18" fmla="*/ 36 w 73"/>
                <a:gd name="T19" fmla="*/ 87 h 88"/>
                <a:gd name="T20" fmla="*/ 54 w 73"/>
                <a:gd name="T21" fmla="*/ 73 h 88"/>
                <a:gd name="T22" fmla="*/ 70 w 73"/>
                <a:gd name="T23" fmla="*/ 31 h 88"/>
                <a:gd name="T24" fmla="*/ 60 w 73"/>
                <a:gd name="T25" fmla="*/ 18 h 88"/>
                <a:gd name="T26" fmla="*/ 57 w 73"/>
                <a:gd name="T27" fmla="*/ 10 h 88"/>
                <a:gd name="T28" fmla="*/ 47 w 73"/>
                <a:gd name="T29" fmla="*/ 9 h 88"/>
                <a:gd name="T30" fmla="*/ 47 w 73"/>
                <a:gd name="T31" fmla="*/ 4 h 88"/>
                <a:gd name="T32" fmla="*/ 40 w 73"/>
                <a:gd name="T33" fmla="*/ 3 h 88"/>
                <a:gd name="T34" fmla="*/ 32 w 73"/>
                <a:gd name="T35" fmla="*/ 5 h 88"/>
                <a:gd name="T36" fmla="*/ 31 w 73"/>
                <a:gd name="T37" fmla="*/ 0 h 88"/>
                <a:gd name="T38" fmla="*/ 19 w 73"/>
                <a:gd name="T3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88">
                  <a:moveTo>
                    <a:pt x="19" y="3"/>
                  </a:moveTo>
                  <a:cubicBezTo>
                    <a:pt x="10" y="6"/>
                    <a:pt x="7" y="15"/>
                    <a:pt x="7" y="16"/>
                  </a:cubicBezTo>
                  <a:cubicBezTo>
                    <a:pt x="10" y="22"/>
                    <a:pt x="5" y="38"/>
                    <a:pt x="3" y="43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51"/>
                    <a:pt x="1" y="55"/>
                    <a:pt x="4" y="53"/>
                  </a:cubicBezTo>
                  <a:cubicBezTo>
                    <a:pt x="7" y="51"/>
                    <a:pt x="6" y="47"/>
                    <a:pt x="8" y="46"/>
                  </a:cubicBezTo>
                  <a:cubicBezTo>
                    <a:pt x="10" y="45"/>
                    <a:pt x="14" y="47"/>
                    <a:pt x="12" y="5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4" y="79"/>
                    <a:pt x="21" y="85"/>
                    <a:pt x="28" y="87"/>
                  </a:cubicBezTo>
                  <a:cubicBezTo>
                    <a:pt x="28" y="87"/>
                    <a:pt x="33" y="88"/>
                    <a:pt x="36" y="87"/>
                  </a:cubicBezTo>
                  <a:cubicBezTo>
                    <a:pt x="38" y="86"/>
                    <a:pt x="50" y="76"/>
                    <a:pt x="54" y="73"/>
                  </a:cubicBezTo>
                  <a:cubicBezTo>
                    <a:pt x="68" y="60"/>
                    <a:pt x="73" y="45"/>
                    <a:pt x="70" y="31"/>
                  </a:cubicBezTo>
                  <a:cubicBezTo>
                    <a:pt x="68" y="25"/>
                    <a:pt x="62" y="19"/>
                    <a:pt x="60" y="18"/>
                  </a:cubicBezTo>
                  <a:cubicBezTo>
                    <a:pt x="51" y="11"/>
                    <a:pt x="57" y="10"/>
                    <a:pt x="57" y="10"/>
                  </a:cubicBezTo>
                  <a:cubicBezTo>
                    <a:pt x="54" y="7"/>
                    <a:pt x="49" y="9"/>
                    <a:pt x="47" y="9"/>
                  </a:cubicBezTo>
                  <a:cubicBezTo>
                    <a:pt x="39" y="9"/>
                    <a:pt x="47" y="5"/>
                    <a:pt x="47" y="4"/>
                  </a:cubicBezTo>
                  <a:cubicBezTo>
                    <a:pt x="47" y="4"/>
                    <a:pt x="45" y="2"/>
                    <a:pt x="40" y="3"/>
                  </a:cubicBezTo>
                  <a:cubicBezTo>
                    <a:pt x="38" y="4"/>
                    <a:pt x="35" y="6"/>
                    <a:pt x="32" y="5"/>
                  </a:cubicBezTo>
                  <a:cubicBezTo>
                    <a:pt x="27" y="4"/>
                    <a:pt x="31" y="0"/>
                    <a:pt x="31" y="0"/>
                  </a:cubicBezTo>
                  <a:cubicBezTo>
                    <a:pt x="28" y="0"/>
                    <a:pt x="19" y="3"/>
                    <a:pt x="19" y="3"/>
                  </a:cubicBezTo>
                  <a:close/>
                </a:path>
              </a:pathLst>
            </a:custGeom>
            <a:solidFill>
              <a:srgbClr val="633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6" name="Freeform 1114"/>
            <p:cNvSpPr/>
            <p:nvPr>
              <p:custDataLst>
                <p:tags r:id="rId241"/>
              </p:custDataLst>
            </p:nvPr>
          </p:nvSpPr>
          <p:spPr bwMode="auto">
            <a:xfrm>
              <a:off x="4345436" y="3627848"/>
              <a:ext cx="13765" cy="18770"/>
            </a:xfrm>
            <a:custGeom>
              <a:avLst/>
              <a:gdLst>
                <a:gd name="T0" fmla="*/ 7 w 11"/>
                <a:gd name="T1" fmla="*/ 0 h 15"/>
                <a:gd name="T2" fmla="*/ 10 w 11"/>
                <a:gd name="T3" fmla="*/ 8 h 15"/>
                <a:gd name="T4" fmla="*/ 5 w 11"/>
                <a:gd name="T5" fmla="*/ 14 h 15"/>
                <a:gd name="T6" fmla="*/ 0 w 11"/>
                <a:gd name="T7" fmla="*/ 15 h 15"/>
                <a:gd name="T8" fmla="*/ 5 w 11"/>
                <a:gd name="T9" fmla="*/ 6 h 15"/>
                <a:gd name="T10" fmla="*/ 7 w 1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5">
                  <a:moveTo>
                    <a:pt x="7" y="0"/>
                  </a:moveTo>
                  <a:cubicBezTo>
                    <a:pt x="7" y="0"/>
                    <a:pt x="11" y="3"/>
                    <a:pt x="10" y="8"/>
                  </a:cubicBezTo>
                  <a:cubicBezTo>
                    <a:pt x="9" y="12"/>
                    <a:pt x="6" y="14"/>
                    <a:pt x="5" y="14"/>
                  </a:cubicBezTo>
                  <a:cubicBezTo>
                    <a:pt x="2" y="15"/>
                    <a:pt x="0" y="15"/>
                    <a:pt x="0" y="15"/>
                  </a:cubicBezTo>
                  <a:cubicBezTo>
                    <a:pt x="0" y="15"/>
                    <a:pt x="5" y="7"/>
                    <a:pt x="5" y="6"/>
                  </a:cubicBezTo>
                  <a:cubicBezTo>
                    <a:pt x="6" y="4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7" name="Freeform 1115"/>
            <p:cNvSpPr/>
            <p:nvPr>
              <p:custDataLst>
                <p:tags r:id="rId242"/>
              </p:custDataLst>
            </p:nvPr>
          </p:nvSpPr>
          <p:spPr bwMode="auto">
            <a:xfrm>
              <a:off x="4342933" y="3622842"/>
              <a:ext cx="13765" cy="27529"/>
            </a:xfrm>
            <a:custGeom>
              <a:avLst/>
              <a:gdLst>
                <a:gd name="T0" fmla="*/ 9 w 11"/>
                <a:gd name="T1" fmla="*/ 1 h 22"/>
                <a:gd name="T2" fmla="*/ 6 w 11"/>
                <a:gd name="T3" fmla="*/ 4 h 22"/>
                <a:gd name="T4" fmla="*/ 4 w 11"/>
                <a:gd name="T5" fmla="*/ 12 h 22"/>
                <a:gd name="T6" fmla="*/ 0 w 11"/>
                <a:gd name="T7" fmla="*/ 18 h 22"/>
                <a:gd name="T8" fmla="*/ 3 w 11"/>
                <a:gd name="T9" fmla="*/ 19 h 22"/>
                <a:gd name="T10" fmla="*/ 9 w 11"/>
                <a:gd name="T11" fmla="*/ 12 h 22"/>
                <a:gd name="T12" fmla="*/ 9 w 11"/>
                <a:gd name="T1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1"/>
                  </a:moveTo>
                  <a:cubicBezTo>
                    <a:pt x="9" y="1"/>
                    <a:pt x="6" y="0"/>
                    <a:pt x="6" y="4"/>
                  </a:cubicBezTo>
                  <a:cubicBezTo>
                    <a:pt x="6" y="8"/>
                    <a:pt x="5" y="10"/>
                    <a:pt x="4" y="12"/>
                  </a:cubicBezTo>
                  <a:cubicBezTo>
                    <a:pt x="3" y="13"/>
                    <a:pt x="0" y="18"/>
                    <a:pt x="0" y="18"/>
                  </a:cubicBezTo>
                  <a:cubicBezTo>
                    <a:pt x="0" y="18"/>
                    <a:pt x="0" y="22"/>
                    <a:pt x="3" y="19"/>
                  </a:cubicBezTo>
                  <a:cubicBezTo>
                    <a:pt x="5" y="18"/>
                    <a:pt x="7" y="15"/>
                    <a:pt x="9" y="12"/>
                  </a:cubicBezTo>
                  <a:cubicBezTo>
                    <a:pt x="10" y="10"/>
                    <a:pt x="11" y="2"/>
                    <a:pt x="9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8" name="Freeform 1116"/>
            <p:cNvSpPr/>
            <p:nvPr>
              <p:custDataLst>
                <p:tags r:id="rId243"/>
              </p:custDataLst>
            </p:nvPr>
          </p:nvSpPr>
          <p:spPr bwMode="auto">
            <a:xfrm>
              <a:off x="4216548" y="3569035"/>
              <a:ext cx="21273" cy="45048"/>
            </a:xfrm>
            <a:custGeom>
              <a:avLst/>
              <a:gdLst>
                <a:gd name="T0" fmla="*/ 2 w 17"/>
                <a:gd name="T1" fmla="*/ 27 h 36"/>
                <a:gd name="T2" fmla="*/ 9 w 17"/>
                <a:gd name="T3" fmla="*/ 16 h 36"/>
                <a:gd name="T4" fmla="*/ 9 w 17"/>
                <a:gd name="T5" fmla="*/ 4 h 36"/>
                <a:gd name="T6" fmla="*/ 15 w 17"/>
                <a:gd name="T7" fmla="*/ 1 h 36"/>
                <a:gd name="T8" fmla="*/ 17 w 17"/>
                <a:gd name="T9" fmla="*/ 18 h 36"/>
                <a:gd name="T10" fmla="*/ 8 w 17"/>
                <a:gd name="T11" fmla="*/ 35 h 36"/>
                <a:gd name="T12" fmla="*/ 2 w 17"/>
                <a:gd name="T13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2" y="27"/>
                  </a:moveTo>
                  <a:cubicBezTo>
                    <a:pt x="0" y="23"/>
                    <a:pt x="5" y="18"/>
                    <a:pt x="9" y="16"/>
                  </a:cubicBezTo>
                  <a:cubicBezTo>
                    <a:pt x="10" y="16"/>
                    <a:pt x="8" y="7"/>
                    <a:pt x="9" y="4"/>
                  </a:cubicBezTo>
                  <a:cubicBezTo>
                    <a:pt x="10" y="0"/>
                    <a:pt x="14" y="0"/>
                    <a:pt x="15" y="1"/>
                  </a:cubicBezTo>
                  <a:cubicBezTo>
                    <a:pt x="16" y="2"/>
                    <a:pt x="17" y="15"/>
                    <a:pt x="17" y="18"/>
                  </a:cubicBezTo>
                  <a:cubicBezTo>
                    <a:pt x="17" y="27"/>
                    <a:pt x="12" y="33"/>
                    <a:pt x="8" y="35"/>
                  </a:cubicBezTo>
                  <a:cubicBezTo>
                    <a:pt x="4" y="36"/>
                    <a:pt x="3" y="32"/>
                    <a:pt x="2" y="27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9" name="Freeform 1117"/>
            <p:cNvSpPr/>
            <p:nvPr>
              <p:custDataLst>
                <p:tags r:id="rId244"/>
              </p:custDataLst>
            </p:nvPr>
          </p:nvSpPr>
          <p:spPr bwMode="auto">
            <a:xfrm>
              <a:off x="4194024" y="3554019"/>
              <a:ext cx="36289" cy="67572"/>
            </a:xfrm>
            <a:custGeom>
              <a:avLst/>
              <a:gdLst>
                <a:gd name="T0" fmla="*/ 21 w 29"/>
                <a:gd name="T1" fmla="*/ 52 h 54"/>
                <a:gd name="T2" fmla="*/ 29 w 29"/>
                <a:gd name="T3" fmla="*/ 44 h 54"/>
                <a:gd name="T4" fmla="*/ 28 w 29"/>
                <a:gd name="T5" fmla="*/ 29 h 54"/>
                <a:gd name="T6" fmla="*/ 28 w 29"/>
                <a:gd name="T7" fmla="*/ 27 h 54"/>
                <a:gd name="T8" fmla="*/ 19 w 29"/>
                <a:gd name="T9" fmla="*/ 10 h 54"/>
                <a:gd name="T10" fmla="*/ 10 w 29"/>
                <a:gd name="T11" fmla="*/ 4 h 54"/>
                <a:gd name="T12" fmla="*/ 8 w 29"/>
                <a:gd name="T13" fmla="*/ 8 h 54"/>
                <a:gd name="T14" fmla="*/ 1 w 29"/>
                <a:gd name="T15" fmla="*/ 19 h 54"/>
                <a:gd name="T16" fmla="*/ 5 w 29"/>
                <a:gd name="T17" fmla="*/ 36 h 54"/>
                <a:gd name="T18" fmla="*/ 21 w 29"/>
                <a:gd name="T1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4">
                  <a:moveTo>
                    <a:pt x="21" y="52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6" y="0"/>
                    <a:pt x="10" y="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0" y="11"/>
                    <a:pt x="1" y="19"/>
                    <a:pt x="1" y="19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7" y="41"/>
                    <a:pt x="15" y="54"/>
                    <a:pt x="21" y="52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0" name="Freeform 1118"/>
            <p:cNvSpPr/>
            <p:nvPr>
              <p:custDataLst>
                <p:tags r:id="rId245"/>
              </p:custDataLst>
            </p:nvPr>
          </p:nvSpPr>
          <p:spPr bwMode="auto">
            <a:xfrm>
              <a:off x="4210292" y="3600318"/>
              <a:ext cx="147658" cy="156417"/>
            </a:xfrm>
            <a:custGeom>
              <a:avLst/>
              <a:gdLst>
                <a:gd name="T0" fmla="*/ 0 w 118"/>
                <a:gd name="T1" fmla="*/ 10 h 125"/>
                <a:gd name="T2" fmla="*/ 31 w 118"/>
                <a:gd name="T3" fmla="*/ 91 h 125"/>
                <a:gd name="T4" fmla="*/ 89 w 118"/>
                <a:gd name="T5" fmla="*/ 119 h 125"/>
                <a:gd name="T6" fmla="*/ 116 w 118"/>
                <a:gd name="T7" fmla="*/ 111 h 125"/>
                <a:gd name="T8" fmla="*/ 101 w 118"/>
                <a:gd name="T9" fmla="*/ 91 h 125"/>
                <a:gd name="T10" fmla="*/ 48 w 118"/>
                <a:gd name="T11" fmla="*/ 70 h 125"/>
                <a:gd name="T12" fmla="*/ 15 w 118"/>
                <a:gd name="T13" fmla="*/ 4 h 125"/>
                <a:gd name="T14" fmla="*/ 0 w 118"/>
                <a:gd name="T15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0" y="10"/>
                  </a:moveTo>
                  <a:cubicBezTo>
                    <a:pt x="0" y="10"/>
                    <a:pt x="15" y="75"/>
                    <a:pt x="31" y="91"/>
                  </a:cubicBezTo>
                  <a:cubicBezTo>
                    <a:pt x="40" y="100"/>
                    <a:pt x="89" y="119"/>
                    <a:pt x="89" y="119"/>
                  </a:cubicBezTo>
                  <a:cubicBezTo>
                    <a:pt x="89" y="119"/>
                    <a:pt x="112" y="125"/>
                    <a:pt x="116" y="111"/>
                  </a:cubicBezTo>
                  <a:cubicBezTo>
                    <a:pt x="118" y="103"/>
                    <a:pt x="115" y="95"/>
                    <a:pt x="101" y="91"/>
                  </a:cubicBezTo>
                  <a:cubicBezTo>
                    <a:pt x="92" y="88"/>
                    <a:pt x="48" y="70"/>
                    <a:pt x="48" y="70"/>
                  </a:cubicBezTo>
                  <a:cubicBezTo>
                    <a:pt x="48" y="70"/>
                    <a:pt x="21" y="26"/>
                    <a:pt x="15" y="4"/>
                  </a:cubicBezTo>
                  <a:cubicBezTo>
                    <a:pt x="15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1" name="Freeform 1119"/>
            <p:cNvSpPr/>
            <p:nvPr>
              <p:custDataLst>
                <p:tags r:id="rId246"/>
              </p:custDataLst>
            </p:nvPr>
          </p:nvSpPr>
          <p:spPr bwMode="auto">
            <a:xfrm>
              <a:off x="4276612" y="3691666"/>
              <a:ext cx="86343" cy="65069"/>
            </a:xfrm>
            <a:custGeom>
              <a:avLst/>
              <a:gdLst>
                <a:gd name="T0" fmla="*/ 66 w 69"/>
                <a:gd name="T1" fmla="*/ 38 h 52"/>
                <a:gd name="T2" fmla="*/ 32 w 69"/>
                <a:gd name="T3" fmla="*/ 48 h 52"/>
                <a:gd name="T4" fmla="*/ 4 w 69"/>
                <a:gd name="T5" fmla="*/ 42 h 52"/>
                <a:gd name="T6" fmla="*/ 1 w 69"/>
                <a:gd name="T7" fmla="*/ 23 h 52"/>
                <a:gd name="T8" fmla="*/ 7 w 69"/>
                <a:gd name="T9" fmla="*/ 0 h 52"/>
                <a:gd name="T10" fmla="*/ 49 w 69"/>
                <a:gd name="T11" fmla="*/ 10 h 52"/>
                <a:gd name="T12" fmla="*/ 66 w 69"/>
                <a:gd name="T13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52">
                  <a:moveTo>
                    <a:pt x="66" y="38"/>
                  </a:moveTo>
                  <a:cubicBezTo>
                    <a:pt x="62" y="52"/>
                    <a:pt x="32" y="48"/>
                    <a:pt x="32" y="48"/>
                  </a:cubicBezTo>
                  <a:cubicBezTo>
                    <a:pt x="32" y="48"/>
                    <a:pt x="10" y="44"/>
                    <a:pt x="4" y="42"/>
                  </a:cubicBezTo>
                  <a:cubicBezTo>
                    <a:pt x="4" y="42"/>
                    <a:pt x="0" y="33"/>
                    <a:pt x="1" y="23"/>
                  </a:cubicBezTo>
                  <a:cubicBezTo>
                    <a:pt x="3" y="10"/>
                    <a:pt x="7" y="0"/>
                    <a:pt x="7" y="0"/>
                  </a:cubicBezTo>
                  <a:cubicBezTo>
                    <a:pt x="16" y="2"/>
                    <a:pt x="45" y="9"/>
                    <a:pt x="49" y="10"/>
                  </a:cubicBezTo>
                  <a:cubicBezTo>
                    <a:pt x="61" y="13"/>
                    <a:pt x="69" y="26"/>
                    <a:pt x="66" y="38"/>
                  </a:cubicBezTo>
                  <a:close/>
                </a:path>
              </a:pathLst>
            </a:custGeom>
            <a:solidFill>
              <a:srgbClr val="43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2" name="Freeform 1120"/>
            <p:cNvSpPr/>
            <p:nvPr>
              <p:custDataLst>
                <p:tags r:id="rId247"/>
              </p:custDataLst>
            </p:nvPr>
          </p:nvSpPr>
          <p:spPr bwMode="auto">
            <a:xfrm>
              <a:off x="4280366" y="4159666"/>
              <a:ext cx="6257" cy="18770"/>
            </a:xfrm>
            <a:custGeom>
              <a:avLst/>
              <a:gdLst>
                <a:gd name="T0" fmla="*/ 2 w 5"/>
                <a:gd name="T1" fmla="*/ 15 h 15"/>
                <a:gd name="T2" fmla="*/ 1 w 5"/>
                <a:gd name="T3" fmla="*/ 14 h 15"/>
                <a:gd name="T4" fmla="*/ 1 w 5"/>
                <a:gd name="T5" fmla="*/ 4 h 15"/>
                <a:gd name="T6" fmla="*/ 3 w 5"/>
                <a:gd name="T7" fmla="*/ 0 h 15"/>
                <a:gd name="T8" fmla="*/ 5 w 5"/>
                <a:gd name="T9" fmla="*/ 1 h 15"/>
                <a:gd name="T10" fmla="*/ 4 w 5"/>
                <a:gd name="T11" fmla="*/ 3 h 15"/>
                <a:gd name="T12" fmla="*/ 3 w 5"/>
                <a:gd name="T13" fmla="*/ 5 h 15"/>
                <a:gd name="T14" fmla="*/ 3 w 5"/>
                <a:gd name="T15" fmla="*/ 13 h 15"/>
                <a:gd name="T16" fmla="*/ 2 w 5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5">
                  <a:moveTo>
                    <a:pt x="2" y="15"/>
                  </a:moveTo>
                  <a:cubicBezTo>
                    <a:pt x="1" y="15"/>
                    <a:pt x="1" y="14"/>
                    <a:pt x="1" y="14"/>
                  </a:cubicBezTo>
                  <a:cubicBezTo>
                    <a:pt x="0" y="12"/>
                    <a:pt x="0" y="9"/>
                    <a:pt x="1" y="4"/>
                  </a:cubicBezTo>
                  <a:cubicBezTo>
                    <a:pt x="2" y="2"/>
                    <a:pt x="3" y="1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1"/>
                    <a:pt x="5" y="2"/>
                    <a:pt x="4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2" y="8"/>
                    <a:pt x="2" y="11"/>
                    <a:pt x="3" y="13"/>
                  </a:cubicBezTo>
                  <a:cubicBezTo>
                    <a:pt x="3" y="14"/>
                    <a:pt x="3" y="14"/>
                    <a:pt x="2" y="15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" name="Freeform 1121"/>
            <p:cNvSpPr/>
            <p:nvPr>
              <p:custDataLst>
                <p:tags r:id="rId248"/>
              </p:custDataLst>
            </p:nvPr>
          </p:nvSpPr>
          <p:spPr bwMode="auto">
            <a:xfrm>
              <a:off x="4272858" y="4160917"/>
              <a:ext cx="8760" cy="16268"/>
            </a:xfrm>
            <a:custGeom>
              <a:avLst/>
              <a:gdLst>
                <a:gd name="T0" fmla="*/ 1 w 7"/>
                <a:gd name="T1" fmla="*/ 13 h 13"/>
                <a:gd name="T2" fmla="*/ 0 w 7"/>
                <a:gd name="T3" fmla="*/ 12 h 13"/>
                <a:gd name="T4" fmla="*/ 3 w 7"/>
                <a:gd name="T5" fmla="*/ 3 h 13"/>
                <a:gd name="T6" fmla="*/ 6 w 7"/>
                <a:gd name="T7" fmla="*/ 0 h 13"/>
                <a:gd name="T8" fmla="*/ 7 w 7"/>
                <a:gd name="T9" fmla="*/ 1 h 13"/>
                <a:gd name="T10" fmla="*/ 6 w 7"/>
                <a:gd name="T11" fmla="*/ 3 h 13"/>
                <a:gd name="T12" fmla="*/ 4 w 7"/>
                <a:gd name="T13" fmla="*/ 4 h 13"/>
                <a:gd name="T14" fmla="*/ 2 w 7"/>
                <a:gd name="T15" fmla="*/ 12 h 13"/>
                <a:gd name="T16" fmla="*/ 1 w 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1" y="13"/>
                  </a:moveTo>
                  <a:cubicBezTo>
                    <a:pt x="0" y="13"/>
                    <a:pt x="0" y="13"/>
                    <a:pt x="0" y="12"/>
                  </a:cubicBezTo>
                  <a:cubicBezTo>
                    <a:pt x="0" y="11"/>
                    <a:pt x="0" y="7"/>
                    <a:pt x="3" y="3"/>
                  </a:cubicBezTo>
                  <a:cubicBezTo>
                    <a:pt x="4" y="2"/>
                    <a:pt x="5" y="1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7" y="2"/>
                    <a:pt x="7" y="2"/>
                    <a:pt x="6" y="3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7"/>
                    <a:pt x="2" y="10"/>
                    <a:pt x="2" y="12"/>
                  </a:cubicBezTo>
                  <a:cubicBezTo>
                    <a:pt x="2" y="13"/>
                    <a:pt x="2" y="13"/>
                    <a:pt x="1" y="13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" name="Freeform 1122"/>
            <p:cNvSpPr/>
            <p:nvPr>
              <p:custDataLst>
                <p:tags r:id="rId249"/>
              </p:custDataLst>
            </p:nvPr>
          </p:nvSpPr>
          <p:spPr bwMode="auto">
            <a:xfrm>
              <a:off x="4265350" y="4162168"/>
              <a:ext cx="8760" cy="15016"/>
            </a:xfrm>
            <a:custGeom>
              <a:avLst/>
              <a:gdLst>
                <a:gd name="T0" fmla="*/ 1 w 7"/>
                <a:gd name="T1" fmla="*/ 12 h 12"/>
                <a:gd name="T2" fmla="*/ 0 w 7"/>
                <a:gd name="T3" fmla="*/ 11 h 12"/>
                <a:gd name="T4" fmla="*/ 3 w 7"/>
                <a:gd name="T5" fmla="*/ 3 h 12"/>
                <a:gd name="T6" fmla="*/ 6 w 7"/>
                <a:gd name="T7" fmla="*/ 0 h 12"/>
                <a:gd name="T8" fmla="*/ 7 w 7"/>
                <a:gd name="T9" fmla="*/ 1 h 12"/>
                <a:gd name="T10" fmla="*/ 6 w 7"/>
                <a:gd name="T11" fmla="*/ 2 h 12"/>
                <a:gd name="T12" fmla="*/ 5 w 7"/>
                <a:gd name="T13" fmla="*/ 4 h 12"/>
                <a:gd name="T14" fmla="*/ 2 w 7"/>
                <a:gd name="T15" fmla="*/ 11 h 12"/>
                <a:gd name="T16" fmla="*/ 1 w 7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2">
                  <a:moveTo>
                    <a:pt x="1" y="12"/>
                  </a:moveTo>
                  <a:cubicBezTo>
                    <a:pt x="1" y="12"/>
                    <a:pt x="0" y="12"/>
                    <a:pt x="0" y="11"/>
                  </a:cubicBezTo>
                  <a:cubicBezTo>
                    <a:pt x="0" y="10"/>
                    <a:pt x="0" y="6"/>
                    <a:pt x="3" y="3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1"/>
                    <a:pt x="7" y="2"/>
                    <a:pt x="6" y="2"/>
                  </a:cubicBezTo>
                  <a:cubicBezTo>
                    <a:pt x="6" y="2"/>
                    <a:pt x="5" y="3"/>
                    <a:pt x="5" y="4"/>
                  </a:cubicBezTo>
                  <a:cubicBezTo>
                    <a:pt x="3" y="7"/>
                    <a:pt x="2" y="10"/>
                    <a:pt x="2" y="11"/>
                  </a:cubicBezTo>
                  <a:cubicBezTo>
                    <a:pt x="2" y="12"/>
                    <a:pt x="2" y="12"/>
                    <a:pt x="1" y="12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" name="Freeform 1123"/>
            <p:cNvSpPr/>
            <p:nvPr>
              <p:custDataLst>
                <p:tags r:id="rId250"/>
              </p:custDataLst>
            </p:nvPr>
          </p:nvSpPr>
          <p:spPr bwMode="auto">
            <a:xfrm>
              <a:off x="4240324" y="4164671"/>
              <a:ext cx="23776" cy="26278"/>
            </a:xfrm>
            <a:custGeom>
              <a:avLst/>
              <a:gdLst>
                <a:gd name="T0" fmla="*/ 16 w 19"/>
                <a:gd name="T1" fmla="*/ 1 h 21"/>
                <a:gd name="T2" fmla="*/ 0 w 19"/>
                <a:gd name="T3" fmla="*/ 11 h 21"/>
                <a:gd name="T4" fmla="*/ 0 w 19"/>
                <a:gd name="T5" fmla="*/ 15 h 21"/>
                <a:gd name="T6" fmla="*/ 7 w 19"/>
                <a:gd name="T7" fmla="*/ 21 h 21"/>
                <a:gd name="T8" fmla="*/ 9 w 19"/>
                <a:gd name="T9" fmla="*/ 20 h 21"/>
                <a:gd name="T10" fmla="*/ 11 w 19"/>
                <a:gd name="T11" fmla="*/ 9 h 21"/>
                <a:gd name="T12" fmla="*/ 19 w 19"/>
                <a:gd name="T13" fmla="*/ 0 h 21"/>
                <a:gd name="T14" fmla="*/ 16 w 19"/>
                <a:gd name="T15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9" y="1"/>
                    <a:pt x="2" y="5"/>
                    <a:pt x="0" y="11"/>
                  </a:cubicBezTo>
                  <a:cubicBezTo>
                    <a:pt x="0" y="11"/>
                    <a:pt x="0" y="14"/>
                    <a:pt x="0" y="15"/>
                  </a:cubicBezTo>
                  <a:cubicBezTo>
                    <a:pt x="1" y="18"/>
                    <a:pt x="3" y="20"/>
                    <a:pt x="7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10" y="13"/>
                    <a:pt x="11" y="9"/>
                  </a:cubicBezTo>
                  <a:cubicBezTo>
                    <a:pt x="14" y="3"/>
                    <a:pt x="17" y="1"/>
                    <a:pt x="19" y="0"/>
                  </a:cubicBezTo>
                  <a:cubicBezTo>
                    <a:pt x="17" y="1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497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" name="Freeform 1124"/>
            <p:cNvSpPr/>
            <p:nvPr>
              <p:custDataLst>
                <p:tags r:id="rId251"/>
              </p:custDataLst>
            </p:nvPr>
          </p:nvSpPr>
          <p:spPr bwMode="auto">
            <a:xfrm>
              <a:off x="4240324" y="4180938"/>
              <a:ext cx="103861" cy="25027"/>
            </a:xfrm>
            <a:custGeom>
              <a:avLst/>
              <a:gdLst>
                <a:gd name="T0" fmla="*/ 83 w 83"/>
                <a:gd name="T1" fmla="*/ 6 h 20"/>
                <a:gd name="T2" fmla="*/ 66 w 83"/>
                <a:gd name="T3" fmla="*/ 14 h 20"/>
                <a:gd name="T4" fmla="*/ 58 w 83"/>
                <a:gd name="T5" fmla="*/ 13 h 20"/>
                <a:gd name="T6" fmla="*/ 28 w 83"/>
                <a:gd name="T7" fmla="*/ 10 h 20"/>
                <a:gd name="T8" fmla="*/ 7 w 83"/>
                <a:gd name="T9" fmla="*/ 5 h 20"/>
                <a:gd name="T10" fmla="*/ 0 w 83"/>
                <a:gd name="T11" fmla="*/ 0 h 20"/>
                <a:gd name="T12" fmla="*/ 0 w 83"/>
                <a:gd name="T13" fmla="*/ 6 h 20"/>
                <a:gd name="T14" fmla="*/ 8 w 83"/>
                <a:gd name="T15" fmla="*/ 12 h 20"/>
                <a:gd name="T16" fmla="*/ 51 w 83"/>
                <a:gd name="T17" fmla="*/ 18 h 20"/>
                <a:gd name="T18" fmla="*/ 66 w 83"/>
                <a:gd name="T19" fmla="*/ 19 h 20"/>
                <a:gd name="T20" fmla="*/ 83 w 83"/>
                <a:gd name="T21" fmla="*/ 12 h 20"/>
                <a:gd name="T22" fmla="*/ 83 w 83"/>
                <a:gd name="T2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20">
                  <a:moveTo>
                    <a:pt x="83" y="6"/>
                  </a:moveTo>
                  <a:cubicBezTo>
                    <a:pt x="83" y="7"/>
                    <a:pt x="82" y="15"/>
                    <a:pt x="66" y="1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5" y="8"/>
                    <a:pt x="7" y="5"/>
                    <a:pt x="7" y="5"/>
                  </a:cubicBezTo>
                  <a:cubicBezTo>
                    <a:pt x="3" y="4"/>
                    <a:pt x="0" y="2"/>
                    <a:pt x="0" y="0"/>
                  </a:cubicBezTo>
                  <a:cubicBezTo>
                    <a:pt x="0" y="1"/>
                    <a:pt x="0" y="5"/>
                    <a:pt x="0" y="6"/>
                  </a:cubicBezTo>
                  <a:cubicBezTo>
                    <a:pt x="0" y="7"/>
                    <a:pt x="2" y="10"/>
                    <a:pt x="8" y="12"/>
                  </a:cubicBezTo>
                  <a:cubicBezTo>
                    <a:pt x="20" y="15"/>
                    <a:pt x="32" y="16"/>
                    <a:pt x="51" y="18"/>
                  </a:cubicBezTo>
                  <a:cubicBezTo>
                    <a:pt x="51" y="18"/>
                    <a:pt x="60" y="19"/>
                    <a:pt x="66" y="19"/>
                  </a:cubicBezTo>
                  <a:cubicBezTo>
                    <a:pt x="80" y="20"/>
                    <a:pt x="83" y="14"/>
                    <a:pt x="83" y="12"/>
                  </a:cubicBezTo>
                  <a:lnTo>
                    <a:pt x="83" y="6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" name="Freeform 1125"/>
            <p:cNvSpPr/>
            <p:nvPr>
              <p:custDataLst>
                <p:tags r:id="rId252"/>
              </p:custDataLst>
            </p:nvPr>
          </p:nvSpPr>
          <p:spPr bwMode="auto">
            <a:xfrm>
              <a:off x="2637362" y="3594062"/>
              <a:ext cx="108867" cy="148909"/>
            </a:xfrm>
            <a:custGeom>
              <a:avLst/>
              <a:gdLst>
                <a:gd name="T0" fmla="*/ 46 w 87"/>
                <a:gd name="T1" fmla="*/ 17 h 119"/>
                <a:gd name="T2" fmla="*/ 4 w 87"/>
                <a:gd name="T3" fmla="*/ 79 h 119"/>
                <a:gd name="T4" fmla="*/ 13 w 87"/>
                <a:gd name="T5" fmla="*/ 104 h 119"/>
                <a:gd name="T6" fmla="*/ 87 w 87"/>
                <a:gd name="T7" fmla="*/ 119 h 119"/>
                <a:gd name="T8" fmla="*/ 81 w 87"/>
                <a:gd name="T9" fmla="*/ 101 h 119"/>
                <a:gd name="T10" fmla="*/ 37 w 87"/>
                <a:gd name="T11" fmla="*/ 81 h 119"/>
                <a:gd name="T12" fmla="*/ 64 w 87"/>
                <a:gd name="T13" fmla="*/ 48 h 119"/>
                <a:gd name="T14" fmla="*/ 46 w 87"/>
                <a:gd name="T15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19">
                  <a:moveTo>
                    <a:pt x="46" y="17"/>
                  </a:moveTo>
                  <a:cubicBezTo>
                    <a:pt x="46" y="17"/>
                    <a:pt x="8" y="72"/>
                    <a:pt x="4" y="79"/>
                  </a:cubicBezTo>
                  <a:cubicBezTo>
                    <a:pt x="0" y="87"/>
                    <a:pt x="2" y="100"/>
                    <a:pt x="13" y="104"/>
                  </a:cubicBezTo>
                  <a:cubicBezTo>
                    <a:pt x="25" y="108"/>
                    <a:pt x="87" y="119"/>
                    <a:pt x="87" y="119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8"/>
                    <a:pt x="65" y="0"/>
                    <a:pt x="46" y="17"/>
                  </a:cubicBezTo>
                  <a:close/>
                </a:path>
              </a:pathLst>
            </a:custGeom>
            <a:solidFill>
              <a:srgbClr val="5B3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" name="Freeform 1126"/>
            <p:cNvSpPr/>
            <p:nvPr>
              <p:custDataLst>
                <p:tags r:id="rId253"/>
              </p:custDataLst>
            </p:nvPr>
          </p:nvSpPr>
          <p:spPr bwMode="auto">
            <a:xfrm>
              <a:off x="2662388" y="4024521"/>
              <a:ext cx="297818" cy="95102"/>
            </a:xfrm>
            <a:custGeom>
              <a:avLst/>
              <a:gdLst>
                <a:gd name="T0" fmla="*/ 104 w 238"/>
                <a:gd name="T1" fmla="*/ 0 h 76"/>
                <a:gd name="T2" fmla="*/ 96 w 238"/>
                <a:gd name="T3" fmla="*/ 0 h 76"/>
                <a:gd name="T4" fmla="*/ 8 w 238"/>
                <a:gd name="T5" fmla="*/ 44 h 76"/>
                <a:gd name="T6" fmla="*/ 106 w 238"/>
                <a:gd name="T7" fmla="*/ 76 h 76"/>
                <a:gd name="T8" fmla="*/ 120 w 238"/>
                <a:gd name="T9" fmla="*/ 76 h 76"/>
                <a:gd name="T10" fmla="*/ 219 w 238"/>
                <a:gd name="T11" fmla="*/ 54 h 76"/>
                <a:gd name="T12" fmla="*/ 200 w 238"/>
                <a:gd name="T13" fmla="*/ 32 h 76"/>
                <a:gd name="T14" fmla="*/ 142 w 238"/>
                <a:gd name="T15" fmla="*/ 18 h 76"/>
                <a:gd name="T16" fmla="*/ 104 w 23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76">
                  <a:moveTo>
                    <a:pt x="104" y="0"/>
                  </a:moveTo>
                  <a:cubicBezTo>
                    <a:pt x="101" y="0"/>
                    <a:pt x="98" y="0"/>
                    <a:pt x="96" y="0"/>
                  </a:cubicBezTo>
                  <a:cubicBezTo>
                    <a:pt x="65" y="4"/>
                    <a:pt x="0" y="12"/>
                    <a:pt x="8" y="44"/>
                  </a:cubicBezTo>
                  <a:cubicBezTo>
                    <a:pt x="14" y="62"/>
                    <a:pt x="53" y="76"/>
                    <a:pt x="106" y="76"/>
                  </a:cubicBezTo>
                  <a:cubicBezTo>
                    <a:pt x="110" y="76"/>
                    <a:pt x="115" y="76"/>
                    <a:pt x="120" y="76"/>
                  </a:cubicBezTo>
                  <a:cubicBezTo>
                    <a:pt x="162" y="74"/>
                    <a:pt x="206" y="63"/>
                    <a:pt x="219" y="54"/>
                  </a:cubicBezTo>
                  <a:cubicBezTo>
                    <a:pt x="238" y="41"/>
                    <a:pt x="207" y="35"/>
                    <a:pt x="200" y="32"/>
                  </a:cubicBezTo>
                  <a:cubicBezTo>
                    <a:pt x="186" y="27"/>
                    <a:pt x="120" y="37"/>
                    <a:pt x="142" y="18"/>
                  </a:cubicBezTo>
                  <a:cubicBezTo>
                    <a:pt x="153" y="7"/>
                    <a:pt x="126" y="0"/>
                    <a:pt x="104" y="0"/>
                  </a:cubicBezTo>
                </a:path>
              </a:pathLst>
            </a:custGeom>
            <a:solidFill>
              <a:srgbClr val="C386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9" name="Freeform 1127"/>
            <p:cNvSpPr/>
            <p:nvPr>
              <p:custDataLst>
                <p:tags r:id="rId254"/>
              </p:custDataLst>
            </p:nvPr>
          </p:nvSpPr>
          <p:spPr bwMode="auto">
            <a:xfrm>
              <a:off x="2888881" y="3711687"/>
              <a:ext cx="60064" cy="41294"/>
            </a:xfrm>
            <a:custGeom>
              <a:avLst/>
              <a:gdLst>
                <a:gd name="T0" fmla="*/ 5 w 48"/>
                <a:gd name="T1" fmla="*/ 16 h 33"/>
                <a:gd name="T2" fmla="*/ 9 w 48"/>
                <a:gd name="T3" fmla="*/ 22 h 33"/>
                <a:gd name="T4" fmla="*/ 35 w 48"/>
                <a:gd name="T5" fmla="*/ 24 h 33"/>
                <a:gd name="T6" fmla="*/ 43 w 48"/>
                <a:gd name="T7" fmla="*/ 28 h 33"/>
                <a:gd name="T8" fmla="*/ 43 w 48"/>
                <a:gd name="T9" fmla="*/ 12 h 33"/>
                <a:gd name="T10" fmla="*/ 26 w 48"/>
                <a:gd name="T11" fmla="*/ 1 h 33"/>
                <a:gd name="T12" fmla="*/ 0 w 48"/>
                <a:gd name="T13" fmla="*/ 1 h 33"/>
                <a:gd name="T14" fmla="*/ 5 w 48"/>
                <a:gd name="T15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33">
                  <a:moveTo>
                    <a:pt x="5" y="16"/>
                  </a:moveTo>
                  <a:cubicBezTo>
                    <a:pt x="5" y="16"/>
                    <a:pt x="6" y="25"/>
                    <a:pt x="9" y="22"/>
                  </a:cubicBezTo>
                  <a:cubicBezTo>
                    <a:pt x="11" y="20"/>
                    <a:pt x="34" y="20"/>
                    <a:pt x="35" y="24"/>
                  </a:cubicBezTo>
                  <a:cubicBezTo>
                    <a:pt x="38" y="33"/>
                    <a:pt x="43" y="28"/>
                    <a:pt x="43" y="28"/>
                  </a:cubicBezTo>
                  <a:cubicBezTo>
                    <a:pt x="43" y="28"/>
                    <a:pt x="48" y="19"/>
                    <a:pt x="43" y="12"/>
                  </a:cubicBezTo>
                  <a:cubicBezTo>
                    <a:pt x="36" y="2"/>
                    <a:pt x="34" y="1"/>
                    <a:pt x="26" y="1"/>
                  </a:cubicBezTo>
                  <a:cubicBezTo>
                    <a:pt x="17" y="0"/>
                    <a:pt x="0" y="1"/>
                    <a:pt x="0" y="1"/>
                  </a:cubicBezTo>
                  <a:lnTo>
                    <a:pt x="5" y="16"/>
                  </a:lnTo>
                  <a:close/>
                </a:path>
              </a:pathLst>
            </a:custGeom>
            <a:solidFill>
              <a:srgbClr val="E5B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" name="Freeform 1128"/>
            <p:cNvSpPr/>
            <p:nvPr>
              <p:custDataLst>
                <p:tags r:id="rId255"/>
              </p:custDataLst>
            </p:nvPr>
          </p:nvSpPr>
          <p:spPr bwMode="auto">
            <a:xfrm>
              <a:off x="2709939" y="3557773"/>
              <a:ext cx="45048" cy="71327"/>
            </a:xfrm>
            <a:custGeom>
              <a:avLst/>
              <a:gdLst>
                <a:gd name="T0" fmla="*/ 0 w 36"/>
                <a:gd name="T1" fmla="*/ 56 h 57"/>
                <a:gd name="T2" fmla="*/ 13 w 36"/>
                <a:gd name="T3" fmla="*/ 4 h 57"/>
                <a:gd name="T4" fmla="*/ 36 w 36"/>
                <a:gd name="T5" fmla="*/ 9 h 57"/>
                <a:gd name="T6" fmla="*/ 34 w 36"/>
                <a:gd name="T7" fmla="*/ 49 h 57"/>
                <a:gd name="T8" fmla="*/ 0 w 36"/>
                <a:gd name="T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7">
                  <a:moveTo>
                    <a:pt x="0" y="56"/>
                  </a:moveTo>
                  <a:cubicBezTo>
                    <a:pt x="0" y="56"/>
                    <a:pt x="8" y="36"/>
                    <a:pt x="13" y="4"/>
                  </a:cubicBezTo>
                  <a:cubicBezTo>
                    <a:pt x="14" y="0"/>
                    <a:pt x="36" y="9"/>
                    <a:pt x="36" y="9"/>
                  </a:cubicBezTo>
                  <a:cubicBezTo>
                    <a:pt x="36" y="9"/>
                    <a:pt x="33" y="39"/>
                    <a:pt x="34" y="49"/>
                  </a:cubicBezTo>
                  <a:cubicBezTo>
                    <a:pt x="35" y="57"/>
                    <a:pt x="0" y="56"/>
                    <a:pt x="0" y="56"/>
                  </a:cubicBezTo>
                  <a:close/>
                </a:path>
              </a:pathLst>
            </a:custGeom>
            <a:solidFill>
              <a:srgbClr val="F7C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" name="Freeform 1129"/>
            <p:cNvSpPr/>
            <p:nvPr>
              <p:custDataLst>
                <p:tags r:id="rId256"/>
              </p:custDataLst>
            </p:nvPr>
          </p:nvSpPr>
          <p:spPr bwMode="auto">
            <a:xfrm>
              <a:off x="2718699" y="4000746"/>
              <a:ext cx="85091" cy="51305"/>
            </a:xfrm>
            <a:custGeom>
              <a:avLst/>
              <a:gdLst>
                <a:gd name="T0" fmla="*/ 6 w 68"/>
                <a:gd name="T1" fmla="*/ 12 h 41"/>
                <a:gd name="T2" fmla="*/ 0 w 68"/>
                <a:gd name="T3" fmla="*/ 25 h 41"/>
                <a:gd name="T4" fmla="*/ 3 w 68"/>
                <a:gd name="T5" fmla="*/ 37 h 41"/>
                <a:gd name="T6" fmla="*/ 17 w 68"/>
                <a:gd name="T7" fmla="*/ 40 h 41"/>
                <a:gd name="T8" fmla="*/ 33 w 68"/>
                <a:gd name="T9" fmla="*/ 33 h 41"/>
                <a:gd name="T10" fmla="*/ 46 w 68"/>
                <a:gd name="T11" fmla="*/ 29 h 41"/>
                <a:gd name="T12" fmla="*/ 66 w 68"/>
                <a:gd name="T13" fmla="*/ 16 h 41"/>
                <a:gd name="T14" fmla="*/ 66 w 68"/>
                <a:gd name="T15" fmla="*/ 7 h 41"/>
                <a:gd name="T16" fmla="*/ 30 w 68"/>
                <a:gd name="T17" fmla="*/ 8 h 41"/>
                <a:gd name="T18" fmla="*/ 6 w 68"/>
                <a:gd name="T19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41">
                  <a:moveTo>
                    <a:pt x="6" y="12"/>
                  </a:moveTo>
                  <a:cubicBezTo>
                    <a:pt x="6" y="12"/>
                    <a:pt x="0" y="16"/>
                    <a:pt x="0" y="25"/>
                  </a:cubicBezTo>
                  <a:cubicBezTo>
                    <a:pt x="1" y="33"/>
                    <a:pt x="1" y="35"/>
                    <a:pt x="3" y="37"/>
                  </a:cubicBezTo>
                  <a:cubicBezTo>
                    <a:pt x="5" y="38"/>
                    <a:pt x="12" y="41"/>
                    <a:pt x="17" y="40"/>
                  </a:cubicBezTo>
                  <a:cubicBezTo>
                    <a:pt x="22" y="39"/>
                    <a:pt x="30" y="34"/>
                    <a:pt x="33" y="33"/>
                  </a:cubicBezTo>
                  <a:cubicBezTo>
                    <a:pt x="36" y="32"/>
                    <a:pt x="35" y="32"/>
                    <a:pt x="46" y="29"/>
                  </a:cubicBezTo>
                  <a:cubicBezTo>
                    <a:pt x="62" y="24"/>
                    <a:pt x="65" y="20"/>
                    <a:pt x="66" y="16"/>
                  </a:cubicBezTo>
                  <a:cubicBezTo>
                    <a:pt x="67" y="12"/>
                    <a:pt x="68" y="8"/>
                    <a:pt x="66" y="7"/>
                  </a:cubicBezTo>
                  <a:cubicBezTo>
                    <a:pt x="55" y="0"/>
                    <a:pt x="35" y="13"/>
                    <a:pt x="30" y="8"/>
                  </a:cubicBezTo>
                  <a:cubicBezTo>
                    <a:pt x="25" y="3"/>
                    <a:pt x="6" y="12"/>
                    <a:pt x="6" y="12"/>
                  </a:cubicBezTo>
                  <a:close/>
                </a:path>
              </a:pathLst>
            </a:custGeom>
            <a:solidFill>
              <a:srgbClr val="FA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" name="Freeform 1130"/>
            <p:cNvSpPr/>
            <p:nvPr>
              <p:custDataLst>
                <p:tags r:id="rId257"/>
              </p:custDataLst>
            </p:nvPr>
          </p:nvSpPr>
          <p:spPr bwMode="auto">
            <a:xfrm>
              <a:off x="2717447" y="4000746"/>
              <a:ext cx="85091" cy="45048"/>
            </a:xfrm>
            <a:custGeom>
              <a:avLst/>
              <a:gdLst>
                <a:gd name="T0" fmla="*/ 5 w 68"/>
                <a:gd name="T1" fmla="*/ 7 h 36"/>
                <a:gd name="T2" fmla="*/ 1 w 68"/>
                <a:gd name="T3" fmla="*/ 19 h 36"/>
                <a:gd name="T4" fmla="*/ 3 w 68"/>
                <a:gd name="T5" fmla="*/ 32 h 36"/>
                <a:gd name="T6" fmla="*/ 18 w 68"/>
                <a:gd name="T7" fmla="*/ 36 h 36"/>
                <a:gd name="T8" fmla="*/ 28 w 68"/>
                <a:gd name="T9" fmla="*/ 32 h 36"/>
                <a:gd name="T10" fmla="*/ 45 w 68"/>
                <a:gd name="T11" fmla="*/ 27 h 36"/>
                <a:gd name="T12" fmla="*/ 67 w 68"/>
                <a:gd name="T13" fmla="*/ 10 h 36"/>
                <a:gd name="T14" fmla="*/ 54 w 68"/>
                <a:gd name="T15" fmla="*/ 2 h 36"/>
                <a:gd name="T16" fmla="*/ 30 w 68"/>
                <a:gd name="T17" fmla="*/ 4 h 36"/>
                <a:gd name="T18" fmla="*/ 5 w 68"/>
                <a:gd name="T19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">
                  <a:moveTo>
                    <a:pt x="5" y="7"/>
                  </a:moveTo>
                  <a:cubicBezTo>
                    <a:pt x="5" y="7"/>
                    <a:pt x="3" y="10"/>
                    <a:pt x="1" y="19"/>
                  </a:cubicBezTo>
                  <a:cubicBezTo>
                    <a:pt x="0" y="28"/>
                    <a:pt x="2" y="31"/>
                    <a:pt x="3" y="32"/>
                  </a:cubicBezTo>
                  <a:cubicBezTo>
                    <a:pt x="5" y="35"/>
                    <a:pt x="13" y="36"/>
                    <a:pt x="18" y="36"/>
                  </a:cubicBezTo>
                  <a:cubicBezTo>
                    <a:pt x="22" y="35"/>
                    <a:pt x="25" y="33"/>
                    <a:pt x="28" y="32"/>
                  </a:cubicBezTo>
                  <a:cubicBezTo>
                    <a:pt x="33" y="30"/>
                    <a:pt x="36" y="29"/>
                    <a:pt x="45" y="27"/>
                  </a:cubicBezTo>
                  <a:cubicBezTo>
                    <a:pt x="58" y="23"/>
                    <a:pt x="66" y="14"/>
                    <a:pt x="67" y="10"/>
                  </a:cubicBezTo>
                  <a:cubicBezTo>
                    <a:pt x="68" y="6"/>
                    <a:pt x="64" y="0"/>
                    <a:pt x="54" y="2"/>
                  </a:cubicBezTo>
                  <a:cubicBezTo>
                    <a:pt x="39" y="4"/>
                    <a:pt x="34" y="5"/>
                    <a:pt x="30" y="4"/>
                  </a:cubicBezTo>
                  <a:cubicBezTo>
                    <a:pt x="23" y="2"/>
                    <a:pt x="5" y="7"/>
                    <a:pt x="5" y="7"/>
                  </a:cubicBezTo>
                  <a:close/>
                </a:path>
              </a:pathLst>
            </a:custGeom>
            <a:solidFill>
              <a:srgbClr val="9D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" name="Freeform 1131"/>
            <p:cNvSpPr/>
            <p:nvPr>
              <p:custDataLst>
                <p:tags r:id="rId258"/>
              </p:custDataLst>
            </p:nvPr>
          </p:nvSpPr>
          <p:spPr bwMode="auto">
            <a:xfrm>
              <a:off x="2719950" y="3721698"/>
              <a:ext cx="75080" cy="324096"/>
            </a:xfrm>
            <a:custGeom>
              <a:avLst/>
              <a:gdLst>
                <a:gd name="T0" fmla="*/ 38 w 60"/>
                <a:gd name="T1" fmla="*/ 41 h 259"/>
                <a:gd name="T2" fmla="*/ 59 w 60"/>
                <a:gd name="T3" fmla="*/ 143 h 259"/>
                <a:gd name="T4" fmla="*/ 58 w 60"/>
                <a:gd name="T5" fmla="*/ 164 h 259"/>
                <a:gd name="T6" fmla="*/ 35 w 60"/>
                <a:gd name="T7" fmla="*/ 231 h 259"/>
                <a:gd name="T8" fmla="*/ 1 w 60"/>
                <a:gd name="T9" fmla="*/ 232 h 259"/>
                <a:gd name="T10" fmla="*/ 17 w 60"/>
                <a:gd name="T11" fmla="*/ 174 h 259"/>
                <a:gd name="T12" fmla="*/ 24 w 60"/>
                <a:gd name="T13" fmla="*/ 152 h 259"/>
                <a:gd name="T14" fmla="*/ 2 w 60"/>
                <a:gd name="T15" fmla="*/ 62 h 259"/>
                <a:gd name="T16" fmla="*/ 38 w 60"/>
                <a:gd name="T17" fmla="*/ 4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59">
                  <a:moveTo>
                    <a:pt x="38" y="41"/>
                  </a:moveTo>
                  <a:cubicBezTo>
                    <a:pt x="46" y="63"/>
                    <a:pt x="57" y="113"/>
                    <a:pt x="59" y="143"/>
                  </a:cubicBezTo>
                  <a:cubicBezTo>
                    <a:pt x="60" y="153"/>
                    <a:pt x="59" y="160"/>
                    <a:pt x="58" y="164"/>
                  </a:cubicBezTo>
                  <a:cubicBezTo>
                    <a:pt x="44" y="205"/>
                    <a:pt x="35" y="231"/>
                    <a:pt x="35" y="231"/>
                  </a:cubicBezTo>
                  <a:cubicBezTo>
                    <a:pt x="7" y="259"/>
                    <a:pt x="1" y="235"/>
                    <a:pt x="1" y="232"/>
                  </a:cubicBezTo>
                  <a:cubicBezTo>
                    <a:pt x="1" y="232"/>
                    <a:pt x="10" y="194"/>
                    <a:pt x="17" y="174"/>
                  </a:cubicBezTo>
                  <a:cubicBezTo>
                    <a:pt x="20" y="166"/>
                    <a:pt x="25" y="155"/>
                    <a:pt x="24" y="152"/>
                  </a:cubicBezTo>
                  <a:cubicBezTo>
                    <a:pt x="22" y="127"/>
                    <a:pt x="0" y="97"/>
                    <a:pt x="2" y="62"/>
                  </a:cubicBezTo>
                  <a:cubicBezTo>
                    <a:pt x="3" y="53"/>
                    <a:pt x="24" y="0"/>
                    <a:pt x="38" y="41"/>
                  </a:cubicBezTo>
                  <a:close/>
                </a:path>
              </a:pathLst>
            </a:custGeom>
            <a:solidFill>
              <a:srgbClr val="859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" name="Freeform 1132"/>
            <p:cNvSpPr/>
            <p:nvPr>
              <p:custDataLst>
                <p:tags r:id="rId259"/>
              </p:custDataLst>
            </p:nvPr>
          </p:nvSpPr>
          <p:spPr bwMode="auto">
            <a:xfrm>
              <a:off x="2711191" y="3517730"/>
              <a:ext cx="67572" cy="80086"/>
            </a:xfrm>
            <a:custGeom>
              <a:avLst/>
              <a:gdLst>
                <a:gd name="T0" fmla="*/ 30 w 54"/>
                <a:gd name="T1" fmla="*/ 3 h 65"/>
                <a:gd name="T2" fmla="*/ 54 w 54"/>
                <a:gd name="T3" fmla="*/ 0 h 65"/>
                <a:gd name="T4" fmla="*/ 52 w 54"/>
                <a:gd name="T5" fmla="*/ 48 h 65"/>
                <a:gd name="T6" fmla="*/ 41 w 54"/>
                <a:gd name="T7" fmla="*/ 64 h 65"/>
                <a:gd name="T8" fmla="*/ 19 w 54"/>
                <a:gd name="T9" fmla="*/ 60 h 65"/>
                <a:gd name="T10" fmla="*/ 7 w 54"/>
                <a:gd name="T11" fmla="*/ 39 h 65"/>
                <a:gd name="T12" fmla="*/ 0 w 54"/>
                <a:gd name="T13" fmla="*/ 9 h 65"/>
                <a:gd name="T14" fmla="*/ 30 w 54"/>
                <a:gd name="T15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65">
                  <a:moveTo>
                    <a:pt x="30" y="3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61"/>
                    <a:pt x="45" y="64"/>
                    <a:pt x="41" y="64"/>
                  </a:cubicBezTo>
                  <a:cubicBezTo>
                    <a:pt x="33" y="65"/>
                    <a:pt x="24" y="62"/>
                    <a:pt x="19" y="60"/>
                  </a:cubicBezTo>
                  <a:cubicBezTo>
                    <a:pt x="9" y="56"/>
                    <a:pt x="7" y="40"/>
                    <a:pt x="7" y="39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30" y="3"/>
                  </a:lnTo>
                  <a:close/>
                </a:path>
              </a:pathLst>
            </a:custGeom>
            <a:solidFill>
              <a:srgbClr val="F7C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" name="Freeform 1133"/>
            <p:cNvSpPr/>
            <p:nvPr>
              <p:custDataLst>
                <p:tags r:id="rId260"/>
              </p:custDataLst>
            </p:nvPr>
          </p:nvSpPr>
          <p:spPr bwMode="auto">
            <a:xfrm>
              <a:off x="2699928" y="3483944"/>
              <a:ext cx="81337" cy="105112"/>
            </a:xfrm>
            <a:custGeom>
              <a:avLst/>
              <a:gdLst>
                <a:gd name="T0" fmla="*/ 18 w 65"/>
                <a:gd name="T1" fmla="*/ 76 h 85"/>
                <a:gd name="T2" fmla="*/ 6 w 65"/>
                <a:gd name="T3" fmla="*/ 50 h 85"/>
                <a:gd name="T4" fmla="*/ 7 w 65"/>
                <a:gd name="T5" fmla="*/ 21 h 85"/>
                <a:gd name="T6" fmla="*/ 13 w 65"/>
                <a:gd name="T7" fmla="*/ 12 h 85"/>
                <a:gd name="T8" fmla="*/ 17 w 65"/>
                <a:gd name="T9" fmla="*/ 5 h 85"/>
                <a:gd name="T10" fmla="*/ 21 w 65"/>
                <a:gd name="T11" fmla="*/ 10 h 85"/>
                <a:gd name="T12" fmla="*/ 23 w 65"/>
                <a:gd name="T13" fmla="*/ 13 h 85"/>
                <a:gd name="T14" fmla="*/ 27 w 65"/>
                <a:gd name="T15" fmla="*/ 7 h 85"/>
                <a:gd name="T16" fmla="*/ 25 w 65"/>
                <a:gd name="T17" fmla="*/ 1 h 85"/>
                <a:gd name="T18" fmla="*/ 34 w 65"/>
                <a:gd name="T19" fmla="*/ 7 h 85"/>
                <a:gd name="T20" fmla="*/ 37 w 65"/>
                <a:gd name="T21" fmla="*/ 5 h 85"/>
                <a:gd name="T22" fmla="*/ 38 w 65"/>
                <a:gd name="T23" fmla="*/ 0 h 85"/>
                <a:gd name="T24" fmla="*/ 49 w 65"/>
                <a:gd name="T25" fmla="*/ 8 h 85"/>
                <a:gd name="T26" fmla="*/ 51 w 65"/>
                <a:gd name="T27" fmla="*/ 5 h 85"/>
                <a:gd name="T28" fmla="*/ 50 w 65"/>
                <a:gd name="T29" fmla="*/ 1 h 85"/>
                <a:gd name="T30" fmla="*/ 64 w 65"/>
                <a:gd name="T31" fmla="*/ 19 h 85"/>
                <a:gd name="T32" fmla="*/ 61 w 65"/>
                <a:gd name="T33" fmla="*/ 37 h 85"/>
                <a:gd name="T34" fmla="*/ 52 w 65"/>
                <a:gd name="T35" fmla="*/ 57 h 85"/>
                <a:gd name="T36" fmla="*/ 48 w 65"/>
                <a:gd name="T37" fmla="*/ 59 h 85"/>
                <a:gd name="T38" fmla="*/ 35 w 65"/>
                <a:gd name="T39" fmla="*/ 72 h 85"/>
                <a:gd name="T40" fmla="*/ 18 w 65"/>
                <a:gd name="T41" fmla="*/ 7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85">
                  <a:moveTo>
                    <a:pt x="18" y="76"/>
                  </a:moveTo>
                  <a:cubicBezTo>
                    <a:pt x="18" y="76"/>
                    <a:pt x="13" y="65"/>
                    <a:pt x="6" y="50"/>
                  </a:cubicBezTo>
                  <a:cubicBezTo>
                    <a:pt x="0" y="34"/>
                    <a:pt x="3" y="27"/>
                    <a:pt x="7" y="21"/>
                  </a:cubicBezTo>
                  <a:cubicBezTo>
                    <a:pt x="10" y="17"/>
                    <a:pt x="12" y="15"/>
                    <a:pt x="13" y="12"/>
                  </a:cubicBezTo>
                  <a:cubicBezTo>
                    <a:pt x="17" y="7"/>
                    <a:pt x="17" y="5"/>
                    <a:pt x="17" y="5"/>
                  </a:cubicBezTo>
                  <a:cubicBezTo>
                    <a:pt x="17" y="5"/>
                    <a:pt x="22" y="5"/>
                    <a:pt x="21" y="10"/>
                  </a:cubicBezTo>
                  <a:cubicBezTo>
                    <a:pt x="21" y="13"/>
                    <a:pt x="23" y="13"/>
                    <a:pt x="23" y="13"/>
                  </a:cubicBezTo>
                  <a:cubicBezTo>
                    <a:pt x="23" y="13"/>
                    <a:pt x="28" y="11"/>
                    <a:pt x="27" y="7"/>
                  </a:cubicBezTo>
                  <a:cubicBezTo>
                    <a:pt x="26" y="2"/>
                    <a:pt x="25" y="1"/>
                    <a:pt x="25" y="1"/>
                  </a:cubicBezTo>
                  <a:cubicBezTo>
                    <a:pt x="25" y="1"/>
                    <a:pt x="32" y="3"/>
                    <a:pt x="34" y="7"/>
                  </a:cubicBezTo>
                  <a:cubicBezTo>
                    <a:pt x="35" y="10"/>
                    <a:pt x="36" y="7"/>
                    <a:pt x="37" y="5"/>
                  </a:cubicBezTo>
                  <a:cubicBezTo>
                    <a:pt x="38" y="3"/>
                    <a:pt x="38" y="0"/>
                    <a:pt x="38" y="0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51" y="7"/>
                    <a:pt x="51" y="5"/>
                  </a:cubicBezTo>
                  <a:cubicBezTo>
                    <a:pt x="52" y="3"/>
                    <a:pt x="50" y="1"/>
                    <a:pt x="50" y="1"/>
                  </a:cubicBezTo>
                  <a:cubicBezTo>
                    <a:pt x="50" y="1"/>
                    <a:pt x="61" y="5"/>
                    <a:pt x="64" y="19"/>
                  </a:cubicBezTo>
                  <a:cubicBezTo>
                    <a:pt x="65" y="24"/>
                    <a:pt x="64" y="32"/>
                    <a:pt x="61" y="37"/>
                  </a:cubicBezTo>
                  <a:cubicBezTo>
                    <a:pt x="57" y="42"/>
                    <a:pt x="52" y="57"/>
                    <a:pt x="52" y="57"/>
                  </a:cubicBezTo>
                  <a:cubicBezTo>
                    <a:pt x="52" y="57"/>
                    <a:pt x="52" y="69"/>
                    <a:pt x="48" y="59"/>
                  </a:cubicBezTo>
                  <a:cubicBezTo>
                    <a:pt x="47" y="53"/>
                    <a:pt x="40" y="63"/>
                    <a:pt x="35" y="72"/>
                  </a:cubicBezTo>
                  <a:cubicBezTo>
                    <a:pt x="30" y="80"/>
                    <a:pt x="23" y="85"/>
                    <a:pt x="18" y="76"/>
                  </a:cubicBezTo>
                  <a:close/>
                </a:path>
              </a:pathLst>
            </a:custGeom>
            <a:solidFill>
              <a:srgbClr val="FFD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" name="Freeform 1134"/>
            <p:cNvSpPr/>
            <p:nvPr>
              <p:custDataLst>
                <p:tags r:id="rId261"/>
              </p:custDataLst>
            </p:nvPr>
          </p:nvSpPr>
          <p:spPr bwMode="auto">
            <a:xfrm>
              <a:off x="2752485" y="3550265"/>
              <a:ext cx="7508" cy="17519"/>
            </a:xfrm>
            <a:custGeom>
              <a:avLst/>
              <a:gdLst>
                <a:gd name="T0" fmla="*/ 5 w 6"/>
                <a:gd name="T1" fmla="*/ 0 h 14"/>
                <a:gd name="T2" fmla="*/ 0 w 6"/>
                <a:gd name="T3" fmla="*/ 6 h 14"/>
                <a:gd name="T4" fmla="*/ 2 w 6"/>
                <a:gd name="T5" fmla="*/ 12 h 14"/>
                <a:gd name="T6" fmla="*/ 6 w 6"/>
                <a:gd name="T7" fmla="*/ 14 h 14"/>
                <a:gd name="T8" fmla="*/ 5 w 6"/>
                <a:gd name="T9" fmla="*/ 5 h 14"/>
                <a:gd name="T10" fmla="*/ 5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5" y="0"/>
                  </a:moveTo>
                  <a:cubicBezTo>
                    <a:pt x="5" y="0"/>
                    <a:pt x="1" y="1"/>
                    <a:pt x="0" y="6"/>
                  </a:cubicBezTo>
                  <a:cubicBezTo>
                    <a:pt x="0" y="9"/>
                    <a:pt x="1" y="11"/>
                    <a:pt x="2" y="12"/>
                  </a:cubicBezTo>
                  <a:cubicBezTo>
                    <a:pt x="4" y="14"/>
                    <a:pt x="6" y="14"/>
                    <a:pt x="6" y="14"/>
                  </a:cubicBezTo>
                  <a:cubicBezTo>
                    <a:pt x="6" y="14"/>
                    <a:pt x="5" y="7"/>
                    <a:pt x="5" y="5"/>
                  </a:cubicBezTo>
                  <a:cubicBezTo>
                    <a:pt x="4" y="4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E5B7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" name="Freeform 1135"/>
            <p:cNvSpPr/>
            <p:nvPr>
              <p:custDataLst>
                <p:tags r:id="rId262"/>
              </p:custDataLst>
            </p:nvPr>
          </p:nvSpPr>
          <p:spPr bwMode="auto">
            <a:xfrm>
              <a:off x="2756239" y="3547762"/>
              <a:ext cx="6257" cy="22524"/>
            </a:xfrm>
            <a:custGeom>
              <a:avLst/>
              <a:gdLst>
                <a:gd name="T0" fmla="*/ 3 w 5"/>
                <a:gd name="T1" fmla="*/ 0 h 18"/>
                <a:gd name="T2" fmla="*/ 4 w 5"/>
                <a:gd name="T3" fmla="*/ 3 h 18"/>
                <a:gd name="T4" fmla="*/ 3 w 5"/>
                <a:gd name="T5" fmla="*/ 10 h 18"/>
                <a:gd name="T6" fmla="*/ 5 w 5"/>
                <a:gd name="T7" fmla="*/ 16 h 18"/>
                <a:gd name="T8" fmla="*/ 2 w 5"/>
                <a:gd name="T9" fmla="*/ 16 h 18"/>
                <a:gd name="T10" fmla="*/ 0 w 5"/>
                <a:gd name="T11" fmla="*/ 9 h 18"/>
                <a:gd name="T12" fmla="*/ 3 w 5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8">
                  <a:moveTo>
                    <a:pt x="3" y="0"/>
                  </a:moveTo>
                  <a:cubicBezTo>
                    <a:pt x="3" y="0"/>
                    <a:pt x="5" y="0"/>
                    <a:pt x="4" y="3"/>
                  </a:cubicBezTo>
                  <a:cubicBezTo>
                    <a:pt x="3" y="6"/>
                    <a:pt x="3" y="8"/>
                    <a:pt x="3" y="10"/>
                  </a:cubicBezTo>
                  <a:cubicBezTo>
                    <a:pt x="4" y="12"/>
                    <a:pt x="5" y="16"/>
                    <a:pt x="5" y="16"/>
                  </a:cubicBezTo>
                  <a:cubicBezTo>
                    <a:pt x="5" y="16"/>
                    <a:pt x="4" y="18"/>
                    <a:pt x="2" y="16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7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7D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" name="Freeform 1136"/>
            <p:cNvSpPr/>
            <p:nvPr>
              <p:custDataLst>
                <p:tags r:id="rId263"/>
              </p:custDataLst>
            </p:nvPr>
          </p:nvSpPr>
          <p:spPr bwMode="auto">
            <a:xfrm>
              <a:off x="2744977" y="3764244"/>
              <a:ext cx="127636" cy="294064"/>
            </a:xfrm>
            <a:custGeom>
              <a:avLst/>
              <a:gdLst>
                <a:gd name="T0" fmla="*/ 36 w 102"/>
                <a:gd name="T1" fmla="*/ 8 h 235"/>
                <a:gd name="T2" fmla="*/ 90 w 102"/>
                <a:gd name="T3" fmla="*/ 102 h 235"/>
                <a:gd name="T4" fmla="*/ 93 w 102"/>
                <a:gd name="T5" fmla="*/ 149 h 235"/>
                <a:gd name="T6" fmla="*/ 80 w 102"/>
                <a:gd name="T7" fmla="*/ 231 h 235"/>
                <a:gd name="T8" fmla="*/ 48 w 102"/>
                <a:gd name="T9" fmla="*/ 216 h 235"/>
                <a:gd name="T10" fmla="*/ 60 w 102"/>
                <a:gd name="T11" fmla="*/ 137 h 235"/>
                <a:gd name="T12" fmla="*/ 31 w 102"/>
                <a:gd name="T13" fmla="*/ 80 h 235"/>
                <a:gd name="T14" fmla="*/ 1 w 102"/>
                <a:gd name="T15" fmla="*/ 29 h 235"/>
                <a:gd name="T16" fmla="*/ 13 w 102"/>
                <a:gd name="T17" fmla="*/ 0 h 235"/>
                <a:gd name="T18" fmla="*/ 36 w 102"/>
                <a:gd name="T19" fmla="*/ 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35">
                  <a:moveTo>
                    <a:pt x="36" y="8"/>
                  </a:moveTo>
                  <a:cubicBezTo>
                    <a:pt x="57" y="26"/>
                    <a:pt x="90" y="102"/>
                    <a:pt x="90" y="102"/>
                  </a:cubicBezTo>
                  <a:cubicBezTo>
                    <a:pt x="90" y="102"/>
                    <a:pt x="102" y="122"/>
                    <a:pt x="93" y="149"/>
                  </a:cubicBezTo>
                  <a:cubicBezTo>
                    <a:pt x="87" y="168"/>
                    <a:pt x="80" y="231"/>
                    <a:pt x="80" y="231"/>
                  </a:cubicBezTo>
                  <a:cubicBezTo>
                    <a:pt x="80" y="235"/>
                    <a:pt x="57" y="211"/>
                    <a:pt x="48" y="216"/>
                  </a:cubicBezTo>
                  <a:cubicBezTo>
                    <a:pt x="48" y="216"/>
                    <a:pt x="46" y="171"/>
                    <a:pt x="60" y="137"/>
                  </a:cubicBezTo>
                  <a:cubicBezTo>
                    <a:pt x="66" y="124"/>
                    <a:pt x="44" y="97"/>
                    <a:pt x="31" y="80"/>
                  </a:cubicBezTo>
                  <a:cubicBezTo>
                    <a:pt x="15" y="60"/>
                    <a:pt x="0" y="43"/>
                    <a:pt x="1" y="29"/>
                  </a:cubicBez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31" y="4"/>
                    <a:pt x="36" y="8"/>
                  </a:cubicBezTo>
                  <a:close/>
                </a:path>
              </a:pathLst>
            </a:custGeom>
            <a:solidFill>
              <a:srgbClr val="AFB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" name="Freeform 1137"/>
            <p:cNvSpPr/>
            <p:nvPr>
              <p:custDataLst>
                <p:tags r:id="rId264"/>
              </p:custDataLst>
            </p:nvPr>
          </p:nvSpPr>
          <p:spPr bwMode="auto">
            <a:xfrm>
              <a:off x="2686164" y="3602821"/>
              <a:ext cx="133893" cy="255273"/>
            </a:xfrm>
            <a:custGeom>
              <a:avLst/>
              <a:gdLst>
                <a:gd name="T0" fmla="*/ 29 w 107"/>
                <a:gd name="T1" fmla="*/ 180 h 204"/>
                <a:gd name="T2" fmla="*/ 15 w 107"/>
                <a:gd name="T3" fmla="*/ 128 h 204"/>
                <a:gd name="T4" fmla="*/ 1 w 107"/>
                <a:gd name="T5" fmla="*/ 35 h 204"/>
                <a:gd name="T6" fmla="*/ 20 w 107"/>
                <a:gd name="T7" fmla="*/ 1 h 204"/>
                <a:gd name="T8" fmla="*/ 67 w 107"/>
                <a:gd name="T9" fmla="*/ 18 h 204"/>
                <a:gd name="T10" fmla="*/ 88 w 107"/>
                <a:gd name="T11" fmla="*/ 70 h 204"/>
                <a:gd name="T12" fmla="*/ 89 w 107"/>
                <a:gd name="T13" fmla="*/ 113 h 204"/>
                <a:gd name="T14" fmla="*/ 96 w 107"/>
                <a:gd name="T15" fmla="*/ 146 h 204"/>
                <a:gd name="T16" fmla="*/ 106 w 107"/>
                <a:gd name="T17" fmla="*/ 168 h 204"/>
                <a:gd name="T18" fmla="*/ 29 w 107"/>
                <a:gd name="T19" fmla="*/ 18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204">
                  <a:moveTo>
                    <a:pt x="29" y="180"/>
                  </a:moveTo>
                  <a:cubicBezTo>
                    <a:pt x="29" y="180"/>
                    <a:pt x="20" y="153"/>
                    <a:pt x="15" y="128"/>
                  </a:cubicBezTo>
                  <a:cubicBezTo>
                    <a:pt x="9" y="101"/>
                    <a:pt x="6" y="83"/>
                    <a:pt x="1" y="35"/>
                  </a:cubicBezTo>
                  <a:cubicBezTo>
                    <a:pt x="1" y="35"/>
                    <a:pt x="0" y="3"/>
                    <a:pt x="20" y="1"/>
                  </a:cubicBezTo>
                  <a:cubicBezTo>
                    <a:pt x="31" y="0"/>
                    <a:pt x="62" y="14"/>
                    <a:pt x="67" y="18"/>
                  </a:cubicBezTo>
                  <a:cubicBezTo>
                    <a:pt x="71" y="21"/>
                    <a:pt x="89" y="35"/>
                    <a:pt x="88" y="70"/>
                  </a:cubicBezTo>
                  <a:cubicBezTo>
                    <a:pt x="87" y="80"/>
                    <a:pt x="89" y="95"/>
                    <a:pt x="89" y="113"/>
                  </a:cubicBezTo>
                  <a:cubicBezTo>
                    <a:pt x="89" y="130"/>
                    <a:pt x="91" y="136"/>
                    <a:pt x="96" y="146"/>
                  </a:cubicBezTo>
                  <a:cubicBezTo>
                    <a:pt x="99" y="154"/>
                    <a:pt x="107" y="168"/>
                    <a:pt x="106" y="168"/>
                  </a:cubicBezTo>
                  <a:cubicBezTo>
                    <a:pt x="54" y="204"/>
                    <a:pt x="29" y="180"/>
                    <a:pt x="29" y="180"/>
                  </a:cubicBezTo>
                  <a:close/>
                </a:path>
              </a:pathLst>
            </a:custGeom>
            <a:solidFill>
              <a:srgbClr val="765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" name="Freeform 1138"/>
            <p:cNvSpPr/>
            <p:nvPr>
              <p:custDataLst>
                <p:tags r:id="rId265"/>
              </p:custDataLst>
            </p:nvPr>
          </p:nvSpPr>
          <p:spPr bwMode="auto">
            <a:xfrm>
              <a:off x="2733715" y="3626597"/>
              <a:ext cx="180192" cy="118877"/>
            </a:xfrm>
            <a:custGeom>
              <a:avLst/>
              <a:gdLst>
                <a:gd name="T0" fmla="*/ 21 w 144"/>
                <a:gd name="T1" fmla="*/ 6 h 95"/>
                <a:gd name="T2" fmla="*/ 13 w 144"/>
                <a:gd name="T3" fmla="*/ 34 h 95"/>
                <a:gd name="T4" fmla="*/ 60 w 144"/>
                <a:gd name="T5" fmla="*/ 85 h 95"/>
                <a:gd name="T6" fmla="*/ 142 w 144"/>
                <a:gd name="T7" fmla="*/ 95 h 95"/>
                <a:gd name="T8" fmla="*/ 132 w 144"/>
                <a:gd name="T9" fmla="*/ 69 h 95"/>
                <a:gd name="T10" fmla="*/ 71 w 144"/>
                <a:gd name="T11" fmla="*/ 54 h 95"/>
                <a:gd name="T12" fmla="*/ 21 w 144"/>
                <a:gd name="T13" fmla="*/ 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95">
                  <a:moveTo>
                    <a:pt x="21" y="6"/>
                  </a:moveTo>
                  <a:cubicBezTo>
                    <a:pt x="21" y="6"/>
                    <a:pt x="0" y="10"/>
                    <a:pt x="13" y="34"/>
                  </a:cubicBezTo>
                  <a:cubicBezTo>
                    <a:pt x="21" y="48"/>
                    <a:pt x="49" y="81"/>
                    <a:pt x="60" y="85"/>
                  </a:cubicBezTo>
                  <a:cubicBezTo>
                    <a:pt x="83" y="92"/>
                    <a:pt x="142" y="95"/>
                    <a:pt x="142" y="95"/>
                  </a:cubicBezTo>
                  <a:cubicBezTo>
                    <a:pt x="142" y="95"/>
                    <a:pt x="144" y="73"/>
                    <a:pt x="132" y="69"/>
                  </a:cubicBezTo>
                  <a:cubicBezTo>
                    <a:pt x="132" y="68"/>
                    <a:pt x="77" y="59"/>
                    <a:pt x="71" y="54"/>
                  </a:cubicBezTo>
                  <a:cubicBezTo>
                    <a:pt x="53" y="34"/>
                    <a:pt x="34" y="0"/>
                    <a:pt x="21" y="6"/>
                  </a:cubicBezTo>
                  <a:close/>
                </a:path>
              </a:pathLst>
            </a:custGeom>
            <a:solidFill>
              <a:srgbClr val="846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" name="Freeform 1139"/>
            <p:cNvSpPr/>
            <p:nvPr>
              <p:custDataLst>
                <p:tags r:id="rId266"/>
              </p:custDataLst>
            </p:nvPr>
          </p:nvSpPr>
          <p:spPr bwMode="auto">
            <a:xfrm>
              <a:off x="2788774" y="4013259"/>
              <a:ext cx="101359" cy="81337"/>
            </a:xfrm>
            <a:custGeom>
              <a:avLst/>
              <a:gdLst>
                <a:gd name="T0" fmla="*/ 36 w 81"/>
                <a:gd name="T1" fmla="*/ 18 h 65"/>
                <a:gd name="T2" fmla="*/ 12 w 81"/>
                <a:gd name="T3" fmla="*/ 7 h 65"/>
                <a:gd name="T4" fmla="*/ 3 w 81"/>
                <a:gd name="T5" fmla="*/ 22 h 65"/>
                <a:gd name="T6" fmla="*/ 10 w 81"/>
                <a:gd name="T7" fmla="*/ 39 h 65"/>
                <a:gd name="T8" fmla="*/ 35 w 81"/>
                <a:gd name="T9" fmla="*/ 51 h 65"/>
                <a:gd name="T10" fmla="*/ 64 w 81"/>
                <a:gd name="T11" fmla="*/ 64 h 65"/>
                <a:gd name="T12" fmla="*/ 71 w 81"/>
                <a:gd name="T13" fmla="*/ 53 h 65"/>
                <a:gd name="T14" fmla="*/ 47 w 81"/>
                <a:gd name="T15" fmla="*/ 19 h 65"/>
                <a:gd name="T16" fmla="*/ 36 w 81"/>
                <a:gd name="T17" fmla="*/ 1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65">
                  <a:moveTo>
                    <a:pt x="36" y="18"/>
                  </a:moveTo>
                  <a:cubicBezTo>
                    <a:pt x="36" y="18"/>
                    <a:pt x="22" y="0"/>
                    <a:pt x="12" y="7"/>
                  </a:cubicBezTo>
                  <a:cubicBezTo>
                    <a:pt x="10" y="9"/>
                    <a:pt x="5" y="17"/>
                    <a:pt x="3" y="22"/>
                  </a:cubicBezTo>
                  <a:cubicBezTo>
                    <a:pt x="3" y="25"/>
                    <a:pt x="0" y="34"/>
                    <a:pt x="10" y="39"/>
                  </a:cubicBezTo>
                  <a:cubicBezTo>
                    <a:pt x="15" y="41"/>
                    <a:pt x="25" y="44"/>
                    <a:pt x="35" y="51"/>
                  </a:cubicBezTo>
                  <a:cubicBezTo>
                    <a:pt x="45" y="57"/>
                    <a:pt x="60" y="64"/>
                    <a:pt x="64" y="64"/>
                  </a:cubicBezTo>
                  <a:cubicBezTo>
                    <a:pt x="73" y="65"/>
                    <a:pt x="81" y="62"/>
                    <a:pt x="71" y="53"/>
                  </a:cubicBezTo>
                  <a:cubicBezTo>
                    <a:pt x="63" y="45"/>
                    <a:pt x="45" y="29"/>
                    <a:pt x="47" y="19"/>
                  </a:cubicBezTo>
                  <a:cubicBezTo>
                    <a:pt x="49" y="12"/>
                    <a:pt x="36" y="18"/>
                    <a:pt x="36" y="18"/>
                  </a:cubicBezTo>
                  <a:close/>
                </a:path>
              </a:pathLst>
            </a:custGeom>
            <a:solidFill>
              <a:srgbClr val="D0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" name="Freeform 1140"/>
            <p:cNvSpPr/>
            <p:nvPr>
              <p:custDataLst>
                <p:tags r:id="rId267"/>
              </p:custDataLst>
            </p:nvPr>
          </p:nvSpPr>
          <p:spPr bwMode="auto">
            <a:xfrm>
              <a:off x="2791276" y="4042040"/>
              <a:ext cx="92599" cy="52556"/>
            </a:xfrm>
            <a:custGeom>
              <a:avLst/>
              <a:gdLst>
                <a:gd name="T0" fmla="*/ 74 w 74"/>
                <a:gd name="T1" fmla="*/ 36 h 42"/>
                <a:gd name="T2" fmla="*/ 60 w 74"/>
                <a:gd name="T3" fmla="*/ 31 h 42"/>
                <a:gd name="T4" fmla="*/ 31 w 74"/>
                <a:gd name="T5" fmla="*/ 15 h 42"/>
                <a:gd name="T6" fmla="*/ 7 w 74"/>
                <a:gd name="T7" fmla="*/ 0 h 42"/>
                <a:gd name="T8" fmla="*/ 1 w 74"/>
                <a:gd name="T9" fmla="*/ 1 h 42"/>
                <a:gd name="T10" fmla="*/ 8 w 74"/>
                <a:gd name="T11" fmla="*/ 16 h 42"/>
                <a:gd name="T12" fmla="*/ 33 w 74"/>
                <a:gd name="T13" fmla="*/ 28 h 42"/>
                <a:gd name="T14" fmla="*/ 62 w 74"/>
                <a:gd name="T15" fmla="*/ 41 h 42"/>
                <a:gd name="T16" fmla="*/ 74 w 74"/>
                <a:gd name="T17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42">
                  <a:moveTo>
                    <a:pt x="74" y="36"/>
                  </a:moveTo>
                  <a:cubicBezTo>
                    <a:pt x="71" y="34"/>
                    <a:pt x="64" y="32"/>
                    <a:pt x="60" y="31"/>
                  </a:cubicBezTo>
                  <a:cubicBezTo>
                    <a:pt x="55" y="28"/>
                    <a:pt x="37" y="19"/>
                    <a:pt x="31" y="15"/>
                  </a:cubicBezTo>
                  <a:cubicBezTo>
                    <a:pt x="26" y="11"/>
                    <a:pt x="17" y="2"/>
                    <a:pt x="7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5"/>
                    <a:pt x="0" y="12"/>
                    <a:pt x="8" y="16"/>
                  </a:cubicBezTo>
                  <a:cubicBezTo>
                    <a:pt x="13" y="18"/>
                    <a:pt x="23" y="21"/>
                    <a:pt x="33" y="28"/>
                  </a:cubicBezTo>
                  <a:cubicBezTo>
                    <a:pt x="43" y="34"/>
                    <a:pt x="58" y="41"/>
                    <a:pt x="62" y="41"/>
                  </a:cubicBezTo>
                  <a:cubicBezTo>
                    <a:pt x="68" y="42"/>
                    <a:pt x="74" y="40"/>
                    <a:pt x="74" y="36"/>
                  </a:cubicBezTo>
                  <a:close/>
                </a:path>
              </a:pathLst>
            </a:custGeom>
            <a:solidFill>
              <a:srgbClr val="FA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" name="Freeform 1141"/>
            <p:cNvSpPr/>
            <p:nvPr>
              <p:custDataLst>
                <p:tags r:id="rId268"/>
              </p:custDataLst>
            </p:nvPr>
          </p:nvSpPr>
          <p:spPr bwMode="auto">
            <a:xfrm>
              <a:off x="2792527" y="4045794"/>
              <a:ext cx="88845" cy="50053"/>
            </a:xfrm>
            <a:custGeom>
              <a:avLst/>
              <a:gdLst>
                <a:gd name="T0" fmla="*/ 71 w 71"/>
                <a:gd name="T1" fmla="*/ 37 h 40"/>
                <a:gd name="T2" fmla="*/ 70 w 71"/>
                <a:gd name="T3" fmla="*/ 36 h 40"/>
                <a:gd name="T4" fmla="*/ 29 w 71"/>
                <a:gd name="T5" fmla="*/ 17 h 40"/>
                <a:gd name="T6" fmla="*/ 2 w 71"/>
                <a:gd name="T7" fmla="*/ 2 h 40"/>
                <a:gd name="T8" fmla="*/ 0 w 71"/>
                <a:gd name="T9" fmla="*/ 3 h 40"/>
                <a:gd name="T10" fmla="*/ 7 w 71"/>
                <a:gd name="T11" fmla="*/ 13 h 40"/>
                <a:gd name="T12" fmla="*/ 33 w 71"/>
                <a:gd name="T13" fmla="*/ 31 h 40"/>
                <a:gd name="T14" fmla="*/ 52 w 71"/>
                <a:gd name="T15" fmla="*/ 39 h 40"/>
                <a:gd name="T16" fmla="*/ 71 w 71"/>
                <a:gd name="T17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0">
                  <a:moveTo>
                    <a:pt x="71" y="37"/>
                  </a:moveTo>
                  <a:cubicBezTo>
                    <a:pt x="70" y="36"/>
                    <a:pt x="70" y="36"/>
                    <a:pt x="70" y="36"/>
                  </a:cubicBezTo>
                  <a:cubicBezTo>
                    <a:pt x="67" y="33"/>
                    <a:pt x="42" y="26"/>
                    <a:pt x="29" y="17"/>
                  </a:cubicBezTo>
                  <a:cubicBezTo>
                    <a:pt x="17" y="8"/>
                    <a:pt x="14" y="0"/>
                    <a:pt x="2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6"/>
                    <a:pt x="1" y="10"/>
                    <a:pt x="7" y="13"/>
                  </a:cubicBezTo>
                  <a:cubicBezTo>
                    <a:pt x="12" y="15"/>
                    <a:pt x="26" y="21"/>
                    <a:pt x="33" y="31"/>
                  </a:cubicBezTo>
                  <a:cubicBezTo>
                    <a:pt x="39" y="38"/>
                    <a:pt x="48" y="39"/>
                    <a:pt x="52" y="39"/>
                  </a:cubicBezTo>
                  <a:cubicBezTo>
                    <a:pt x="57" y="40"/>
                    <a:pt x="69" y="39"/>
                    <a:pt x="71" y="37"/>
                  </a:cubicBezTo>
                  <a:close/>
                </a:path>
              </a:pathLst>
            </a:custGeom>
            <a:solidFill>
              <a:srgbClr val="819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269"/>
            </p:custDataLst>
          </p:nvPr>
        </p:nvSpPr>
        <p:spPr>
          <a:xfrm>
            <a:off x="3132931" y="3295315"/>
            <a:ext cx="5926138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9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27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27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27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Freeform 878"/>
          <p:cNvSpPr/>
          <p:nvPr>
            <p:custDataLst>
              <p:tags r:id="rId2"/>
            </p:custDataLst>
          </p:nvPr>
        </p:nvSpPr>
        <p:spPr bwMode="auto">
          <a:xfrm>
            <a:off x="87423" y="5832823"/>
            <a:ext cx="988288" cy="624567"/>
          </a:xfrm>
          <a:custGeom>
            <a:avLst/>
            <a:gdLst>
              <a:gd name="T0" fmla="*/ 0 w 1086"/>
              <a:gd name="T1" fmla="*/ 315 h 629"/>
              <a:gd name="T2" fmla="*/ 541 w 1086"/>
              <a:gd name="T3" fmla="*/ 0 h 629"/>
              <a:gd name="T4" fmla="*/ 1086 w 1086"/>
              <a:gd name="T5" fmla="*/ 315 h 629"/>
              <a:gd name="T6" fmla="*/ 545 w 1086"/>
              <a:gd name="T7" fmla="*/ 629 h 629"/>
              <a:gd name="T8" fmla="*/ 0 w 1086"/>
              <a:gd name="T9" fmla="*/ 315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6" h="629">
                <a:moveTo>
                  <a:pt x="0" y="315"/>
                </a:moveTo>
                <a:lnTo>
                  <a:pt x="541" y="0"/>
                </a:lnTo>
                <a:lnTo>
                  <a:pt x="1086" y="315"/>
                </a:lnTo>
                <a:lnTo>
                  <a:pt x="545" y="629"/>
                </a:lnTo>
                <a:lnTo>
                  <a:pt x="0" y="315"/>
                </a:lnTo>
                <a:close/>
              </a:path>
            </a:pathLst>
          </a:custGeom>
          <a:solidFill>
            <a:srgbClr val="FFB0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44" name="Freeform 879"/>
          <p:cNvSpPr/>
          <p:nvPr>
            <p:custDataLst>
              <p:tags r:id="rId3"/>
            </p:custDataLst>
          </p:nvPr>
        </p:nvSpPr>
        <p:spPr bwMode="auto">
          <a:xfrm>
            <a:off x="11461490" y="2026079"/>
            <a:ext cx="618160" cy="357882"/>
          </a:xfrm>
          <a:custGeom>
            <a:avLst/>
            <a:gdLst>
              <a:gd name="T0" fmla="*/ 0 w 494"/>
              <a:gd name="T1" fmla="*/ 143 h 286"/>
              <a:gd name="T2" fmla="*/ 246 w 494"/>
              <a:gd name="T3" fmla="*/ 0 h 286"/>
              <a:gd name="T4" fmla="*/ 494 w 494"/>
              <a:gd name="T5" fmla="*/ 143 h 286"/>
              <a:gd name="T6" fmla="*/ 248 w 494"/>
              <a:gd name="T7" fmla="*/ 286 h 286"/>
              <a:gd name="T8" fmla="*/ 0 w 494"/>
              <a:gd name="T9" fmla="*/ 143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286">
                <a:moveTo>
                  <a:pt x="0" y="143"/>
                </a:moveTo>
                <a:lnTo>
                  <a:pt x="246" y="0"/>
                </a:lnTo>
                <a:lnTo>
                  <a:pt x="494" y="143"/>
                </a:lnTo>
                <a:lnTo>
                  <a:pt x="248" y="286"/>
                </a:lnTo>
                <a:lnTo>
                  <a:pt x="0" y="143"/>
                </a:lnTo>
                <a:close/>
              </a:path>
            </a:pathLst>
          </a:custGeom>
          <a:solidFill>
            <a:srgbClr val="FFB0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45" name="Freeform 880"/>
          <p:cNvSpPr/>
          <p:nvPr>
            <p:custDataLst>
              <p:tags r:id="rId4"/>
            </p:custDataLst>
          </p:nvPr>
        </p:nvSpPr>
        <p:spPr bwMode="auto">
          <a:xfrm>
            <a:off x="570782" y="5452856"/>
            <a:ext cx="585625" cy="339112"/>
          </a:xfrm>
          <a:custGeom>
            <a:avLst/>
            <a:gdLst>
              <a:gd name="T0" fmla="*/ 0 w 468"/>
              <a:gd name="T1" fmla="*/ 135 h 271"/>
              <a:gd name="T2" fmla="*/ 233 w 468"/>
              <a:gd name="T3" fmla="*/ 0 h 271"/>
              <a:gd name="T4" fmla="*/ 468 w 468"/>
              <a:gd name="T5" fmla="*/ 135 h 271"/>
              <a:gd name="T6" fmla="*/ 235 w 468"/>
              <a:gd name="T7" fmla="*/ 271 h 271"/>
              <a:gd name="T8" fmla="*/ 0 w 468"/>
              <a:gd name="T9" fmla="*/ 135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" h="271">
                <a:moveTo>
                  <a:pt x="0" y="135"/>
                </a:moveTo>
                <a:lnTo>
                  <a:pt x="233" y="0"/>
                </a:lnTo>
                <a:lnTo>
                  <a:pt x="468" y="135"/>
                </a:lnTo>
                <a:lnTo>
                  <a:pt x="235" y="271"/>
                </a:lnTo>
                <a:lnTo>
                  <a:pt x="0" y="135"/>
                </a:lnTo>
                <a:close/>
              </a:path>
            </a:pathLst>
          </a:custGeom>
          <a:solidFill>
            <a:srgbClr val="FFB0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46" name="Freeform 881"/>
          <p:cNvSpPr/>
          <p:nvPr>
            <p:custDataLst>
              <p:tags r:id="rId5"/>
            </p:custDataLst>
          </p:nvPr>
        </p:nvSpPr>
        <p:spPr bwMode="auto">
          <a:xfrm>
            <a:off x="11392989" y="1659299"/>
            <a:ext cx="444225" cy="256524"/>
          </a:xfrm>
          <a:custGeom>
            <a:avLst/>
            <a:gdLst>
              <a:gd name="T0" fmla="*/ 0 w 355"/>
              <a:gd name="T1" fmla="*/ 103 h 205"/>
              <a:gd name="T2" fmla="*/ 177 w 355"/>
              <a:gd name="T3" fmla="*/ 0 h 205"/>
              <a:gd name="T4" fmla="*/ 355 w 355"/>
              <a:gd name="T5" fmla="*/ 103 h 205"/>
              <a:gd name="T6" fmla="*/ 178 w 355"/>
              <a:gd name="T7" fmla="*/ 205 h 205"/>
              <a:gd name="T8" fmla="*/ 0 w 355"/>
              <a:gd name="T9" fmla="*/ 10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" h="205">
                <a:moveTo>
                  <a:pt x="0" y="103"/>
                </a:moveTo>
                <a:lnTo>
                  <a:pt x="177" y="0"/>
                </a:lnTo>
                <a:lnTo>
                  <a:pt x="355" y="103"/>
                </a:lnTo>
                <a:lnTo>
                  <a:pt x="178" y="205"/>
                </a:lnTo>
                <a:lnTo>
                  <a:pt x="0" y="103"/>
                </a:lnTo>
                <a:close/>
              </a:path>
            </a:pathLst>
          </a:custGeom>
          <a:solidFill>
            <a:srgbClr val="FFB0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42" name="矩形 541"/>
          <p:cNvSpPr/>
          <p:nvPr>
            <p:custDataLst>
              <p:tags r:id="rId6"/>
            </p:custDataLst>
          </p:nvPr>
        </p:nvSpPr>
        <p:spPr>
          <a:xfrm>
            <a:off x="0" y="6514913"/>
            <a:ext cx="12192000" cy="341285"/>
          </a:xfrm>
          <a:prstGeom prst="rect">
            <a:avLst/>
          </a:prstGeom>
          <a:gradFill flip="none" rotWithShape="1">
            <a:gsLst>
              <a:gs pos="100000">
                <a:schemeClr val="bg2"/>
              </a:gs>
              <a:gs pos="37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273" name="组合 272"/>
          <p:cNvGrpSpPr/>
          <p:nvPr>
            <p:custDataLst>
              <p:tags r:id="rId7"/>
            </p:custDataLst>
          </p:nvPr>
        </p:nvGrpSpPr>
        <p:grpSpPr>
          <a:xfrm>
            <a:off x="9853613" y="4456274"/>
            <a:ext cx="2376487" cy="2066926"/>
            <a:chOff x="5014913" y="1393825"/>
            <a:chExt cx="6994525" cy="5461001"/>
          </a:xfrm>
        </p:grpSpPr>
        <p:pic>
          <p:nvPicPr>
            <p:cNvPr id="274" name="Picture 874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6425" y="4524376"/>
              <a:ext cx="3132138" cy="2330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5" name="Freeform 875"/>
            <p:cNvSpPr/>
            <p:nvPr>
              <p:custDataLst>
                <p:tags r:id="rId10"/>
              </p:custDataLst>
            </p:nvPr>
          </p:nvSpPr>
          <p:spPr bwMode="auto">
            <a:xfrm>
              <a:off x="5699125" y="2735263"/>
              <a:ext cx="6208713" cy="3590926"/>
            </a:xfrm>
            <a:custGeom>
              <a:avLst/>
              <a:gdLst>
                <a:gd name="T0" fmla="*/ 0 w 3911"/>
                <a:gd name="T1" fmla="*/ 1130 h 2262"/>
                <a:gd name="T2" fmla="*/ 1948 w 3911"/>
                <a:gd name="T3" fmla="*/ 0 h 2262"/>
                <a:gd name="T4" fmla="*/ 3911 w 3911"/>
                <a:gd name="T5" fmla="*/ 1132 h 2262"/>
                <a:gd name="T6" fmla="*/ 1964 w 3911"/>
                <a:gd name="T7" fmla="*/ 2262 h 2262"/>
                <a:gd name="T8" fmla="*/ 0 w 3911"/>
                <a:gd name="T9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1" h="2262">
                  <a:moveTo>
                    <a:pt x="0" y="1130"/>
                  </a:moveTo>
                  <a:lnTo>
                    <a:pt x="1948" y="0"/>
                  </a:lnTo>
                  <a:lnTo>
                    <a:pt x="3911" y="1132"/>
                  </a:lnTo>
                  <a:lnTo>
                    <a:pt x="1964" y="2262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76" name="Freeform 876"/>
            <p:cNvSpPr/>
            <p:nvPr>
              <p:custDataLst>
                <p:tags r:id="rId11"/>
              </p:custDataLst>
            </p:nvPr>
          </p:nvSpPr>
          <p:spPr bwMode="auto">
            <a:xfrm>
              <a:off x="5699125" y="2735263"/>
              <a:ext cx="6208713" cy="3590926"/>
            </a:xfrm>
            <a:custGeom>
              <a:avLst/>
              <a:gdLst>
                <a:gd name="T0" fmla="*/ 0 w 3911"/>
                <a:gd name="T1" fmla="*/ 1130 h 2262"/>
                <a:gd name="T2" fmla="*/ 1948 w 3911"/>
                <a:gd name="T3" fmla="*/ 0 h 2262"/>
                <a:gd name="T4" fmla="*/ 3911 w 3911"/>
                <a:gd name="T5" fmla="*/ 1132 h 2262"/>
                <a:gd name="T6" fmla="*/ 1964 w 3911"/>
                <a:gd name="T7" fmla="*/ 2262 h 2262"/>
                <a:gd name="T8" fmla="*/ 0 w 3911"/>
                <a:gd name="T9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1" h="2262">
                  <a:moveTo>
                    <a:pt x="0" y="1130"/>
                  </a:moveTo>
                  <a:lnTo>
                    <a:pt x="1948" y="0"/>
                  </a:lnTo>
                  <a:lnTo>
                    <a:pt x="3911" y="1132"/>
                  </a:lnTo>
                  <a:lnTo>
                    <a:pt x="1964" y="2262"/>
                  </a:lnTo>
                  <a:lnTo>
                    <a:pt x="0" y="11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pic>
          <p:nvPicPr>
            <p:cNvPr id="277" name="Picture 877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7450" y="4524376"/>
              <a:ext cx="3105150" cy="2325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8" name="Freeform 878"/>
            <p:cNvSpPr/>
            <p:nvPr>
              <p:custDataLst>
                <p:tags r:id="rId14"/>
              </p:custDataLst>
            </p:nvPr>
          </p:nvSpPr>
          <p:spPr bwMode="auto">
            <a:xfrm>
              <a:off x="5014913" y="2767013"/>
              <a:ext cx="1724025" cy="998538"/>
            </a:xfrm>
            <a:custGeom>
              <a:avLst/>
              <a:gdLst>
                <a:gd name="T0" fmla="*/ 0 w 1086"/>
                <a:gd name="T1" fmla="*/ 315 h 629"/>
                <a:gd name="T2" fmla="*/ 541 w 1086"/>
                <a:gd name="T3" fmla="*/ 0 h 629"/>
                <a:gd name="T4" fmla="*/ 1086 w 1086"/>
                <a:gd name="T5" fmla="*/ 315 h 629"/>
                <a:gd name="T6" fmla="*/ 545 w 1086"/>
                <a:gd name="T7" fmla="*/ 629 h 629"/>
                <a:gd name="T8" fmla="*/ 0 w 1086"/>
                <a:gd name="T9" fmla="*/ 31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629">
                  <a:moveTo>
                    <a:pt x="0" y="315"/>
                  </a:moveTo>
                  <a:lnTo>
                    <a:pt x="541" y="0"/>
                  </a:lnTo>
                  <a:lnTo>
                    <a:pt x="1086" y="315"/>
                  </a:lnTo>
                  <a:lnTo>
                    <a:pt x="545" y="629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79" name="Freeform 879"/>
            <p:cNvSpPr/>
            <p:nvPr>
              <p:custDataLst>
                <p:tags r:id="rId15"/>
              </p:custDataLst>
            </p:nvPr>
          </p:nvSpPr>
          <p:spPr bwMode="auto">
            <a:xfrm>
              <a:off x="11225213" y="2989263"/>
              <a:ext cx="784225" cy="454025"/>
            </a:xfrm>
            <a:custGeom>
              <a:avLst/>
              <a:gdLst>
                <a:gd name="T0" fmla="*/ 0 w 494"/>
                <a:gd name="T1" fmla="*/ 143 h 286"/>
                <a:gd name="T2" fmla="*/ 246 w 494"/>
                <a:gd name="T3" fmla="*/ 0 h 286"/>
                <a:gd name="T4" fmla="*/ 494 w 494"/>
                <a:gd name="T5" fmla="*/ 143 h 286"/>
                <a:gd name="T6" fmla="*/ 248 w 494"/>
                <a:gd name="T7" fmla="*/ 286 h 286"/>
                <a:gd name="T8" fmla="*/ 0 w 494"/>
                <a:gd name="T9" fmla="*/ 14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4" h="286">
                  <a:moveTo>
                    <a:pt x="0" y="143"/>
                  </a:moveTo>
                  <a:lnTo>
                    <a:pt x="246" y="0"/>
                  </a:lnTo>
                  <a:lnTo>
                    <a:pt x="494" y="143"/>
                  </a:lnTo>
                  <a:lnTo>
                    <a:pt x="248" y="286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0" name="Freeform 880"/>
            <p:cNvSpPr/>
            <p:nvPr>
              <p:custDataLst>
                <p:tags r:id="rId16"/>
              </p:custDataLst>
            </p:nvPr>
          </p:nvSpPr>
          <p:spPr bwMode="auto">
            <a:xfrm>
              <a:off x="6373813" y="2100263"/>
              <a:ext cx="742950" cy="430213"/>
            </a:xfrm>
            <a:custGeom>
              <a:avLst/>
              <a:gdLst>
                <a:gd name="T0" fmla="*/ 0 w 468"/>
                <a:gd name="T1" fmla="*/ 135 h 271"/>
                <a:gd name="T2" fmla="*/ 233 w 468"/>
                <a:gd name="T3" fmla="*/ 0 h 271"/>
                <a:gd name="T4" fmla="*/ 468 w 468"/>
                <a:gd name="T5" fmla="*/ 135 h 271"/>
                <a:gd name="T6" fmla="*/ 235 w 468"/>
                <a:gd name="T7" fmla="*/ 271 h 271"/>
                <a:gd name="T8" fmla="*/ 0 w 468"/>
                <a:gd name="T9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271">
                  <a:moveTo>
                    <a:pt x="0" y="135"/>
                  </a:moveTo>
                  <a:lnTo>
                    <a:pt x="233" y="0"/>
                  </a:lnTo>
                  <a:lnTo>
                    <a:pt x="468" y="135"/>
                  </a:lnTo>
                  <a:lnTo>
                    <a:pt x="235" y="271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1" name="Freeform 881"/>
            <p:cNvSpPr/>
            <p:nvPr>
              <p:custDataLst>
                <p:tags r:id="rId17"/>
              </p:custDataLst>
            </p:nvPr>
          </p:nvSpPr>
          <p:spPr bwMode="auto">
            <a:xfrm>
              <a:off x="10609263" y="2268538"/>
              <a:ext cx="563563" cy="325438"/>
            </a:xfrm>
            <a:custGeom>
              <a:avLst/>
              <a:gdLst>
                <a:gd name="T0" fmla="*/ 0 w 355"/>
                <a:gd name="T1" fmla="*/ 103 h 205"/>
                <a:gd name="T2" fmla="*/ 177 w 355"/>
                <a:gd name="T3" fmla="*/ 0 h 205"/>
                <a:gd name="T4" fmla="*/ 355 w 355"/>
                <a:gd name="T5" fmla="*/ 103 h 205"/>
                <a:gd name="T6" fmla="*/ 178 w 355"/>
                <a:gd name="T7" fmla="*/ 205 h 205"/>
                <a:gd name="T8" fmla="*/ 0 w 355"/>
                <a:gd name="T9" fmla="*/ 10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205">
                  <a:moveTo>
                    <a:pt x="0" y="103"/>
                  </a:moveTo>
                  <a:lnTo>
                    <a:pt x="177" y="0"/>
                  </a:lnTo>
                  <a:lnTo>
                    <a:pt x="355" y="103"/>
                  </a:lnTo>
                  <a:lnTo>
                    <a:pt x="178" y="205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2" name="Freeform 882"/>
            <p:cNvSpPr/>
            <p:nvPr>
              <p:custDataLst>
                <p:tags r:id="rId18"/>
              </p:custDataLst>
            </p:nvPr>
          </p:nvSpPr>
          <p:spPr bwMode="auto">
            <a:xfrm>
              <a:off x="6989763" y="4221163"/>
              <a:ext cx="39688" cy="36513"/>
            </a:xfrm>
            <a:custGeom>
              <a:avLst/>
              <a:gdLst>
                <a:gd name="T0" fmla="*/ 5 w 25"/>
                <a:gd name="T1" fmla="*/ 0 h 23"/>
                <a:gd name="T2" fmla="*/ 7 w 25"/>
                <a:gd name="T3" fmla="*/ 0 h 23"/>
                <a:gd name="T4" fmla="*/ 25 w 25"/>
                <a:gd name="T5" fmla="*/ 10 h 23"/>
                <a:gd name="T6" fmla="*/ 24 w 25"/>
                <a:gd name="T7" fmla="*/ 23 h 23"/>
                <a:gd name="T8" fmla="*/ 19 w 25"/>
                <a:gd name="T9" fmla="*/ 21 h 23"/>
                <a:gd name="T10" fmla="*/ 19 w 25"/>
                <a:gd name="T11" fmla="*/ 14 h 23"/>
                <a:gd name="T12" fmla="*/ 1 w 25"/>
                <a:gd name="T13" fmla="*/ 3 h 23"/>
                <a:gd name="T14" fmla="*/ 0 w 25"/>
                <a:gd name="T15" fmla="*/ 3 h 23"/>
                <a:gd name="T16" fmla="*/ 5 w 25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3">
                  <a:moveTo>
                    <a:pt x="5" y="0"/>
                  </a:moveTo>
                  <a:cubicBezTo>
                    <a:pt x="6" y="0"/>
                    <a:pt x="6" y="0"/>
                    <a:pt x="7" y="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94C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3" name="Freeform 883"/>
            <p:cNvSpPr/>
            <p:nvPr>
              <p:custDataLst>
                <p:tags r:id="rId19"/>
              </p:custDataLst>
            </p:nvPr>
          </p:nvSpPr>
          <p:spPr bwMode="auto">
            <a:xfrm>
              <a:off x="7010400" y="4217988"/>
              <a:ext cx="44450" cy="39688"/>
            </a:xfrm>
            <a:custGeom>
              <a:avLst/>
              <a:gdLst>
                <a:gd name="T0" fmla="*/ 22 w 28"/>
                <a:gd name="T1" fmla="*/ 0 h 25"/>
                <a:gd name="T2" fmla="*/ 21 w 28"/>
                <a:gd name="T3" fmla="*/ 1 h 25"/>
                <a:gd name="T4" fmla="*/ 0 w 28"/>
                <a:gd name="T5" fmla="*/ 12 h 25"/>
                <a:gd name="T6" fmla="*/ 0 w 28"/>
                <a:gd name="T7" fmla="*/ 25 h 25"/>
                <a:gd name="T8" fmla="*/ 6 w 28"/>
                <a:gd name="T9" fmla="*/ 23 h 25"/>
                <a:gd name="T10" fmla="*/ 6 w 28"/>
                <a:gd name="T11" fmla="*/ 16 h 25"/>
                <a:gd name="T12" fmla="*/ 26 w 28"/>
                <a:gd name="T13" fmla="*/ 4 h 25"/>
                <a:gd name="T14" fmla="*/ 28 w 28"/>
                <a:gd name="T15" fmla="*/ 4 h 25"/>
                <a:gd name="T16" fmla="*/ 22 w 28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5">
                  <a:moveTo>
                    <a:pt x="22" y="0"/>
                  </a:moveTo>
                  <a:cubicBezTo>
                    <a:pt x="22" y="0"/>
                    <a:pt x="21" y="0"/>
                    <a:pt x="21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3"/>
                    <a:pt x="27" y="3"/>
                    <a:pt x="28" y="4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7C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4" name="Freeform 884"/>
            <p:cNvSpPr/>
            <p:nvPr>
              <p:custDataLst>
                <p:tags r:id="rId20"/>
              </p:custDataLst>
            </p:nvPr>
          </p:nvSpPr>
          <p:spPr bwMode="auto">
            <a:xfrm>
              <a:off x="6988175" y="4222751"/>
              <a:ext cx="66675" cy="38100"/>
            </a:xfrm>
            <a:custGeom>
              <a:avLst/>
              <a:gdLst>
                <a:gd name="T0" fmla="*/ 0 w 42"/>
                <a:gd name="T1" fmla="*/ 4 h 24"/>
                <a:gd name="T2" fmla="*/ 2 w 42"/>
                <a:gd name="T3" fmla="*/ 2 h 24"/>
                <a:gd name="T4" fmla="*/ 20 w 42"/>
                <a:gd name="T5" fmla="*/ 13 h 24"/>
                <a:gd name="T6" fmla="*/ 40 w 42"/>
                <a:gd name="T7" fmla="*/ 1 h 24"/>
                <a:gd name="T8" fmla="*/ 42 w 42"/>
                <a:gd name="T9" fmla="*/ 2 h 24"/>
                <a:gd name="T10" fmla="*/ 42 w 42"/>
                <a:gd name="T11" fmla="*/ 10 h 24"/>
                <a:gd name="T12" fmla="*/ 40 w 42"/>
                <a:gd name="T13" fmla="*/ 14 h 24"/>
                <a:gd name="T14" fmla="*/ 24 w 42"/>
                <a:gd name="T15" fmla="*/ 23 h 24"/>
                <a:gd name="T16" fmla="*/ 16 w 42"/>
                <a:gd name="T17" fmla="*/ 23 h 24"/>
                <a:gd name="T18" fmla="*/ 2 w 42"/>
                <a:gd name="T19" fmla="*/ 15 h 24"/>
                <a:gd name="T20" fmla="*/ 0 w 42"/>
                <a:gd name="T21" fmla="*/ 12 h 24"/>
                <a:gd name="T22" fmla="*/ 0 w 42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4">
                  <a:moveTo>
                    <a:pt x="0" y="4"/>
                  </a:moveTo>
                  <a:cubicBezTo>
                    <a:pt x="0" y="2"/>
                    <a:pt x="1" y="2"/>
                    <a:pt x="2" y="2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2" y="1"/>
                    <a:pt x="42" y="2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3"/>
                    <a:pt x="40" y="1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2" y="24"/>
                    <a:pt x="18" y="24"/>
                    <a:pt x="16" y="23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3"/>
                    <a:pt x="0" y="12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5" name="Freeform 885"/>
            <p:cNvSpPr/>
            <p:nvPr>
              <p:custDataLst>
                <p:tags r:id="rId21"/>
              </p:custDataLst>
            </p:nvPr>
          </p:nvSpPr>
          <p:spPr bwMode="auto">
            <a:xfrm>
              <a:off x="6811963" y="4224338"/>
              <a:ext cx="130175" cy="174625"/>
            </a:xfrm>
            <a:custGeom>
              <a:avLst/>
              <a:gdLst>
                <a:gd name="T0" fmla="*/ 0 w 82"/>
                <a:gd name="T1" fmla="*/ 87 h 110"/>
                <a:gd name="T2" fmla="*/ 8 w 82"/>
                <a:gd name="T3" fmla="*/ 95 h 110"/>
                <a:gd name="T4" fmla="*/ 42 w 82"/>
                <a:gd name="T5" fmla="*/ 106 h 110"/>
                <a:gd name="T6" fmla="*/ 82 w 82"/>
                <a:gd name="T7" fmla="*/ 25 h 110"/>
                <a:gd name="T8" fmla="*/ 51 w 82"/>
                <a:gd name="T9" fmla="*/ 6 h 110"/>
                <a:gd name="T10" fmla="*/ 13 w 82"/>
                <a:gd name="T11" fmla="*/ 27 h 110"/>
                <a:gd name="T12" fmla="*/ 0 w 82"/>
                <a:gd name="T13" fmla="*/ 8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10">
                  <a:moveTo>
                    <a:pt x="0" y="87"/>
                  </a:moveTo>
                  <a:cubicBezTo>
                    <a:pt x="0" y="87"/>
                    <a:pt x="3" y="91"/>
                    <a:pt x="8" y="95"/>
                  </a:cubicBezTo>
                  <a:cubicBezTo>
                    <a:pt x="17" y="102"/>
                    <a:pt x="29" y="110"/>
                    <a:pt x="42" y="106"/>
                  </a:cubicBezTo>
                  <a:cubicBezTo>
                    <a:pt x="50" y="104"/>
                    <a:pt x="82" y="25"/>
                    <a:pt x="82" y="25"/>
                  </a:cubicBezTo>
                  <a:cubicBezTo>
                    <a:pt x="82" y="25"/>
                    <a:pt x="76" y="12"/>
                    <a:pt x="51" y="6"/>
                  </a:cubicBezTo>
                  <a:cubicBezTo>
                    <a:pt x="25" y="0"/>
                    <a:pt x="13" y="27"/>
                    <a:pt x="13" y="27"/>
                  </a:cubicBezTo>
                  <a:lnTo>
                    <a:pt x="0" y="87"/>
                  </a:lnTo>
                  <a:close/>
                </a:path>
              </a:pathLst>
            </a:custGeom>
            <a:solidFill>
              <a:srgbClr val="04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6" name="Freeform 886"/>
            <p:cNvSpPr/>
            <p:nvPr>
              <p:custDataLst>
                <p:tags r:id="rId22"/>
              </p:custDataLst>
            </p:nvPr>
          </p:nvSpPr>
          <p:spPr bwMode="auto">
            <a:xfrm>
              <a:off x="6838950" y="4241801"/>
              <a:ext cx="111125" cy="153988"/>
            </a:xfrm>
            <a:custGeom>
              <a:avLst/>
              <a:gdLst>
                <a:gd name="T0" fmla="*/ 35 w 70"/>
                <a:gd name="T1" fmla="*/ 11 h 97"/>
                <a:gd name="T2" fmla="*/ 70 w 70"/>
                <a:gd name="T3" fmla="*/ 31 h 97"/>
                <a:gd name="T4" fmla="*/ 35 w 70"/>
                <a:gd name="T5" fmla="*/ 91 h 97"/>
                <a:gd name="T6" fmla="*/ 16 w 70"/>
                <a:gd name="T7" fmla="*/ 96 h 97"/>
                <a:gd name="T8" fmla="*/ 0 w 70"/>
                <a:gd name="T9" fmla="*/ 71 h 97"/>
                <a:gd name="T10" fmla="*/ 35 w 70"/>
                <a:gd name="T11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97">
                  <a:moveTo>
                    <a:pt x="35" y="11"/>
                  </a:moveTo>
                  <a:cubicBezTo>
                    <a:pt x="54" y="0"/>
                    <a:pt x="70" y="9"/>
                    <a:pt x="70" y="31"/>
                  </a:cubicBezTo>
                  <a:cubicBezTo>
                    <a:pt x="70" y="53"/>
                    <a:pt x="54" y="80"/>
                    <a:pt x="35" y="91"/>
                  </a:cubicBezTo>
                  <a:cubicBezTo>
                    <a:pt x="28" y="96"/>
                    <a:pt x="21" y="97"/>
                    <a:pt x="16" y="96"/>
                  </a:cubicBezTo>
                  <a:cubicBezTo>
                    <a:pt x="6" y="94"/>
                    <a:pt x="0" y="85"/>
                    <a:pt x="0" y="71"/>
                  </a:cubicBezTo>
                  <a:cubicBezTo>
                    <a:pt x="0" y="49"/>
                    <a:pt x="16" y="22"/>
                    <a:pt x="35" y="11"/>
                  </a:cubicBezTo>
                  <a:close/>
                </a:path>
              </a:pathLst>
            </a:custGeom>
            <a:solidFill>
              <a:srgbClr val="39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7" name="Freeform 887"/>
            <p:cNvSpPr/>
            <p:nvPr>
              <p:custDataLst>
                <p:tags r:id="rId23"/>
              </p:custDataLst>
            </p:nvPr>
          </p:nvSpPr>
          <p:spPr bwMode="auto">
            <a:xfrm>
              <a:off x="6858000" y="4276726"/>
              <a:ext cx="76200" cy="95250"/>
            </a:xfrm>
            <a:custGeom>
              <a:avLst/>
              <a:gdLst>
                <a:gd name="T0" fmla="*/ 14 w 48"/>
                <a:gd name="T1" fmla="*/ 60 h 60"/>
                <a:gd name="T2" fmla="*/ 0 w 48"/>
                <a:gd name="T3" fmla="*/ 43 h 60"/>
                <a:gd name="T4" fmla="*/ 23 w 48"/>
                <a:gd name="T5" fmla="*/ 4 h 60"/>
                <a:gd name="T6" fmla="*/ 34 w 48"/>
                <a:gd name="T7" fmla="*/ 0 h 60"/>
                <a:gd name="T8" fmla="*/ 48 w 48"/>
                <a:gd name="T9" fmla="*/ 18 h 60"/>
                <a:gd name="T10" fmla="*/ 25 w 48"/>
                <a:gd name="T11" fmla="*/ 57 h 60"/>
                <a:gd name="T12" fmla="*/ 14 w 4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0">
                  <a:moveTo>
                    <a:pt x="14" y="60"/>
                  </a:moveTo>
                  <a:cubicBezTo>
                    <a:pt x="6" y="60"/>
                    <a:pt x="0" y="53"/>
                    <a:pt x="0" y="43"/>
                  </a:cubicBezTo>
                  <a:cubicBezTo>
                    <a:pt x="0" y="28"/>
                    <a:pt x="10" y="11"/>
                    <a:pt x="23" y="4"/>
                  </a:cubicBezTo>
                  <a:cubicBezTo>
                    <a:pt x="26" y="1"/>
                    <a:pt x="30" y="0"/>
                    <a:pt x="34" y="0"/>
                  </a:cubicBezTo>
                  <a:cubicBezTo>
                    <a:pt x="42" y="0"/>
                    <a:pt x="48" y="7"/>
                    <a:pt x="48" y="18"/>
                  </a:cubicBezTo>
                  <a:cubicBezTo>
                    <a:pt x="48" y="32"/>
                    <a:pt x="37" y="50"/>
                    <a:pt x="25" y="57"/>
                  </a:cubicBezTo>
                  <a:cubicBezTo>
                    <a:pt x="21" y="59"/>
                    <a:pt x="18" y="60"/>
                    <a:pt x="14" y="60"/>
                  </a:cubicBezTo>
                  <a:close/>
                </a:path>
              </a:pathLst>
            </a:custGeom>
            <a:solidFill>
              <a:srgbClr val="9A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8" name="Freeform 888"/>
            <p:cNvSpPr/>
            <p:nvPr>
              <p:custDataLst>
                <p:tags r:id="rId24"/>
              </p:custDataLst>
            </p:nvPr>
          </p:nvSpPr>
          <p:spPr bwMode="auto">
            <a:xfrm>
              <a:off x="6869113" y="4283076"/>
              <a:ext cx="61913" cy="87313"/>
            </a:xfrm>
            <a:custGeom>
              <a:avLst/>
              <a:gdLst>
                <a:gd name="T0" fmla="*/ 0 w 39"/>
                <a:gd name="T1" fmla="*/ 52 h 55"/>
                <a:gd name="T2" fmla="*/ 7 w 39"/>
                <a:gd name="T3" fmla="*/ 55 h 55"/>
                <a:gd name="T4" fmla="*/ 17 w 39"/>
                <a:gd name="T5" fmla="*/ 52 h 55"/>
                <a:gd name="T6" fmla="*/ 39 w 39"/>
                <a:gd name="T7" fmla="*/ 14 h 55"/>
                <a:gd name="T8" fmla="*/ 33 w 39"/>
                <a:gd name="T9" fmla="*/ 0 h 55"/>
                <a:gd name="T10" fmla="*/ 33 w 39"/>
                <a:gd name="T11" fmla="*/ 0 h 55"/>
                <a:gd name="T12" fmla="*/ 0 w 39"/>
                <a:gd name="T13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0" y="52"/>
                  </a:moveTo>
                  <a:cubicBezTo>
                    <a:pt x="2" y="54"/>
                    <a:pt x="4" y="55"/>
                    <a:pt x="7" y="55"/>
                  </a:cubicBezTo>
                  <a:cubicBezTo>
                    <a:pt x="10" y="55"/>
                    <a:pt x="14" y="54"/>
                    <a:pt x="17" y="52"/>
                  </a:cubicBezTo>
                  <a:cubicBezTo>
                    <a:pt x="29" y="45"/>
                    <a:pt x="39" y="28"/>
                    <a:pt x="39" y="14"/>
                  </a:cubicBezTo>
                  <a:cubicBezTo>
                    <a:pt x="39" y="7"/>
                    <a:pt x="37" y="2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5" y="33"/>
                    <a:pt x="0" y="52"/>
                  </a:cubicBezTo>
                  <a:close/>
                </a:path>
              </a:pathLst>
            </a:custGeom>
            <a:solidFill>
              <a:srgbClr val="85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9" name="Freeform 889"/>
            <p:cNvSpPr/>
            <p:nvPr>
              <p:custDataLst>
                <p:tags r:id="rId25"/>
              </p:custDataLst>
            </p:nvPr>
          </p:nvSpPr>
          <p:spPr bwMode="auto">
            <a:xfrm>
              <a:off x="6873875" y="4298951"/>
              <a:ext cx="44450" cy="57150"/>
            </a:xfrm>
            <a:custGeom>
              <a:avLst/>
              <a:gdLst>
                <a:gd name="T0" fmla="*/ 8 w 28"/>
                <a:gd name="T1" fmla="*/ 36 h 36"/>
                <a:gd name="T2" fmla="*/ 0 w 28"/>
                <a:gd name="T3" fmla="*/ 25 h 36"/>
                <a:gd name="T4" fmla="*/ 14 w 28"/>
                <a:gd name="T5" fmla="*/ 2 h 36"/>
                <a:gd name="T6" fmla="*/ 20 w 28"/>
                <a:gd name="T7" fmla="*/ 0 h 36"/>
                <a:gd name="T8" fmla="*/ 28 w 28"/>
                <a:gd name="T9" fmla="*/ 10 h 36"/>
                <a:gd name="T10" fmla="*/ 15 w 28"/>
                <a:gd name="T11" fmla="*/ 34 h 36"/>
                <a:gd name="T12" fmla="*/ 8 w 2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8" y="36"/>
                  </a:moveTo>
                  <a:cubicBezTo>
                    <a:pt x="3" y="36"/>
                    <a:pt x="0" y="32"/>
                    <a:pt x="0" y="25"/>
                  </a:cubicBezTo>
                  <a:cubicBezTo>
                    <a:pt x="0" y="17"/>
                    <a:pt x="6" y="6"/>
                    <a:pt x="14" y="2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5" y="0"/>
                    <a:pt x="28" y="4"/>
                    <a:pt x="28" y="10"/>
                  </a:cubicBezTo>
                  <a:cubicBezTo>
                    <a:pt x="28" y="19"/>
                    <a:pt x="22" y="29"/>
                    <a:pt x="15" y="34"/>
                  </a:cubicBezTo>
                  <a:cubicBezTo>
                    <a:pt x="12" y="35"/>
                    <a:pt x="10" y="36"/>
                    <a:pt x="8" y="36"/>
                  </a:cubicBezTo>
                  <a:close/>
                </a:path>
              </a:pathLst>
            </a:cu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0" name="Freeform 890"/>
            <p:cNvSpPr/>
            <p:nvPr>
              <p:custDataLst>
                <p:tags r:id="rId26"/>
              </p:custDataLst>
            </p:nvPr>
          </p:nvSpPr>
          <p:spPr bwMode="auto">
            <a:xfrm>
              <a:off x="6291263" y="4041776"/>
              <a:ext cx="752475" cy="458788"/>
            </a:xfrm>
            <a:custGeom>
              <a:avLst/>
              <a:gdLst>
                <a:gd name="T0" fmla="*/ 5 w 474"/>
                <a:gd name="T1" fmla="*/ 168 h 289"/>
                <a:gd name="T2" fmla="*/ 290 w 474"/>
                <a:gd name="T3" fmla="*/ 1 h 289"/>
                <a:gd name="T4" fmla="*/ 294 w 474"/>
                <a:gd name="T5" fmla="*/ 0 h 289"/>
                <a:gd name="T6" fmla="*/ 474 w 474"/>
                <a:gd name="T7" fmla="*/ 106 h 289"/>
                <a:gd name="T8" fmla="*/ 471 w 474"/>
                <a:gd name="T9" fmla="*/ 106 h 289"/>
                <a:gd name="T10" fmla="*/ 185 w 474"/>
                <a:gd name="T11" fmla="*/ 274 h 289"/>
                <a:gd name="T12" fmla="*/ 180 w 474"/>
                <a:gd name="T13" fmla="*/ 283 h 289"/>
                <a:gd name="T14" fmla="*/ 180 w 474"/>
                <a:gd name="T15" fmla="*/ 285 h 289"/>
                <a:gd name="T16" fmla="*/ 181 w 474"/>
                <a:gd name="T17" fmla="*/ 289 h 289"/>
                <a:gd name="T18" fmla="*/ 1 w 474"/>
                <a:gd name="T19" fmla="*/ 183 h 289"/>
                <a:gd name="T20" fmla="*/ 0 w 474"/>
                <a:gd name="T21" fmla="*/ 179 h 289"/>
                <a:gd name="T22" fmla="*/ 0 w 474"/>
                <a:gd name="T23" fmla="*/ 177 h 289"/>
                <a:gd name="T24" fmla="*/ 5 w 474"/>
                <a:gd name="T25" fmla="*/ 16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4" h="289">
                  <a:moveTo>
                    <a:pt x="5" y="168"/>
                  </a:moveTo>
                  <a:cubicBezTo>
                    <a:pt x="290" y="1"/>
                    <a:pt x="290" y="1"/>
                    <a:pt x="290" y="1"/>
                  </a:cubicBezTo>
                  <a:cubicBezTo>
                    <a:pt x="292" y="0"/>
                    <a:pt x="293" y="0"/>
                    <a:pt x="294" y="0"/>
                  </a:cubicBezTo>
                  <a:cubicBezTo>
                    <a:pt x="357" y="37"/>
                    <a:pt x="412" y="70"/>
                    <a:pt x="474" y="106"/>
                  </a:cubicBezTo>
                  <a:cubicBezTo>
                    <a:pt x="473" y="105"/>
                    <a:pt x="472" y="105"/>
                    <a:pt x="471" y="106"/>
                  </a:cubicBezTo>
                  <a:cubicBezTo>
                    <a:pt x="185" y="274"/>
                    <a:pt x="185" y="274"/>
                    <a:pt x="185" y="274"/>
                  </a:cubicBezTo>
                  <a:cubicBezTo>
                    <a:pt x="182" y="275"/>
                    <a:pt x="180" y="279"/>
                    <a:pt x="180" y="283"/>
                  </a:cubicBezTo>
                  <a:cubicBezTo>
                    <a:pt x="180" y="285"/>
                    <a:pt x="180" y="285"/>
                    <a:pt x="180" y="285"/>
                  </a:cubicBezTo>
                  <a:cubicBezTo>
                    <a:pt x="180" y="287"/>
                    <a:pt x="180" y="288"/>
                    <a:pt x="181" y="289"/>
                  </a:cubicBezTo>
                  <a:cubicBezTo>
                    <a:pt x="1" y="183"/>
                    <a:pt x="1" y="183"/>
                    <a:pt x="1" y="183"/>
                  </a:cubicBezTo>
                  <a:cubicBezTo>
                    <a:pt x="0" y="183"/>
                    <a:pt x="0" y="181"/>
                    <a:pt x="0" y="179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4"/>
                    <a:pt x="2" y="170"/>
                    <a:pt x="5" y="168"/>
                  </a:cubicBezTo>
                </a:path>
              </a:pathLst>
            </a:custGeom>
            <a:solidFill>
              <a:srgbClr val="AD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1" name="Freeform 891"/>
            <p:cNvSpPr/>
            <p:nvPr>
              <p:custDataLst>
                <p:tags r:id="rId27"/>
              </p:custDataLst>
            </p:nvPr>
          </p:nvSpPr>
          <p:spPr bwMode="auto">
            <a:xfrm>
              <a:off x="6577013" y="4208463"/>
              <a:ext cx="469900" cy="293688"/>
            </a:xfrm>
            <a:custGeom>
              <a:avLst/>
              <a:gdLst>
                <a:gd name="T0" fmla="*/ 5 w 296"/>
                <a:gd name="T1" fmla="*/ 169 h 185"/>
                <a:gd name="T2" fmla="*/ 0 w 296"/>
                <a:gd name="T3" fmla="*/ 178 h 185"/>
                <a:gd name="T4" fmla="*/ 0 w 296"/>
                <a:gd name="T5" fmla="*/ 180 h 185"/>
                <a:gd name="T6" fmla="*/ 5 w 296"/>
                <a:gd name="T7" fmla="*/ 183 h 185"/>
                <a:gd name="T8" fmla="*/ 291 w 296"/>
                <a:gd name="T9" fmla="*/ 16 h 185"/>
                <a:gd name="T10" fmla="*/ 296 w 296"/>
                <a:gd name="T11" fmla="*/ 7 h 185"/>
                <a:gd name="T12" fmla="*/ 296 w 296"/>
                <a:gd name="T13" fmla="*/ 4 h 185"/>
                <a:gd name="T14" fmla="*/ 291 w 296"/>
                <a:gd name="T15" fmla="*/ 1 h 185"/>
                <a:gd name="T16" fmla="*/ 5 w 296"/>
                <a:gd name="T17" fmla="*/ 16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85">
                  <a:moveTo>
                    <a:pt x="5" y="169"/>
                  </a:moveTo>
                  <a:cubicBezTo>
                    <a:pt x="2" y="170"/>
                    <a:pt x="0" y="174"/>
                    <a:pt x="0" y="178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4"/>
                    <a:pt x="2" y="185"/>
                    <a:pt x="5" y="183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4" y="14"/>
                    <a:pt x="296" y="10"/>
                    <a:pt x="296" y="7"/>
                  </a:cubicBezTo>
                  <a:cubicBezTo>
                    <a:pt x="296" y="4"/>
                    <a:pt x="296" y="4"/>
                    <a:pt x="296" y="4"/>
                  </a:cubicBezTo>
                  <a:cubicBezTo>
                    <a:pt x="296" y="1"/>
                    <a:pt x="293" y="0"/>
                    <a:pt x="291" y="1"/>
                  </a:cubicBezTo>
                  <a:lnTo>
                    <a:pt x="5" y="169"/>
                  </a:lnTo>
                  <a:close/>
                </a:path>
              </a:pathLst>
            </a:custGeom>
            <a:solidFill>
              <a:srgbClr val="DC2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2" name="Freeform 892"/>
            <p:cNvSpPr/>
            <p:nvPr>
              <p:custDataLst>
                <p:tags r:id="rId28"/>
              </p:custDataLst>
            </p:nvPr>
          </p:nvSpPr>
          <p:spPr bwMode="auto">
            <a:xfrm>
              <a:off x="6281738" y="3690938"/>
              <a:ext cx="773113" cy="785813"/>
            </a:xfrm>
            <a:custGeom>
              <a:avLst/>
              <a:gdLst>
                <a:gd name="T0" fmla="*/ 206 w 487"/>
                <a:gd name="T1" fmla="*/ 274 h 495"/>
                <a:gd name="T2" fmla="*/ 483 w 487"/>
                <a:gd name="T3" fmla="*/ 120 h 495"/>
                <a:gd name="T4" fmla="*/ 483 w 487"/>
                <a:gd name="T5" fmla="*/ 112 h 495"/>
                <a:gd name="T6" fmla="*/ 292 w 487"/>
                <a:gd name="T7" fmla="*/ 3 h 495"/>
                <a:gd name="T8" fmla="*/ 280 w 487"/>
                <a:gd name="T9" fmla="*/ 4 h 495"/>
                <a:gd name="T10" fmla="*/ 11 w 487"/>
                <a:gd name="T11" fmla="*/ 162 h 495"/>
                <a:gd name="T12" fmla="*/ 0 w 487"/>
                <a:gd name="T13" fmla="*/ 182 h 495"/>
                <a:gd name="T14" fmla="*/ 20 w 487"/>
                <a:gd name="T15" fmla="*/ 414 h 495"/>
                <a:gd name="T16" fmla="*/ 195 w 487"/>
                <a:gd name="T17" fmla="*/ 495 h 495"/>
                <a:gd name="T18" fmla="*/ 195 w 487"/>
                <a:gd name="T19" fmla="*/ 294 h 495"/>
                <a:gd name="T20" fmla="*/ 206 w 487"/>
                <a:gd name="T21" fmla="*/ 27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7" h="495">
                  <a:moveTo>
                    <a:pt x="206" y="274"/>
                  </a:moveTo>
                  <a:cubicBezTo>
                    <a:pt x="483" y="120"/>
                    <a:pt x="483" y="120"/>
                    <a:pt x="483" y="120"/>
                  </a:cubicBezTo>
                  <a:cubicBezTo>
                    <a:pt x="487" y="118"/>
                    <a:pt x="485" y="114"/>
                    <a:pt x="483" y="112"/>
                  </a:cubicBezTo>
                  <a:cubicBezTo>
                    <a:pt x="483" y="112"/>
                    <a:pt x="349" y="36"/>
                    <a:pt x="292" y="3"/>
                  </a:cubicBezTo>
                  <a:cubicBezTo>
                    <a:pt x="290" y="2"/>
                    <a:pt x="286" y="0"/>
                    <a:pt x="280" y="4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4" y="167"/>
                    <a:pt x="0" y="175"/>
                    <a:pt x="0" y="182"/>
                  </a:cubicBezTo>
                  <a:cubicBezTo>
                    <a:pt x="20" y="414"/>
                    <a:pt x="20" y="414"/>
                    <a:pt x="20" y="414"/>
                  </a:cubicBezTo>
                  <a:cubicBezTo>
                    <a:pt x="195" y="495"/>
                    <a:pt x="195" y="495"/>
                    <a:pt x="195" y="495"/>
                  </a:cubicBezTo>
                  <a:cubicBezTo>
                    <a:pt x="195" y="294"/>
                    <a:pt x="195" y="294"/>
                    <a:pt x="195" y="294"/>
                  </a:cubicBezTo>
                  <a:cubicBezTo>
                    <a:pt x="206" y="274"/>
                    <a:pt x="206" y="274"/>
                    <a:pt x="206" y="274"/>
                  </a:cubicBezTo>
                </a:path>
              </a:pathLst>
            </a:custGeom>
            <a:solidFill>
              <a:srgbClr val="FF7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3" name="Freeform 893"/>
            <p:cNvSpPr/>
            <p:nvPr>
              <p:custDataLst>
                <p:tags r:id="rId29"/>
              </p:custDataLst>
            </p:nvPr>
          </p:nvSpPr>
          <p:spPr bwMode="auto">
            <a:xfrm>
              <a:off x="6281738" y="3973513"/>
              <a:ext cx="331788" cy="503238"/>
            </a:xfrm>
            <a:custGeom>
              <a:avLst/>
              <a:gdLst>
                <a:gd name="T0" fmla="*/ 0 w 209"/>
                <a:gd name="T1" fmla="*/ 226 h 317"/>
                <a:gd name="T2" fmla="*/ 0 w 209"/>
                <a:gd name="T3" fmla="*/ 4 h 317"/>
                <a:gd name="T4" fmla="*/ 1 w 209"/>
                <a:gd name="T5" fmla="*/ 0 h 317"/>
                <a:gd name="T6" fmla="*/ 181 w 209"/>
                <a:gd name="T7" fmla="*/ 92 h 317"/>
                <a:gd name="T8" fmla="*/ 209 w 209"/>
                <a:gd name="T9" fmla="*/ 95 h 317"/>
                <a:gd name="T10" fmla="*/ 195 w 209"/>
                <a:gd name="T11" fmla="*/ 116 h 317"/>
                <a:gd name="T12" fmla="*/ 195 w 209"/>
                <a:gd name="T13" fmla="*/ 317 h 317"/>
                <a:gd name="T14" fmla="*/ 0 w 209"/>
                <a:gd name="T15" fmla="*/ 22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317">
                  <a:moveTo>
                    <a:pt x="0" y="226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1" y="0"/>
                  </a:cubicBezTo>
                  <a:cubicBezTo>
                    <a:pt x="181" y="92"/>
                    <a:pt x="181" y="92"/>
                    <a:pt x="181" y="92"/>
                  </a:cubicBezTo>
                  <a:cubicBezTo>
                    <a:pt x="181" y="92"/>
                    <a:pt x="197" y="101"/>
                    <a:pt x="209" y="95"/>
                  </a:cubicBezTo>
                  <a:cubicBezTo>
                    <a:pt x="209" y="95"/>
                    <a:pt x="195" y="111"/>
                    <a:pt x="195" y="116"/>
                  </a:cubicBezTo>
                  <a:cubicBezTo>
                    <a:pt x="195" y="317"/>
                    <a:pt x="195" y="317"/>
                    <a:pt x="195" y="317"/>
                  </a:cubicBezTo>
                  <a:cubicBezTo>
                    <a:pt x="0" y="226"/>
                    <a:pt x="0" y="226"/>
                    <a:pt x="0" y="226"/>
                  </a:cubicBezTo>
                </a:path>
              </a:pathLst>
            </a:custGeom>
            <a:solidFill>
              <a:srgbClr val="F43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4" name="Freeform 894"/>
            <p:cNvSpPr/>
            <p:nvPr>
              <p:custDataLst>
                <p:tags r:id="rId30"/>
              </p:custDataLst>
            </p:nvPr>
          </p:nvSpPr>
          <p:spPr bwMode="auto">
            <a:xfrm>
              <a:off x="6278563" y="3956051"/>
              <a:ext cx="34925" cy="395288"/>
            </a:xfrm>
            <a:custGeom>
              <a:avLst/>
              <a:gdLst>
                <a:gd name="T0" fmla="*/ 8 w 22"/>
                <a:gd name="T1" fmla="*/ 0 h 249"/>
                <a:gd name="T2" fmla="*/ 13 w 22"/>
                <a:gd name="T3" fmla="*/ 16 h 249"/>
                <a:gd name="T4" fmla="*/ 22 w 22"/>
                <a:gd name="T5" fmla="*/ 20 h 249"/>
                <a:gd name="T6" fmla="*/ 22 w 22"/>
                <a:gd name="T7" fmla="*/ 249 h 249"/>
                <a:gd name="T8" fmla="*/ 2 w 22"/>
                <a:gd name="T9" fmla="*/ 237 h 249"/>
                <a:gd name="T10" fmla="*/ 2 w 22"/>
                <a:gd name="T11" fmla="*/ 15 h 249"/>
                <a:gd name="T12" fmla="*/ 8 w 22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49">
                  <a:moveTo>
                    <a:pt x="8" y="0"/>
                  </a:moveTo>
                  <a:cubicBezTo>
                    <a:pt x="7" y="1"/>
                    <a:pt x="0" y="11"/>
                    <a:pt x="13" y="16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49"/>
                    <a:pt x="22" y="249"/>
                    <a:pt x="22" y="249"/>
                  </a:cubicBezTo>
                  <a:cubicBezTo>
                    <a:pt x="2" y="237"/>
                    <a:pt x="2" y="237"/>
                    <a:pt x="2" y="237"/>
                  </a:cubicBezTo>
                  <a:cubicBezTo>
                    <a:pt x="2" y="237"/>
                    <a:pt x="2" y="16"/>
                    <a:pt x="2" y="15"/>
                  </a:cubicBezTo>
                  <a:cubicBezTo>
                    <a:pt x="2" y="4"/>
                    <a:pt x="8" y="0"/>
                    <a:pt x="8" y="0"/>
                  </a:cubicBezTo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5" name="Freeform 895"/>
            <p:cNvSpPr/>
            <p:nvPr>
              <p:custDataLst>
                <p:tags r:id="rId31"/>
              </p:custDataLst>
            </p:nvPr>
          </p:nvSpPr>
          <p:spPr bwMode="auto">
            <a:xfrm>
              <a:off x="6591300" y="3868738"/>
              <a:ext cx="466725" cy="608013"/>
            </a:xfrm>
            <a:custGeom>
              <a:avLst/>
              <a:gdLst>
                <a:gd name="T0" fmla="*/ 0 w 294"/>
                <a:gd name="T1" fmla="*/ 163 h 383"/>
                <a:gd name="T2" fmla="*/ 14 w 294"/>
                <a:gd name="T3" fmla="*/ 160 h 383"/>
                <a:gd name="T4" fmla="*/ 286 w 294"/>
                <a:gd name="T5" fmla="*/ 8 h 383"/>
                <a:gd name="T6" fmla="*/ 288 w 294"/>
                <a:gd name="T7" fmla="*/ 0 h 383"/>
                <a:gd name="T8" fmla="*/ 294 w 294"/>
                <a:gd name="T9" fmla="*/ 13 h 383"/>
                <a:gd name="T10" fmla="*/ 294 w 294"/>
                <a:gd name="T11" fmla="*/ 205 h 383"/>
                <a:gd name="T12" fmla="*/ 290 w 294"/>
                <a:gd name="T13" fmla="*/ 212 h 383"/>
                <a:gd name="T14" fmla="*/ 0 w 294"/>
                <a:gd name="T15" fmla="*/ 383 h 383"/>
                <a:gd name="T16" fmla="*/ 0 w 294"/>
                <a:gd name="T17" fmla="*/ 1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383">
                  <a:moveTo>
                    <a:pt x="0" y="163"/>
                  </a:moveTo>
                  <a:cubicBezTo>
                    <a:pt x="0" y="163"/>
                    <a:pt x="8" y="164"/>
                    <a:pt x="14" y="160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92" y="4"/>
                    <a:pt x="288" y="0"/>
                    <a:pt x="288" y="0"/>
                  </a:cubicBezTo>
                  <a:cubicBezTo>
                    <a:pt x="294" y="4"/>
                    <a:pt x="294" y="8"/>
                    <a:pt x="294" y="13"/>
                  </a:cubicBezTo>
                  <a:cubicBezTo>
                    <a:pt x="294" y="205"/>
                    <a:pt x="294" y="205"/>
                    <a:pt x="294" y="205"/>
                  </a:cubicBezTo>
                  <a:cubicBezTo>
                    <a:pt x="294" y="208"/>
                    <a:pt x="293" y="211"/>
                    <a:pt x="290" y="212"/>
                  </a:cubicBezTo>
                  <a:cubicBezTo>
                    <a:pt x="0" y="383"/>
                    <a:pt x="0" y="383"/>
                    <a:pt x="0" y="383"/>
                  </a:cubicBezTo>
                  <a:cubicBezTo>
                    <a:pt x="0" y="163"/>
                    <a:pt x="0" y="163"/>
                    <a:pt x="0" y="163"/>
                  </a:cubicBezTo>
                  <a:close/>
                </a:path>
              </a:pathLst>
            </a:custGeom>
            <a:solidFill>
              <a:srgbClr val="E2D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6" name="Freeform 896"/>
            <p:cNvSpPr/>
            <p:nvPr>
              <p:custDataLst>
                <p:tags r:id="rId32"/>
              </p:custDataLst>
            </p:nvPr>
          </p:nvSpPr>
          <p:spPr bwMode="auto">
            <a:xfrm>
              <a:off x="6294438" y="4478338"/>
              <a:ext cx="153988" cy="98425"/>
            </a:xfrm>
            <a:custGeom>
              <a:avLst/>
              <a:gdLst>
                <a:gd name="T0" fmla="*/ 87 w 97"/>
                <a:gd name="T1" fmla="*/ 50 h 62"/>
                <a:gd name="T2" fmla="*/ 79 w 97"/>
                <a:gd name="T3" fmla="*/ 44 h 62"/>
                <a:gd name="T4" fmla="*/ 17 w 97"/>
                <a:gd name="T5" fmla="*/ 62 h 62"/>
                <a:gd name="T6" fmla="*/ 0 w 97"/>
                <a:gd name="T7" fmla="*/ 29 h 62"/>
                <a:gd name="T8" fmla="*/ 75 w 97"/>
                <a:gd name="T9" fmla="*/ 0 h 62"/>
                <a:gd name="T10" fmla="*/ 97 w 97"/>
                <a:gd name="T11" fmla="*/ 23 h 62"/>
                <a:gd name="T12" fmla="*/ 87 w 97"/>
                <a:gd name="T13" fmla="*/ 5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2">
                  <a:moveTo>
                    <a:pt x="87" y="50"/>
                  </a:moveTo>
                  <a:lnTo>
                    <a:pt x="79" y="44"/>
                  </a:lnTo>
                  <a:lnTo>
                    <a:pt x="17" y="62"/>
                  </a:lnTo>
                  <a:lnTo>
                    <a:pt x="0" y="29"/>
                  </a:lnTo>
                  <a:lnTo>
                    <a:pt x="75" y="0"/>
                  </a:lnTo>
                  <a:lnTo>
                    <a:pt x="97" y="23"/>
                  </a:lnTo>
                  <a:lnTo>
                    <a:pt x="87" y="50"/>
                  </a:lnTo>
                  <a:close/>
                </a:path>
              </a:pathLst>
            </a:custGeom>
            <a:solidFill>
              <a:srgbClr val="8B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7" name="Freeform 897"/>
            <p:cNvSpPr/>
            <p:nvPr>
              <p:custDataLst>
                <p:tags r:id="rId33"/>
              </p:custDataLst>
            </p:nvPr>
          </p:nvSpPr>
          <p:spPr bwMode="auto">
            <a:xfrm>
              <a:off x="6286500" y="4502151"/>
              <a:ext cx="131763" cy="160338"/>
            </a:xfrm>
            <a:custGeom>
              <a:avLst/>
              <a:gdLst>
                <a:gd name="T0" fmla="*/ 0 w 83"/>
                <a:gd name="T1" fmla="*/ 77 h 101"/>
                <a:gd name="T2" fmla="*/ 8 w 83"/>
                <a:gd name="T3" fmla="*/ 85 h 101"/>
                <a:gd name="T4" fmla="*/ 42 w 83"/>
                <a:gd name="T5" fmla="*/ 97 h 101"/>
                <a:gd name="T6" fmla="*/ 83 w 83"/>
                <a:gd name="T7" fmla="*/ 16 h 101"/>
                <a:gd name="T8" fmla="*/ 57 w 83"/>
                <a:gd name="T9" fmla="*/ 1 h 101"/>
                <a:gd name="T10" fmla="*/ 13 w 83"/>
                <a:gd name="T11" fmla="*/ 17 h 101"/>
                <a:gd name="T12" fmla="*/ 0 w 83"/>
                <a:gd name="T13" fmla="*/ 7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01">
                  <a:moveTo>
                    <a:pt x="0" y="77"/>
                  </a:moveTo>
                  <a:cubicBezTo>
                    <a:pt x="0" y="77"/>
                    <a:pt x="3" y="81"/>
                    <a:pt x="8" y="85"/>
                  </a:cubicBezTo>
                  <a:cubicBezTo>
                    <a:pt x="17" y="92"/>
                    <a:pt x="29" y="101"/>
                    <a:pt x="42" y="97"/>
                  </a:cubicBezTo>
                  <a:cubicBezTo>
                    <a:pt x="50" y="94"/>
                    <a:pt x="83" y="16"/>
                    <a:pt x="83" y="16"/>
                  </a:cubicBezTo>
                  <a:cubicBezTo>
                    <a:pt x="83" y="16"/>
                    <a:pt x="78" y="3"/>
                    <a:pt x="57" y="1"/>
                  </a:cubicBezTo>
                  <a:cubicBezTo>
                    <a:pt x="37" y="0"/>
                    <a:pt x="13" y="17"/>
                    <a:pt x="13" y="17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rgbClr val="04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8" name="Freeform 898"/>
            <p:cNvSpPr/>
            <p:nvPr>
              <p:custDataLst>
                <p:tags r:id="rId34"/>
              </p:custDataLst>
            </p:nvPr>
          </p:nvSpPr>
          <p:spPr bwMode="auto">
            <a:xfrm>
              <a:off x="6313488" y="4503738"/>
              <a:ext cx="111125" cy="153988"/>
            </a:xfrm>
            <a:custGeom>
              <a:avLst/>
              <a:gdLst>
                <a:gd name="T0" fmla="*/ 35 w 70"/>
                <a:gd name="T1" fmla="*/ 11 h 97"/>
                <a:gd name="T2" fmla="*/ 70 w 70"/>
                <a:gd name="T3" fmla="*/ 31 h 97"/>
                <a:gd name="T4" fmla="*/ 35 w 70"/>
                <a:gd name="T5" fmla="*/ 92 h 97"/>
                <a:gd name="T6" fmla="*/ 16 w 70"/>
                <a:gd name="T7" fmla="*/ 96 h 97"/>
                <a:gd name="T8" fmla="*/ 0 w 70"/>
                <a:gd name="T9" fmla="*/ 72 h 97"/>
                <a:gd name="T10" fmla="*/ 35 w 70"/>
                <a:gd name="T11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97">
                  <a:moveTo>
                    <a:pt x="35" y="11"/>
                  </a:moveTo>
                  <a:cubicBezTo>
                    <a:pt x="54" y="0"/>
                    <a:pt x="70" y="9"/>
                    <a:pt x="70" y="31"/>
                  </a:cubicBezTo>
                  <a:cubicBezTo>
                    <a:pt x="70" y="54"/>
                    <a:pt x="55" y="81"/>
                    <a:pt x="35" y="92"/>
                  </a:cubicBezTo>
                  <a:cubicBezTo>
                    <a:pt x="28" y="96"/>
                    <a:pt x="22" y="97"/>
                    <a:pt x="16" y="96"/>
                  </a:cubicBezTo>
                  <a:cubicBezTo>
                    <a:pt x="7" y="94"/>
                    <a:pt x="0" y="86"/>
                    <a:pt x="0" y="72"/>
                  </a:cubicBezTo>
                  <a:cubicBezTo>
                    <a:pt x="0" y="50"/>
                    <a:pt x="16" y="23"/>
                    <a:pt x="35" y="11"/>
                  </a:cubicBezTo>
                  <a:close/>
                </a:path>
              </a:pathLst>
            </a:custGeom>
            <a:solidFill>
              <a:srgbClr val="39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9" name="Freeform 899"/>
            <p:cNvSpPr/>
            <p:nvPr>
              <p:custDataLst>
                <p:tags r:id="rId35"/>
              </p:custDataLst>
            </p:nvPr>
          </p:nvSpPr>
          <p:spPr bwMode="auto">
            <a:xfrm>
              <a:off x="6332538" y="4540251"/>
              <a:ext cx="76200" cy="95250"/>
            </a:xfrm>
            <a:custGeom>
              <a:avLst/>
              <a:gdLst>
                <a:gd name="T0" fmla="*/ 14 w 48"/>
                <a:gd name="T1" fmla="*/ 60 h 60"/>
                <a:gd name="T2" fmla="*/ 0 w 48"/>
                <a:gd name="T3" fmla="*/ 42 h 60"/>
                <a:gd name="T4" fmla="*/ 23 w 48"/>
                <a:gd name="T5" fmla="*/ 3 h 60"/>
                <a:gd name="T6" fmla="*/ 34 w 48"/>
                <a:gd name="T7" fmla="*/ 0 h 60"/>
                <a:gd name="T8" fmla="*/ 48 w 48"/>
                <a:gd name="T9" fmla="*/ 17 h 60"/>
                <a:gd name="T10" fmla="*/ 25 w 48"/>
                <a:gd name="T11" fmla="*/ 56 h 60"/>
                <a:gd name="T12" fmla="*/ 14 w 4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0">
                  <a:moveTo>
                    <a:pt x="14" y="60"/>
                  </a:moveTo>
                  <a:cubicBezTo>
                    <a:pt x="6" y="60"/>
                    <a:pt x="0" y="53"/>
                    <a:pt x="0" y="42"/>
                  </a:cubicBezTo>
                  <a:cubicBezTo>
                    <a:pt x="0" y="28"/>
                    <a:pt x="10" y="10"/>
                    <a:pt x="23" y="3"/>
                  </a:cubicBezTo>
                  <a:cubicBezTo>
                    <a:pt x="27" y="1"/>
                    <a:pt x="30" y="0"/>
                    <a:pt x="34" y="0"/>
                  </a:cubicBezTo>
                  <a:cubicBezTo>
                    <a:pt x="42" y="0"/>
                    <a:pt x="48" y="6"/>
                    <a:pt x="48" y="17"/>
                  </a:cubicBezTo>
                  <a:cubicBezTo>
                    <a:pt x="48" y="31"/>
                    <a:pt x="38" y="49"/>
                    <a:pt x="25" y="56"/>
                  </a:cubicBezTo>
                  <a:cubicBezTo>
                    <a:pt x="21" y="59"/>
                    <a:pt x="18" y="60"/>
                    <a:pt x="14" y="60"/>
                  </a:cubicBezTo>
                  <a:close/>
                </a:path>
              </a:pathLst>
            </a:custGeom>
            <a:solidFill>
              <a:srgbClr val="9A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0" name="Freeform 900"/>
            <p:cNvSpPr/>
            <p:nvPr>
              <p:custDataLst>
                <p:tags r:id="rId36"/>
              </p:custDataLst>
            </p:nvPr>
          </p:nvSpPr>
          <p:spPr bwMode="auto">
            <a:xfrm>
              <a:off x="6343650" y="4545013"/>
              <a:ext cx="61913" cy="87313"/>
            </a:xfrm>
            <a:custGeom>
              <a:avLst/>
              <a:gdLst>
                <a:gd name="T0" fmla="*/ 0 w 39"/>
                <a:gd name="T1" fmla="*/ 53 h 55"/>
                <a:gd name="T2" fmla="*/ 7 w 39"/>
                <a:gd name="T3" fmla="*/ 55 h 55"/>
                <a:gd name="T4" fmla="*/ 17 w 39"/>
                <a:gd name="T5" fmla="*/ 52 h 55"/>
                <a:gd name="T6" fmla="*/ 39 w 39"/>
                <a:gd name="T7" fmla="*/ 14 h 55"/>
                <a:gd name="T8" fmla="*/ 33 w 39"/>
                <a:gd name="T9" fmla="*/ 0 h 55"/>
                <a:gd name="T10" fmla="*/ 33 w 39"/>
                <a:gd name="T11" fmla="*/ 0 h 55"/>
                <a:gd name="T12" fmla="*/ 0 w 39"/>
                <a:gd name="T13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0" y="53"/>
                  </a:moveTo>
                  <a:cubicBezTo>
                    <a:pt x="2" y="54"/>
                    <a:pt x="4" y="55"/>
                    <a:pt x="7" y="55"/>
                  </a:cubicBezTo>
                  <a:cubicBezTo>
                    <a:pt x="10" y="55"/>
                    <a:pt x="14" y="54"/>
                    <a:pt x="17" y="52"/>
                  </a:cubicBezTo>
                  <a:cubicBezTo>
                    <a:pt x="29" y="45"/>
                    <a:pt x="39" y="28"/>
                    <a:pt x="39" y="14"/>
                  </a:cubicBezTo>
                  <a:cubicBezTo>
                    <a:pt x="39" y="8"/>
                    <a:pt x="37" y="3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5" y="33"/>
                    <a:pt x="0" y="53"/>
                  </a:cubicBezTo>
                  <a:close/>
                </a:path>
              </a:pathLst>
            </a:custGeom>
            <a:solidFill>
              <a:srgbClr val="85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1" name="Freeform 901"/>
            <p:cNvSpPr/>
            <p:nvPr>
              <p:custDataLst>
                <p:tags r:id="rId37"/>
              </p:custDataLst>
            </p:nvPr>
          </p:nvSpPr>
          <p:spPr bwMode="auto">
            <a:xfrm>
              <a:off x="6348413" y="4560888"/>
              <a:ext cx="44450" cy="57150"/>
            </a:xfrm>
            <a:custGeom>
              <a:avLst/>
              <a:gdLst>
                <a:gd name="T0" fmla="*/ 8 w 28"/>
                <a:gd name="T1" fmla="*/ 36 h 36"/>
                <a:gd name="T2" fmla="*/ 0 w 28"/>
                <a:gd name="T3" fmla="*/ 26 h 36"/>
                <a:gd name="T4" fmla="*/ 14 w 28"/>
                <a:gd name="T5" fmla="*/ 2 h 36"/>
                <a:gd name="T6" fmla="*/ 20 w 28"/>
                <a:gd name="T7" fmla="*/ 0 h 36"/>
                <a:gd name="T8" fmla="*/ 28 w 28"/>
                <a:gd name="T9" fmla="*/ 10 h 36"/>
                <a:gd name="T10" fmla="*/ 15 w 28"/>
                <a:gd name="T11" fmla="*/ 34 h 36"/>
                <a:gd name="T12" fmla="*/ 8 w 2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8" y="36"/>
                  </a:moveTo>
                  <a:cubicBezTo>
                    <a:pt x="3" y="36"/>
                    <a:pt x="0" y="32"/>
                    <a:pt x="0" y="26"/>
                  </a:cubicBezTo>
                  <a:cubicBezTo>
                    <a:pt x="0" y="17"/>
                    <a:pt x="6" y="6"/>
                    <a:pt x="14" y="2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5" y="0"/>
                    <a:pt x="28" y="4"/>
                    <a:pt x="28" y="10"/>
                  </a:cubicBezTo>
                  <a:cubicBezTo>
                    <a:pt x="28" y="19"/>
                    <a:pt x="22" y="30"/>
                    <a:pt x="15" y="34"/>
                  </a:cubicBezTo>
                  <a:cubicBezTo>
                    <a:pt x="12" y="35"/>
                    <a:pt x="10" y="36"/>
                    <a:pt x="8" y="36"/>
                  </a:cubicBezTo>
                  <a:close/>
                </a:path>
              </a:pathLst>
            </a:cu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2" name="Freeform 902"/>
            <p:cNvSpPr/>
            <p:nvPr>
              <p:custDataLst>
                <p:tags r:id="rId38"/>
              </p:custDataLst>
            </p:nvPr>
          </p:nvSpPr>
          <p:spPr bwMode="auto">
            <a:xfrm>
              <a:off x="6142038" y="4186238"/>
              <a:ext cx="31750" cy="65088"/>
            </a:xfrm>
            <a:custGeom>
              <a:avLst/>
              <a:gdLst>
                <a:gd name="T0" fmla="*/ 4 w 20"/>
                <a:gd name="T1" fmla="*/ 3 h 41"/>
                <a:gd name="T2" fmla="*/ 8 w 20"/>
                <a:gd name="T3" fmla="*/ 1 h 41"/>
                <a:gd name="T4" fmla="*/ 17 w 20"/>
                <a:gd name="T5" fmla="*/ 6 h 41"/>
                <a:gd name="T6" fmla="*/ 20 w 20"/>
                <a:gd name="T7" fmla="*/ 13 h 41"/>
                <a:gd name="T8" fmla="*/ 15 w 20"/>
                <a:gd name="T9" fmla="*/ 39 h 41"/>
                <a:gd name="T10" fmla="*/ 11 w 20"/>
                <a:gd name="T11" fmla="*/ 40 h 41"/>
                <a:gd name="T12" fmla="*/ 3 w 20"/>
                <a:gd name="T13" fmla="*/ 35 h 41"/>
                <a:gd name="T14" fmla="*/ 1 w 20"/>
                <a:gd name="T15" fmla="*/ 29 h 41"/>
                <a:gd name="T16" fmla="*/ 4 w 20"/>
                <a:gd name="T17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1">
                  <a:moveTo>
                    <a:pt x="4" y="3"/>
                  </a:moveTo>
                  <a:cubicBezTo>
                    <a:pt x="5" y="1"/>
                    <a:pt x="7" y="0"/>
                    <a:pt x="8" y="1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9" y="8"/>
                    <a:pt x="20" y="10"/>
                    <a:pt x="20" y="1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0"/>
                    <a:pt x="13" y="41"/>
                    <a:pt x="11" y="40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4"/>
                    <a:pt x="0" y="31"/>
                    <a:pt x="1" y="29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3" name="Freeform 903"/>
            <p:cNvSpPr/>
            <p:nvPr>
              <p:custDataLst>
                <p:tags r:id="rId39"/>
              </p:custDataLst>
            </p:nvPr>
          </p:nvSpPr>
          <p:spPr bwMode="auto">
            <a:xfrm>
              <a:off x="6138863" y="4186238"/>
              <a:ext cx="31750" cy="65088"/>
            </a:xfrm>
            <a:custGeom>
              <a:avLst/>
              <a:gdLst>
                <a:gd name="T0" fmla="*/ 0 w 20"/>
                <a:gd name="T1" fmla="*/ 5 h 41"/>
                <a:gd name="T2" fmla="*/ 9 w 20"/>
                <a:gd name="T3" fmla="*/ 0 h 41"/>
                <a:gd name="T4" fmla="*/ 20 w 20"/>
                <a:gd name="T5" fmla="*/ 10 h 41"/>
                <a:gd name="T6" fmla="*/ 14 w 20"/>
                <a:gd name="T7" fmla="*/ 41 h 41"/>
                <a:gd name="T8" fmla="*/ 6 w 20"/>
                <a:gd name="T9" fmla="*/ 39 h 41"/>
                <a:gd name="T10" fmla="*/ 0 w 20"/>
                <a:gd name="T11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1">
                  <a:moveTo>
                    <a:pt x="0" y="5"/>
                  </a:moveTo>
                  <a:cubicBezTo>
                    <a:pt x="3" y="2"/>
                    <a:pt x="9" y="0"/>
                    <a:pt x="9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0" y="41"/>
                    <a:pt x="6" y="39"/>
                  </a:cubicBezTo>
                  <a:cubicBezTo>
                    <a:pt x="3" y="37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4" name="Freeform 904"/>
            <p:cNvSpPr/>
            <p:nvPr>
              <p:custDataLst>
                <p:tags r:id="rId40"/>
              </p:custDataLst>
            </p:nvPr>
          </p:nvSpPr>
          <p:spPr bwMode="auto">
            <a:xfrm>
              <a:off x="6132513" y="4191001"/>
              <a:ext cx="26988" cy="58738"/>
            </a:xfrm>
            <a:custGeom>
              <a:avLst/>
              <a:gdLst>
                <a:gd name="T0" fmla="*/ 4 w 17"/>
                <a:gd name="T1" fmla="*/ 3 h 37"/>
                <a:gd name="T2" fmla="*/ 7 w 17"/>
                <a:gd name="T3" fmla="*/ 1 h 37"/>
                <a:gd name="T4" fmla="*/ 15 w 17"/>
                <a:gd name="T5" fmla="*/ 6 h 37"/>
                <a:gd name="T6" fmla="*/ 17 w 17"/>
                <a:gd name="T7" fmla="*/ 12 h 37"/>
                <a:gd name="T8" fmla="*/ 13 w 17"/>
                <a:gd name="T9" fmla="*/ 34 h 37"/>
                <a:gd name="T10" fmla="*/ 10 w 17"/>
                <a:gd name="T11" fmla="*/ 36 h 37"/>
                <a:gd name="T12" fmla="*/ 3 w 17"/>
                <a:gd name="T13" fmla="*/ 31 h 37"/>
                <a:gd name="T14" fmla="*/ 0 w 17"/>
                <a:gd name="T15" fmla="*/ 26 h 37"/>
                <a:gd name="T16" fmla="*/ 4 w 17"/>
                <a:gd name="T17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37">
                  <a:moveTo>
                    <a:pt x="4" y="3"/>
                  </a:moveTo>
                  <a:cubicBezTo>
                    <a:pt x="4" y="1"/>
                    <a:pt x="6" y="0"/>
                    <a:pt x="7" y="1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7"/>
                    <a:pt x="17" y="10"/>
                    <a:pt x="17" y="12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6"/>
                    <a:pt x="11" y="37"/>
                    <a:pt x="10" y="3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0"/>
                    <a:pt x="0" y="28"/>
                    <a:pt x="0" y="26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5" name="Freeform 905"/>
            <p:cNvSpPr/>
            <p:nvPr>
              <p:custDataLst>
                <p:tags r:id="rId41"/>
              </p:custDataLst>
            </p:nvPr>
          </p:nvSpPr>
          <p:spPr bwMode="auto">
            <a:xfrm>
              <a:off x="6026150" y="4086226"/>
              <a:ext cx="522288" cy="500063"/>
            </a:xfrm>
            <a:custGeom>
              <a:avLst/>
              <a:gdLst>
                <a:gd name="T0" fmla="*/ 324 w 329"/>
                <a:gd name="T1" fmla="*/ 70 h 315"/>
                <a:gd name="T2" fmla="*/ 181 w 329"/>
                <a:gd name="T3" fmla="*/ 3 h 315"/>
                <a:gd name="T4" fmla="*/ 122 w 329"/>
                <a:gd name="T5" fmla="*/ 34 h 315"/>
                <a:gd name="T6" fmla="*/ 66 w 329"/>
                <a:gd name="T7" fmla="*/ 116 h 315"/>
                <a:gd name="T8" fmla="*/ 2 w 329"/>
                <a:gd name="T9" fmla="*/ 181 h 315"/>
                <a:gd name="T10" fmla="*/ 1 w 329"/>
                <a:gd name="T11" fmla="*/ 222 h 315"/>
                <a:gd name="T12" fmla="*/ 2 w 329"/>
                <a:gd name="T13" fmla="*/ 234 h 315"/>
                <a:gd name="T14" fmla="*/ 136 w 329"/>
                <a:gd name="T15" fmla="*/ 315 h 315"/>
                <a:gd name="T16" fmla="*/ 180 w 329"/>
                <a:gd name="T17" fmla="*/ 293 h 315"/>
                <a:gd name="T18" fmla="*/ 182 w 329"/>
                <a:gd name="T19" fmla="*/ 274 h 315"/>
                <a:gd name="T20" fmla="*/ 229 w 329"/>
                <a:gd name="T21" fmla="*/ 251 h 315"/>
                <a:gd name="T22" fmla="*/ 232 w 329"/>
                <a:gd name="T23" fmla="*/ 250 h 315"/>
                <a:gd name="T24" fmla="*/ 256 w 329"/>
                <a:gd name="T25" fmla="*/ 297 h 315"/>
                <a:gd name="T26" fmla="*/ 319 w 329"/>
                <a:gd name="T27" fmla="*/ 261 h 315"/>
                <a:gd name="T28" fmla="*/ 324 w 329"/>
                <a:gd name="T29" fmla="*/ 7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9" h="315">
                  <a:moveTo>
                    <a:pt x="324" y="70"/>
                  </a:moveTo>
                  <a:cubicBezTo>
                    <a:pt x="250" y="26"/>
                    <a:pt x="189" y="0"/>
                    <a:pt x="181" y="3"/>
                  </a:cubicBezTo>
                  <a:cubicBezTo>
                    <a:pt x="181" y="3"/>
                    <a:pt x="151" y="10"/>
                    <a:pt x="122" y="34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5" y="172"/>
                    <a:pt x="2" y="181"/>
                  </a:cubicBezTo>
                  <a:cubicBezTo>
                    <a:pt x="2" y="181"/>
                    <a:pt x="0" y="196"/>
                    <a:pt x="1" y="222"/>
                  </a:cubicBezTo>
                  <a:cubicBezTo>
                    <a:pt x="1" y="227"/>
                    <a:pt x="0" y="229"/>
                    <a:pt x="2" y="234"/>
                  </a:cubicBezTo>
                  <a:cubicBezTo>
                    <a:pt x="11" y="250"/>
                    <a:pt x="66" y="303"/>
                    <a:pt x="136" y="315"/>
                  </a:cubicBezTo>
                  <a:cubicBezTo>
                    <a:pt x="136" y="315"/>
                    <a:pt x="148" y="315"/>
                    <a:pt x="180" y="293"/>
                  </a:cubicBezTo>
                  <a:cubicBezTo>
                    <a:pt x="180" y="293"/>
                    <a:pt x="173" y="277"/>
                    <a:pt x="182" y="274"/>
                  </a:cubicBezTo>
                  <a:cubicBezTo>
                    <a:pt x="182" y="274"/>
                    <a:pt x="177" y="276"/>
                    <a:pt x="229" y="251"/>
                  </a:cubicBezTo>
                  <a:cubicBezTo>
                    <a:pt x="228" y="252"/>
                    <a:pt x="229" y="251"/>
                    <a:pt x="232" y="250"/>
                  </a:cubicBezTo>
                  <a:cubicBezTo>
                    <a:pt x="241" y="246"/>
                    <a:pt x="263" y="243"/>
                    <a:pt x="256" y="297"/>
                  </a:cubicBezTo>
                  <a:cubicBezTo>
                    <a:pt x="319" y="261"/>
                    <a:pt x="319" y="261"/>
                    <a:pt x="319" y="261"/>
                  </a:cubicBezTo>
                  <a:cubicBezTo>
                    <a:pt x="319" y="261"/>
                    <a:pt x="329" y="72"/>
                    <a:pt x="324" y="70"/>
                  </a:cubicBezTo>
                </a:path>
              </a:pathLst>
            </a:custGeom>
            <a:solidFill>
              <a:srgbClr val="E7E3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6" name="Freeform 906"/>
            <p:cNvSpPr/>
            <p:nvPr>
              <p:custDataLst>
                <p:tags r:id="rId42"/>
              </p:custDataLst>
            </p:nvPr>
          </p:nvSpPr>
          <p:spPr bwMode="auto">
            <a:xfrm>
              <a:off x="6238875" y="4194176"/>
              <a:ext cx="323850" cy="385763"/>
            </a:xfrm>
            <a:custGeom>
              <a:avLst/>
              <a:gdLst>
                <a:gd name="T0" fmla="*/ 202 w 204"/>
                <a:gd name="T1" fmla="*/ 170 h 243"/>
                <a:gd name="T2" fmla="*/ 203 w 204"/>
                <a:gd name="T3" fmla="*/ 103 h 243"/>
                <a:gd name="T4" fmla="*/ 196 w 204"/>
                <a:gd name="T5" fmla="*/ 19 h 243"/>
                <a:gd name="T6" fmla="*/ 191 w 204"/>
                <a:gd name="T7" fmla="*/ 2 h 243"/>
                <a:gd name="T8" fmla="*/ 185 w 204"/>
                <a:gd name="T9" fmla="*/ 1 h 243"/>
                <a:gd name="T10" fmla="*/ 152 w 204"/>
                <a:gd name="T11" fmla="*/ 21 h 243"/>
                <a:gd name="T12" fmla="*/ 133 w 204"/>
                <a:gd name="T13" fmla="*/ 37 h 243"/>
                <a:gd name="T14" fmla="*/ 124 w 204"/>
                <a:gd name="T15" fmla="*/ 53 h 243"/>
                <a:gd name="T16" fmla="*/ 78 w 204"/>
                <a:gd name="T17" fmla="*/ 137 h 243"/>
                <a:gd name="T18" fmla="*/ 5 w 204"/>
                <a:gd name="T19" fmla="*/ 194 h 243"/>
                <a:gd name="T20" fmla="*/ 2 w 204"/>
                <a:gd name="T21" fmla="*/ 243 h 243"/>
                <a:gd name="T22" fmla="*/ 52 w 204"/>
                <a:gd name="T23" fmla="*/ 231 h 243"/>
                <a:gd name="T24" fmla="*/ 58 w 204"/>
                <a:gd name="T25" fmla="*/ 218 h 243"/>
                <a:gd name="T26" fmla="*/ 110 w 204"/>
                <a:gd name="T27" fmla="*/ 183 h 243"/>
                <a:gd name="T28" fmla="*/ 120 w 204"/>
                <a:gd name="T29" fmla="*/ 197 h 243"/>
                <a:gd name="T30" fmla="*/ 122 w 204"/>
                <a:gd name="T31" fmla="*/ 229 h 243"/>
                <a:gd name="T32" fmla="*/ 193 w 204"/>
                <a:gd name="T33" fmla="*/ 189 h 243"/>
                <a:gd name="T34" fmla="*/ 202 w 204"/>
                <a:gd name="T35" fmla="*/ 17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" h="243">
                  <a:moveTo>
                    <a:pt x="202" y="170"/>
                  </a:moveTo>
                  <a:cubicBezTo>
                    <a:pt x="204" y="139"/>
                    <a:pt x="203" y="124"/>
                    <a:pt x="203" y="103"/>
                  </a:cubicBezTo>
                  <a:cubicBezTo>
                    <a:pt x="203" y="60"/>
                    <a:pt x="197" y="24"/>
                    <a:pt x="196" y="19"/>
                  </a:cubicBezTo>
                  <a:cubicBezTo>
                    <a:pt x="195" y="12"/>
                    <a:pt x="193" y="5"/>
                    <a:pt x="191" y="2"/>
                  </a:cubicBezTo>
                  <a:cubicBezTo>
                    <a:pt x="190" y="1"/>
                    <a:pt x="187" y="0"/>
                    <a:pt x="185" y="1"/>
                  </a:cubicBezTo>
                  <a:cubicBezTo>
                    <a:pt x="170" y="8"/>
                    <a:pt x="154" y="20"/>
                    <a:pt x="152" y="21"/>
                  </a:cubicBezTo>
                  <a:cubicBezTo>
                    <a:pt x="142" y="27"/>
                    <a:pt x="139" y="30"/>
                    <a:pt x="133" y="37"/>
                  </a:cubicBezTo>
                  <a:cubicBezTo>
                    <a:pt x="130" y="41"/>
                    <a:pt x="128" y="45"/>
                    <a:pt x="124" y="53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13" y="179"/>
                    <a:pt x="5" y="194"/>
                  </a:cubicBezTo>
                  <a:cubicBezTo>
                    <a:pt x="0" y="203"/>
                    <a:pt x="2" y="243"/>
                    <a:pt x="2" y="243"/>
                  </a:cubicBezTo>
                  <a:cubicBezTo>
                    <a:pt x="23" y="243"/>
                    <a:pt x="38" y="238"/>
                    <a:pt x="52" y="231"/>
                  </a:cubicBezTo>
                  <a:cubicBezTo>
                    <a:pt x="52" y="231"/>
                    <a:pt x="55" y="222"/>
                    <a:pt x="58" y="218"/>
                  </a:cubicBezTo>
                  <a:cubicBezTo>
                    <a:pt x="64" y="210"/>
                    <a:pt x="102" y="184"/>
                    <a:pt x="110" y="183"/>
                  </a:cubicBezTo>
                  <a:cubicBezTo>
                    <a:pt x="110" y="183"/>
                    <a:pt x="119" y="181"/>
                    <a:pt x="120" y="197"/>
                  </a:cubicBezTo>
                  <a:cubicBezTo>
                    <a:pt x="120" y="201"/>
                    <a:pt x="121" y="215"/>
                    <a:pt x="122" y="229"/>
                  </a:cubicBezTo>
                  <a:cubicBezTo>
                    <a:pt x="193" y="189"/>
                    <a:pt x="193" y="189"/>
                    <a:pt x="193" y="189"/>
                  </a:cubicBezTo>
                  <a:cubicBezTo>
                    <a:pt x="199" y="186"/>
                    <a:pt x="202" y="179"/>
                    <a:pt x="202" y="170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7" name="Freeform 907"/>
            <p:cNvSpPr/>
            <p:nvPr>
              <p:custDataLst>
                <p:tags r:id="rId43"/>
              </p:custDataLst>
            </p:nvPr>
          </p:nvSpPr>
          <p:spPr bwMode="auto">
            <a:xfrm>
              <a:off x="6403975" y="4200526"/>
              <a:ext cx="136525" cy="342900"/>
            </a:xfrm>
            <a:custGeom>
              <a:avLst/>
              <a:gdLst>
                <a:gd name="T0" fmla="*/ 76 w 86"/>
                <a:gd name="T1" fmla="*/ 188 h 216"/>
                <a:gd name="T2" fmla="*/ 79 w 86"/>
                <a:gd name="T3" fmla="*/ 185 h 216"/>
                <a:gd name="T4" fmla="*/ 83 w 86"/>
                <a:gd name="T5" fmla="*/ 120 h 216"/>
                <a:gd name="T6" fmla="*/ 84 w 86"/>
                <a:gd name="T7" fmla="*/ 118 h 216"/>
                <a:gd name="T8" fmla="*/ 86 w 86"/>
                <a:gd name="T9" fmla="*/ 113 h 216"/>
                <a:gd name="T10" fmla="*/ 85 w 86"/>
                <a:gd name="T11" fmla="*/ 51 h 216"/>
                <a:gd name="T12" fmla="*/ 82 w 86"/>
                <a:gd name="T13" fmla="*/ 1 h 216"/>
                <a:gd name="T14" fmla="*/ 80 w 86"/>
                <a:gd name="T15" fmla="*/ 0 h 216"/>
                <a:gd name="T16" fmla="*/ 43 w 86"/>
                <a:gd name="T17" fmla="*/ 25 h 216"/>
                <a:gd name="T18" fmla="*/ 26 w 86"/>
                <a:gd name="T19" fmla="*/ 47 h 216"/>
                <a:gd name="T20" fmla="*/ 1 w 86"/>
                <a:gd name="T21" fmla="*/ 90 h 216"/>
                <a:gd name="T22" fmla="*/ 0 w 86"/>
                <a:gd name="T23" fmla="*/ 94 h 216"/>
                <a:gd name="T24" fmla="*/ 0 w 86"/>
                <a:gd name="T25" fmla="*/ 174 h 216"/>
                <a:gd name="T26" fmla="*/ 2 w 86"/>
                <a:gd name="T27" fmla="*/ 175 h 216"/>
                <a:gd name="T28" fmla="*/ 30 w 86"/>
                <a:gd name="T29" fmla="*/ 215 h 216"/>
                <a:gd name="T30" fmla="*/ 76 w 86"/>
                <a:gd name="T31" fmla="*/ 18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216">
                  <a:moveTo>
                    <a:pt x="76" y="188"/>
                  </a:moveTo>
                  <a:cubicBezTo>
                    <a:pt x="78" y="187"/>
                    <a:pt x="79" y="186"/>
                    <a:pt x="79" y="185"/>
                  </a:cubicBezTo>
                  <a:cubicBezTo>
                    <a:pt x="84" y="166"/>
                    <a:pt x="83" y="128"/>
                    <a:pt x="83" y="120"/>
                  </a:cubicBezTo>
                  <a:cubicBezTo>
                    <a:pt x="83" y="119"/>
                    <a:pt x="84" y="119"/>
                    <a:pt x="84" y="118"/>
                  </a:cubicBezTo>
                  <a:cubicBezTo>
                    <a:pt x="85" y="116"/>
                    <a:pt x="86" y="115"/>
                    <a:pt x="86" y="113"/>
                  </a:cubicBezTo>
                  <a:cubicBezTo>
                    <a:pt x="86" y="113"/>
                    <a:pt x="86" y="75"/>
                    <a:pt x="85" y="51"/>
                  </a:cubicBezTo>
                  <a:cubicBezTo>
                    <a:pt x="83" y="27"/>
                    <a:pt x="82" y="1"/>
                    <a:pt x="82" y="1"/>
                  </a:cubicBezTo>
                  <a:cubicBezTo>
                    <a:pt x="82" y="0"/>
                    <a:pt x="81" y="0"/>
                    <a:pt x="80" y="0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33" y="31"/>
                    <a:pt x="26" y="47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2"/>
                    <a:pt x="0" y="93"/>
                    <a:pt x="0" y="9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5"/>
                    <a:pt x="1" y="175"/>
                    <a:pt x="2" y="175"/>
                  </a:cubicBezTo>
                  <a:cubicBezTo>
                    <a:pt x="36" y="182"/>
                    <a:pt x="29" y="216"/>
                    <a:pt x="30" y="215"/>
                  </a:cubicBezTo>
                  <a:lnTo>
                    <a:pt x="76" y="18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8" name="Freeform 908"/>
            <p:cNvSpPr/>
            <p:nvPr>
              <p:custDataLst>
                <p:tags r:id="rId44"/>
              </p:custDataLst>
            </p:nvPr>
          </p:nvSpPr>
          <p:spPr bwMode="auto">
            <a:xfrm>
              <a:off x="6410325" y="4219576"/>
              <a:ext cx="115888" cy="185738"/>
            </a:xfrm>
            <a:custGeom>
              <a:avLst/>
              <a:gdLst>
                <a:gd name="T0" fmla="*/ 66 w 73"/>
                <a:gd name="T1" fmla="*/ 1 h 117"/>
                <a:gd name="T2" fmla="*/ 72 w 73"/>
                <a:gd name="T3" fmla="*/ 5 h 117"/>
                <a:gd name="T4" fmla="*/ 73 w 73"/>
                <a:gd name="T5" fmla="*/ 49 h 117"/>
                <a:gd name="T6" fmla="*/ 57 w 73"/>
                <a:gd name="T7" fmla="*/ 79 h 117"/>
                <a:gd name="T8" fmla="*/ 4 w 73"/>
                <a:gd name="T9" fmla="*/ 116 h 117"/>
                <a:gd name="T10" fmla="*/ 0 w 73"/>
                <a:gd name="T11" fmla="*/ 115 h 117"/>
                <a:gd name="T12" fmla="*/ 0 w 73"/>
                <a:gd name="T13" fmla="*/ 93 h 117"/>
                <a:gd name="T14" fmla="*/ 3 w 73"/>
                <a:gd name="T15" fmla="*/ 79 h 117"/>
                <a:gd name="T16" fmla="*/ 31 w 73"/>
                <a:gd name="T17" fmla="*/ 30 h 117"/>
                <a:gd name="T18" fmla="*/ 41 w 73"/>
                <a:gd name="T19" fmla="*/ 19 h 117"/>
                <a:gd name="T20" fmla="*/ 66 w 73"/>
                <a:gd name="T21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117">
                  <a:moveTo>
                    <a:pt x="66" y="1"/>
                  </a:moveTo>
                  <a:cubicBezTo>
                    <a:pt x="69" y="0"/>
                    <a:pt x="72" y="2"/>
                    <a:pt x="72" y="5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60"/>
                    <a:pt x="67" y="72"/>
                    <a:pt x="57" y="79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2" y="117"/>
                    <a:pt x="0" y="116"/>
                    <a:pt x="0" y="11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8"/>
                    <a:pt x="1" y="83"/>
                    <a:pt x="3" y="79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3" y="25"/>
                    <a:pt x="37" y="21"/>
                    <a:pt x="41" y="19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9" name="Freeform 909"/>
            <p:cNvSpPr/>
            <p:nvPr>
              <p:custDataLst>
                <p:tags r:id="rId45"/>
              </p:custDataLst>
            </p:nvPr>
          </p:nvSpPr>
          <p:spPr bwMode="auto">
            <a:xfrm>
              <a:off x="6410325" y="4221163"/>
              <a:ext cx="109538" cy="177800"/>
            </a:xfrm>
            <a:custGeom>
              <a:avLst/>
              <a:gdLst>
                <a:gd name="T0" fmla="*/ 69 w 69"/>
                <a:gd name="T1" fmla="*/ 46 h 112"/>
                <a:gd name="T2" fmla="*/ 68 w 69"/>
                <a:gd name="T3" fmla="*/ 2 h 112"/>
                <a:gd name="T4" fmla="*/ 67 w 69"/>
                <a:gd name="T5" fmla="*/ 0 h 112"/>
                <a:gd name="T6" fmla="*/ 66 w 69"/>
                <a:gd name="T7" fmla="*/ 0 h 112"/>
                <a:gd name="T8" fmla="*/ 41 w 69"/>
                <a:gd name="T9" fmla="*/ 18 h 112"/>
                <a:gd name="T10" fmla="*/ 31 w 69"/>
                <a:gd name="T11" fmla="*/ 29 h 112"/>
                <a:gd name="T12" fmla="*/ 3 w 69"/>
                <a:gd name="T13" fmla="*/ 78 h 112"/>
                <a:gd name="T14" fmla="*/ 0 w 69"/>
                <a:gd name="T15" fmla="*/ 92 h 112"/>
                <a:gd name="T16" fmla="*/ 0 w 69"/>
                <a:gd name="T17" fmla="*/ 112 h 112"/>
                <a:gd name="T18" fmla="*/ 53 w 69"/>
                <a:gd name="T19" fmla="*/ 75 h 112"/>
                <a:gd name="T20" fmla="*/ 69 w 69"/>
                <a:gd name="T21" fmla="*/ 4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12">
                  <a:moveTo>
                    <a:pt x="69" y="46"/>
                  </a:moveTo>
                  <a:cubicBezTo>
                    <a:pt x="68" y="2"/>
                    <a:pt x="68" y="2"/>
                    <a:pt x="68" y="2"/>
                  </a:cubicBezTo>
                  <a:cubicBezTo>
                    <a:pt x="68" y="1"/>
                    <a:pt x="67" y="0"/>
                    <a:pt x="67" y="0"/>
                  </a:cubicBezTo>
                  <a:cubicBezTo>
                    <a:pt x="67" y="0"/>
                    <a:pt x="66" y="0"/>
                    <a:pt x="66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7" y="20"/>
                    <a:pt x="33" y="24"/>
                    <a:pt x="31" y="29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1" y="82"/>
                    <a:pt x="0" y="87"/>
                    <a:pt x="0" y="9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62" y="69"/>
                    <a:pt x="68" y="57"/>
                    <a:pt x="69" y="46"/>
                  </a:cubicBezTo>
                  <a:close/>
                </a:path>
              </a:pathLst>
            </a:custGeom>
            <a:solidFill>
              <a:srgbClr val="6A98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0" name="Freeform 910"/>
            <p:cNvSpPr/>
            <p:nvPr>
              <p:custDataLst>
                <p:tags r:id="rId46"/>
              </p:custDataLst>
            </p:nvPr>
          </p:nvSpPr>
          <p:spPr bwMode="auto">
            <a:xfrm>
              <a:off x="6134100" y="4264026"/>
              <a:ext cx="230188" cy="138113"/>
            </a:xfrm>
            <a:custGeom>
              <a:avLst/>
              <a:gdLst>
                <a:gd name="T0" fmla="*/ 145 w 145"/>
                <a:gd name="T1" fmla="*/ 73 h 87"/>
                <a:gd name="T2" fmla="*/ 133 w 145"/>
                <a:gd name="T3" fmla="*/ 85 h 87"/>
                <a:gd name="T4" fmla="*/ 3 w 145"/>
                <a:gd name="T5" fmla="*/ 16 h 87"/>
                <a:gd name="T6" fmla="*/ 8 w 145"/>
                <a:gd name="T7" fmla="*/ 0 h 87"/>
                <a:gd name="T8" fmla="*/ 25 w 145"/>
                <a:gd name="T9" fmla="*/ 6 h 87"/>
                <a:gd name="T10" fmla="*/ 139 w 145"/>
                <a:gd name="T11" fmla="*/ 66 h 87"/>
                <a:gd name="T12" fmla="*/ 145 w 145"/>
                <a:gd name="T13" fmla="*/ 7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87">
                  <a:moveTo>
                    <a:pt x="145" y="73"/>
                  </a:moveTo>
                  <a:cubicBezTo>
                    <a:pt x="140" y="80"/>
                    <a:pt x="138" y="87"/>
                    <a:pt x="133" y="85"/>
                  </a:cubicBezTo>
                  <a:cubicBezTo>
                    <a:pt x="66" y="69"/>
                    <a:pt x="15" y="34"/>
                    <a:pt x="3" y="16"/>
                  </a:cubicBezTo>
                  <a:cubicBezTo>
                    <a:pt x="0" y="12"/>
                    <a:pt x="4" y="7"/>
                    <a:pt x="8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5" y="73"/>
                    <a:pt x="145" y="73"/>
                    <a:pt x="145" y="73"/>
                  </a:cubicBezTo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1" name="Freeform 911"/>
            <p:cNvSpPr/>
            <p:nvPr>
              <p:custDataLst>
                <p:tags r:id="rId47"/>
              </p:custDataLst>
            </p:nvPr>
          </p:nvSpPr>
          <p:spPr bwMode="auto">
            <a:xfrm>
              <a:off x="6142038" y="4148138"/>
              <a:ext cx="290513" cy="246063"/>
            </a:xfrm>
            <a:custGeom>
              <a:avLst/>
              <a:gdLst>
                <a:gd name="T0" fmla="*/ 135 w 183"/>
                <a:gd name="T1" fmla="*/ 152 h 155"/>
                <a:gd name="T2" fmla="*/ 130 w 183"/>
                <a:gd name="T3" fmla="*/ 154 h 155"/>
                <a:gd name="T4" fmla="*/ 1 w 183"/>
                <a:gd name="T5" fmla="*/ 84 h 155"/>
                <a:gd name="T6" fmla="*/ 1 w 183"/>
                <a:gd name="T7" fmla="*/ 78 h 155"/>
                <a:gd name="T8" fmla="*/ 53 w 183"/>
                <a:gd name="T9" fmla="*/ 2 h 155"/>
                <a:gd name="T10" fmla="*/ 57 w 183"/>
                <a:gd name="T11" fmla="*/ 2 h 155"/>
                <a:gd name="T12" fmla="*/ 181 w 183"/>
                <a:gd name="T13" fmla="*/ 63 h 155"/>
                <a:gd name="T14" fmla="*/ 182 w 183"/>
                <a:gd name="T15" fmla="*/ 67 h 155"/>
                <a:gd name="T16" fmla="*/ 159 w 183"/>
                <a:gd name="T17" fmla="*/ 111 h 155"/>
                <a:gd name="T18" fmla="*/ 135 w 183"/>
                <a:gd name="T19" fmla="*/ 15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155">
                  <a:moveTo>
                    <a:pt x="135" y="152"/>
                  </a:moveTo>
                  <a:cubicBezTo>
                    <a:pt x="134" y="154"/>
                    <a:pt x="132" y="155"/>
                    <a:pt x="130" y="154"/>
                  </a:cubicBezTo>
                  <a:cubicBezTo>
                    <a:pt x="50" y="137"/>
                    <a:pt x="10" y="96"/>
                    <a:pt x="1" y="84"/>
                  </a:cubicBezTo>
                  <a:cubicBezTo>
                    <a:pt x="0" y="83"/>
                    <a:pt x="0" y="80"/>
                    <a:pt x="1" y="78"/>
                  </a:cubicBezTo>
                  <a:cubicBezTo>
                    <a:pt x="15" y="50"/>
                    <a:pt x="44" y="14"/>
                    <a:pt x="53" y="2"/>
                  </a:cubicBezTo>
                  <a:cubicBezTo>
                    <a:pt x="54" y="1"/>
                    <a:pt x="56" y="0"/>
                    <a:pt x="57" y="2"/>
                  </a:cubicBezTo>
                  <a:cubicBezTo>
                    <a:pt x="68" y="9"/>
                    <a:pt x="112" y="36"/>
                    <a:pt x="181" y="63"/>
                  </a:cubicBezTo>
                  <a:cubicBezTo>
                    <a:pt x="182" y="64"/>
                    <a:pt x="183" y="66"/>
                    <a:pt x="182" y="67"/>
                  </a:cubicBezTo>
                  <a:cubicBezTo>
                    <a:pt x="178" y="76"/>
                    <a:pt x="165" y="98"/>
                    <a:pt x="159" y="111"/>
                  </a:cubicBezTo>
                  <a:cubicBezTo>
                    <a:pt x="152" y="124"/>
                    <a:pt x="139" y="143"/>
                    <a:pt x="135" y="152"/>
                  </a:cubicBezTo>
                </a:path>
              </a:pathLst>
            </a:custGeom>
            <a:solidFill>
              <a:srgbClr val="6D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2" name="Freeform 912"/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6140450" y="4146551"/>
              <a:ext cx="293688" cy="247650"/>
            </a:xfrm>
            <a:custGeom>
              <a:avLst/>
              <a:gdLst>
                <a:gd name="T0" fmla="*/ 131 w 185"/>
                <a:gd name="T1" fmla="*/ 156 h 156"/>
                <a:gd name="T2" fmla="*/ 2 w 185"/>
                <a:gd name="T3" fmla="*/ 86 h 156"/>
                <a:gd name="T4" fmla="*/ 1 w 185"/>
                <a:gd name="T5" fmla="*/ 79 h 156"/>
                <a:gd name="T6" fmla="*/ 45 w 185"/>
                <a:gd name="T7" fmla="*/ 13 h 156"/>
                <a:gd name="T8" fmla="*/ 53 w 185"/>
                <a:gd name="T9" fmla="*/ 3 h 156"/>
                <a:gd name="T10" fmla="*/ 59 w 185"/>
                <a:gd name="T11" fmla="*/ 2 h 156"/>
                <a:gd name="T12" fmla="*/ 182 w 185"/>
                <a:gd name="T13" fmla="*/ 63 h 156"/>
                <a:gd name="T14" fmla="*/ 184 w 185"/>
                <a:gd name="T15" fmla="*/ 66 h 156"/>
                <a:gd name="T16" fmla="*/ 184 w 185"/>
                <a:gd name="T17" fmla="*/ 69 h 156"/>
                <a:gd name="T18" fmla="*/ 175 w 185"/>
                <a:gd name="T19" fmla="*/ 85 h 156"/>
                <a:gd name="T20" fmla="*/ 161 w 185"/>
                <a:gd name="T21" fmla="*/ 112 h 156"/>
                <a:gd name="T22" fmla="*/ 148 w 185"/>
                <a:gd name="T23" fmla="*/ 135 h 156"/>
                <a:gd name="T24" fmla="*/ 137 w 185"/>
                <a:gd name="T25" fmla="*/ 153 h 156"/>
                <a:gd name="T26" fmla="*/ 132 w 185"/>
                <a:gd name="T27" fmla="*/ 156 h 156"/>
                <a:gd name="T28" fmla="*/ 131 w 185"/>
                <a:gd name="T29" fmla="*/ 156 h 156"/>
                <a:gd name="T30" fmla="*/ 54 w 185"/>
                <a:gd name="T31" fmla="*/ 4 h 156"/>
                <a:gd name="T32" fmla="*/ 47 w 185"/>
                <a:gd name="T33" fmla="*/ 14 h 156"/>
                <a:gd name="T34" fmla="*/ 3 w 185"/>
                <a:gd name="T35" fmla="*/ 80 h 156"/>
                <a:gd name="T36" fmla="*/ 3 w 185"/>
                <a:gd name="T37" fmla="*/ 85 h 156"/>
                <a:gd name="T38" fmla="*/ 131 w 185"/>
                <a:gd name="T39" fmla="*/ 155 h 156"/>
                <a:gd name="T40" fmla="*/ 135 w 185"/>
                <a:gd name="T41" fmla="*/ 153 h 156"/>
                <a:gd name="T42" fmla="*/ 146 w 185"/>
                <a:gd name="T43" fmla="*/ 134 h 156"/>
                <a:gd name="T44" fmla="*/ 159 w 185"/>
                <a:gd name="T45" fmla="*/ 111 h 156"/>
                <a:gd name="T46" fmla="*/ 174 w 185"/>
                <a:gd name="T47" fmla="*/ 84 h 156"/>
                <a:gd name="T48" fmla="*/ 182 w 185"/>
                <a:gd name="T49" fmla="*/ 68 h 156"/>
                <a:gd name="T50" fmla="*/ 182 w 185"/>
                <a:gd name="T51" fmla="*/ 66 h 156"/>
                <a:gd name="T52" fmla="*/ 181 w 185"/>
                <a:gd name="T53" fmla="*/ 65 h 156"/>
                <a:gd name="T54" fmla="*/ 58 w 185"/>
                <a:gd name="T55" fmla="*/ 3 h 156"/>
                <a:gd name="T56" fmla="*/ 56 w 185"/>
                <a:gd name="T57" fmla="*/ 3 h 156"/>
                <a:gd name="T58" fmla="*/ 54 w 185"/>
                <a:gd name="T59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5" h="156">
                  <a:moveTo>
                    <a:pt x="131" y="156"/>
                  </a:moveTo>
                  <a:cubicBezTo>
                    <a:pt x="58" y="141"/>
                    <a:pt x="15" y="103"/>
                    <a:pt x="2" y="86"/>
                  </a:cubicBezTo>
                  <a:cubicBezTo>
                    <a:pt x="0" y="84"/>
                    <a:pt x="0" y="81"/>
                    <a:pt x="1" y="79"/>
                  </a:cubicBezTo>
                  <a:cubicBezTo>
                    <a:pt x="13" y="57"/>
                    <a:pt x="33" y="29"/>
                    <a:pt x="45" y="13"/>
                  </a:cubicBezTo>
                  <a:cubicBezTo>
                    <a:pt x="49" y="9"/>
                    <a:pt x="51" y="5"/>
                    <a:pt x="53" y="3"/>
                  </a:cubicBezTo>
                  <a:cubicBezTo>
                    <a:pt x="54" y="1"/>
                    <a:pt x="57" y="0"/>
                    <a:pt x="59" y="2"/>
                  </a:cubicBezTo>
                  <a:cubicBezTo>
                    <a:pt x="69" y="9"/>
                    <a:pt x="112" y="35"/>
                    <a:pt x="182" y="63"/>
                  </a:cubicBezTo>
                  <a:cubicBezTo>
                    <a:pt x="183" y="64"/>
                    <a:pt x="184" y="65"/>
                    <a:pt x="184" y="66"/>
                  </a:cubicBezTo>
                  <a:cubicBezTo>
                    <a:pt x="185" y="67"/>
                    <a:pt x="185" y="68"/>
                    <a:pt x="184" y="69"/>
                  </a:cubicBezTo>
                  <a:cubicBezTo>
                    <a:pt x="182" y="72"/>
                    <a:pt x="179" y="78"/>
                    <a:pt x="175" y="85"/>
                  </a:cubicBezTo>
                  <a:cubicBezTo>
                    <a:pt x="170" y="94"/>
                    <a:pt x="164" y="104"/>
                    <a:pt x="161" y="112"/>
                  </a:cubicBezTo>
                  <a:cubicBezTo>
                    <a:pt x="157" y="119"/>
                    <a:pt x="152" y="127"/>
                    <a:pt x="148" y="135"/>
                  </a:cubicBezTo>
                  <a:cubicBezTo>
                    <a:pt x="143" y="142"/>
                    <a:pt x="139" y="149"/>
                    <a:pt x="137" y="153"/>
                  </a:cubicBezTo>
                  <a:cubicBezTo>
                    <a:pt x="136" y="155"/>
                    <a:pt x="134" y="156"/>
                    <a:pt x="132" y="156"/>
                  </a:cubicBezTo>
                  <a:cubicBezTo>
                    <a:pt x="131" y="156"/>
                    <a:pt x="131" y="156"/>
                    <a:pt x="131" y="156"/>
                  </a:cubicBezTo>
                  <a:moveTo>
                    <a:pt x="54" y="4"/>
                  </a:moveTo>
                  <a:cubicBezTo>
                    <a:pt x="53" y="6"/>
                    <a:pt x="50" y="10"/>
                    <a:pt x="47" y="14"/>
                  </a:cubicBezTo>
                  <a:cubicBezTo>
                    <a:pt x="35" y="30"/>
                    <a:pt x="14" y="58"/>
                    <a:pt x="3" y="80"/>
                  </a:cubicBezTo>
                  <a:cubicBezTo>
                    <a:pt x="2" y="81"/>
                    <a:pt x="2" y="83"/>
                    <a:pt x="3" y="85"/>
                  </a:cubicBezTo>
                  <a:cubicBezTo>
                    <a:pt x="16" y="102"/>
                    <a:pt x="59" y="139"/>
                    <a:pt x="131" y="155"/>
                  </a:cubicBezTo>
                  <a:cubicBezTo>
                    <a:pt x="133" y="155"/>
                    <a:pt x="134" y="154"/>
                    <a:pt x="135" y="153"/>
                  </a:cubicBezTo>
                  <a:cubicBezTo>
                    <a:pt x="137" y="148"/>
                    <a:pt x="142" y="141"/>
                    <a:pt x="146" y="134"/>
                  </a:cubicBezTo>
                  <a:cubicBezTo>
                    <a:pt x="151" y="126"/>
                    <a:pt x="156" y="118"/>
                    <a:pt x="159" y="111"/>
                  </a:cubicBezTo>
                  <a:cubicBezTo>
                    <a:pt x="163" y="104"/>
                    <a:pt x="169" y="93"/>
                    <a:pt x="174" y="84"/>
                  </a:cubicBezTo>
                  <a:cubicBezTo>
                    <a:pt x="177" y="77"/>
                    <a:pt x="181" y="72"/>
                    <a:pt x="182" y="68"/>
                  </a:cubicBezTo>
                  <a:cubicBezTo>
                    <a:pt x="183" y="67"/>
                    <a:pt x="183" y="67"/>
                    <a:pt x="182" y="66"/>
                  </a:cubicBezTo>
                  <a:cubicBezTo>
                    <a:pt x="182" y="66"/>
                    <a:pt x="182" y="65"/>
                    <a:pt x="181" y="65"/>
                  </a:cubicBezTo>
                  <a:cubicBezTo>
                    <a:pt x="112" y="37"/>
                    <a:pt x="68" y="10"/>
                    <a:pt x="58" y="3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6" y="3"/>
                    <a:pt x="55" y="3"/>
                    <a:pt x="54" y="4"/>
                  </a:cubicBezTo>
                </a:path>
              </a:pathLst>
            </a:custGeom>
            <a:solidFill>
              <a:srgbClr val="6D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3" name="Freeform 913"/>
            <p:cNvSpPr/>
            <p:nvPr>
              <p:custDataLst>
                <p:tags r:id="rId49"/>
              </p:custDataLst>
            </p:nvPr>
          </p:nvSpPr>
          <p:spPr bwMode="auto">
            <a:xfrm>
              <a:off x="6207125" y="4338638"/>
              <a:ext cx="85725" cy="36513"/>
            </a:xfrm>
            <a:custGeom>
              <a:avLst/>
              <a:gdLst>
                <a:gd name="T0" fmla="*/ 0 w 54"/>
                <a:gd name="T1" fmla="*/ 2 h 23"/>
                <a:gd name="T2" fmla="*/ 2 w 54"/>
                <a:gd name="T3" fmla="*/ 1 h 23"/>
                <a:gd name="T4" fmla="*/ 54 w 54"/>
                <a:gd name="T5" fmla="*/ 23 h 23"/>
                <a:gd name="T6" fmla="*/ 2 w 54"/>
                <a:gd name="T7" fmla="*/ 5 h 23"/>
                <a:gd name="T8" fmla="*/ 0 w 54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3">
                  <a:moveTo>
                    <a:pt x="0" y="2"/>
                  </a:moveTo>
                  <a:cubicBezTo>
                    <a:pt x="0" y="1"/>
                    <a:pt x="1" y="0"/>
                    <a:pt x="2" y="1"/>
                  </a:cubicBezTo>
                  <a:cubicBezTo>
                    <a:pt x="8" y="5"/>
                    <a:pt x="28" y="16"/>
                    <a:pt x="54" y="23"/>
                  </a:cubicBezTo>
                  <a:cubicBezTo>
                    <a:pt x="54" y="23"/>
                    <a:pt x="33" y="23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4" name="Freeform 914"/>
            <p:cNvSpPr/>
            <p:nvPr>
              <p:custDataLst>
                <p:tags r:id="rId50"/>
              </p:custDataLst>
            </p:nvPr>
          </p:nvSpPr>
          <p:spPr bwMode="auto">
            <a:xfrm>
              <a:off x="6240463" y="4349751"/>
              <a:ext cx="84138" cy="31750"/>
            </a:xfrm>
            <a:custGeom>
              <a:avLst/>
              <a:gdLst>
                <a:gd name="T0" fmla="*/ 0 w 53"/>
                <a:gd name="T1" fmla="*/ 1 h 20"/>
                <a:gd name="T2" fmla="*/ 53 w 53"/>
                <a:gd name="T3" fmla="*/ 20 h 20"/>
                <a:gd name="T4" fmla="*/ 53 w 53"/>
                <a:gd name="T5" fmla="*/ 19 h 20"/>
                <a:gd name="T6" fmla="*/ 1 w 53"/>
                <a:gd name="T7" fmla="*/ 0 h 20"/>
                <a:gd name="T8" fmla="*/ 0 w 53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">
                  <a:moveTo>
                    <a:pt x="0" y="1"/>
                  </a:moveTo>
                  <a:cubicBezTo>
                    <a:pt x="21" y="16"/>
                    <a:pt x="53" y="20"/>
                    <a:pt x="53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8"/>
                    <a:pt x="22" y="15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23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5" name="Freeform 915"/>
            <p:cNvSpPr/>
            <p:nvPr>
              <p:custDataLst>
                <p:tags r:id="rId51"/>
              </p:custDataLst>
            </p:nvPr>
          </p:nvSpPr>
          <p:spPr bwMode="auto">
            <a:xfrm>
              <a:off x="6240463" y="4351338"/>
              <a:ext cx="84138" cy="31750"/>
            </a:xfrm>
            <a:custGeom>
              <a:avLst/>
              <a:gdLst>
                <a:gd name="T0" fmla="*/ 0 w 53"/>
                <a:gd name="T1" fmla="*/ 0 h 20"/>
                <a:gd name="T2" fmla="*/ 0 w 53"/>
                <a:gd name="T3" fmla="*/ 2 h 20"/>
                <a:gd name="T4" fmla="*/ 52 w 53"/>
                <a:gd name="T5" fmla="*/ 20 h 20"/>
                <a:gd name="T6" fmla="*/ 53 w 53"/>
                <a:gd name="T7" fmla="*/ 19 h 20"/>
                <a:gd name="T8" fmla="*/ 0 w 5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9" y="14"/>
                    <a:pt x="45" y="19"/>
                    <a:pt x="52" y="20"/>
                  </a:cubicBezTo>
                  <a:cubicBezTo>
                    <a:pt x="52" y="20"/>
                    <a:pt x="53" y="19"/>
                    <a:pt x="53" y="19"/>
                  </a:cubicBezTo>
                  <a:cubicBezTo>
                    <a:pt x="53" y="19"/>
                    <a:pt x="21" y="15"/>
                    <a:pt x="0" y="0"/>
                  </a:cubicBezTo>
                </a:path>
              </a:pathLst>
            </a:custGeom>
            <a:solidFill>
              <a:srgbClr val="38C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6" name="Freeform 916"/>
            <p:cNvSpPr/>
            <p:nvPr>
              <p:custDataLst>
                <p:tags r:id="rId52"/>
              </p:custDataLst>
            </p:nvPr>
          </p:nvSpPr>
          <p:spPr bwMode="auto">
            <a:xfrm>
              <a:off x="6145213" y="4289426"/>
              <a:ext cx="80963" cy="47625"/>
            </a:xfrm>
            <a:custGeom>
              <a:avLst/>
              <a:gdLst>
                <a:gd name="T0" fmla="*/ 1 w 51"/>
                <a:gd name="T1" fmla="*/ 1 h 30"/>
                <a:gd name="T2" fmla="*/ 3 w 51"/>
                <a:gd name="T3" fmla="*/ 1 h 30"/>
                <a:gd name="T4" fmla="*/ 51 w 51"/>
                <a:gd name="T5" fmla="*/ 30 h 30"/>
                <a:gd name="T6" fmla="*/ 2 w 51"/>
                <a:gd name="T7" fmla="*/ 4 h 30"/>
                <a:gd name="T8" fmla="*/ 1 w 51"/>
                <a:gd name="T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0">
                  <a:moveTo>
                    <a:pt x="1" y="1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8" y="5"/>
                    <a:pt x="26" y="20"/>
                    <a:pt x="51" y="30"/>
                  </a:cubicBezTo>
                  <a:cubicBezTo>
                    <a:pt x="51" y="30"/>
                    <a:pt x="30" y="27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7" name="Freeform 917"/>
            <p:cNvSpPr/>
            <p:nvPr>
              <p:custDataLst>
                <p:tags r:id="rId53"/>
              </p:custDataLst>
            </p:nvPr>
          </p:nvSpPr>
          <p:spPr bwMode="auto">
            <a:xfrm>
              <a:off x="6181725" y="4306888"/>
              <a:ext cx="77788" cy="44450"/>
            </a:xfrm>
            <a:custGeom>
              <a:avLst/>
              <a:gdLst>
                <a:gd name="T0" fmla="*/ 0 w 49"/>
                <a:gd name="T1" fmla="*/ 1 h 28"/>
                <a:gd name="T2" fmla="*/ 49 w 49"/>
                <a:gd name="T3" fmla="*/ 28 h 28"/>
                <a:gd name="T4" fmla="*/ 49 w 49"/>
                <a:gd name="T5" fmla="*/ 26 h 28"/>
                <a:gd name="T6" fmla="*/ 1 w 49"/>
                <a:gd name="T7" fmla="*/ 0 h 28"/>
                <a:gd name="T8" fmla="*/ 0 w 49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0" y="1"/>
                  </a:moveTo>
                  <a:cubicBezTo>
                    <a:pt x="18" y="19"/>
                    <a:pt x="49" y="28"/>
                    <a:pt x="49" y="28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19" y="18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8" name="Freeform 918"/>
            <p:cNvSpPr/>
            <p:nvPr>
              <p:custDataLst>
                <p:tags r:id="rId54"/>
              </p:custDataLst>
            </p:nvPr>
          </p:nvSpPr>
          <p:spPr bwMode="auto">
            <a:xfrm>
              <a:off x="6180138" y="4306888"/>
              <a:ext cx="79375" cy="46038"/>
            </a:xfrm>
            <a:custGeom>
              <a:avLst/>
              <a:gdLst>
                <a:gd name="T0" fmla="*/ 1 w 50"/>
                <a:gd name="T1" fmla="*/ 0 h 29"/>
                <a:gd name="T2" fmla="*/ 1 w 50"/>
                <a:gd name="T3" fmla="*/ 2 h 29"/>
                <a:gd name="T4" fmla="*/ 48 w 50"/>
                <a:gd name="T5" fmla="*/ 28 h 29"/>
                <a:gd name="T6" fmla="*/ 50 w 50"/>
                <a:gd name="T7" fmla="*/ 27 h 29"/>
                <a:gd name="T8" fmla="*/ 1 w 50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9">
                  <a:moveTo>
                    <a:pt x="1" y="0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17" y="18"/>
                    <a:pt x="42" y="26"/>
                    <a:pt x="48" y="28"/>
                  </a:cubicBezTo>
                  <a:cubicBezTo>
                    <a:pt x="49" y="29"/>
                    <a:pt x="50" y="28"/>
                    <a:pt x="50" y="27"/>
                  </a:cubicBezTo>
                  <a:cubicBezTo>
                    <a:pt x="50" y="27"/>
                    <a:pt x="19" y="18"/>
                    <a:pt x="1" y="0"/>
                  </a:cubicBezTo>
                  <a:close/>
                </a:path>
              </a:pathLst>
            </a:custGeom>
            <a:solidFill>
              <a:srgbClr val="38C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9" name="Freeform 919"/>
            <p:cNvSpPr/>
            <p:nvPr>
              <p:custDataLst>
                <p:tags r:id="rId55"/>
              </p:custDataLst>
            </p:nvPr>
          </p:nvSpPr>
          <p:spPr bwMode="auto">
            <a:xfrm>
              <a:off x="6022975" y="4443413"/>
              <a:ext cx="307975" cy="192088"/>
            </a:xfrm>
            <a:custGeom>
              <a:avLst/>
              <a:gdLst>
                <a:gd name="T0" fmla="*/ 189 w 194"/>
                <a:gd name="T1" fmla="*/ 72 h 121"/>
                <a:gd name="T2" fmla="*/ 138 w 194"/>
                <a:gd name="T3" fmla="*/ 86 h 121"/>
                <a:gd name="T4" fmla="*/ 51 w 194"/>
                <a:gd name="T5" fmla="*/ 46 h 121"/>
                <a:gd name="T6" fmla="*/ 8 w 194"/>
                <a:gd name="T7" fmla="*/ 12 h 121"/>
                <a:gd name="T8" fmla="*/ 3 w 194"/>
                <a:gd name="T9" fmla="*/ 0 h 121"/>
                <a:gd name="T10" fmla="*/ 3 w 194"/>
                <a:gd name="T11" fmla="*/ 0 h 121"/>
                <a:gd name="T12" fmla="*/ 0 w 194"/>
                <a:gd name="T13" fmla="*/ 3 h 121"/>
                <a:gd name="T14" fmla="*/ 1 w 194"/>
                <a:gd name="T15" fmla="*/ 24 h 121"/>
                <a:gd name="T16" fmla="*/ 1 w 194"/>
                <a:gd name="T17" fmla="*/ 31 h 121"/>
                <a:gd name="T18" fmla="*/ 3 w 194"/>
                <a:gd name="T19" fmla="*/ 39 h 121"/>
                <a:gd name="T20" fmla="*/ 133 w 194"/>
                <a:gd name="T21" fmla="*/ 119 h 121"/>
                <a:gd name="T22" fmla="*/ 155 w 194"/>
                <a:gd name="T23" fmla="*/ 118 h 121"/>
                <a:gd name="T24" fmla="*/ 175 w 194"/>
                <a:gd name="T25" fmla="*/ 110 h 121"/>
                <a:gd name="T26" fmla="*/ 179 w 194"/>
                <a:gd name="T27" fmla="*/ 100 h 121"/>
                <a:gd name="T28" fmla="*/ 194 w 194"/>
                <a:gd name="T29" fmla="*/ 75 h 121"/>
                <a:gd name="T30" fmla="*/ 189 w 194"/>
                <a:gd name="T31" fmla="*/ 7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21">
                  <a:moveTo>
                    <a:pt x="189" y="72"/>
                  </a:moveTo>
                  <a:cubicBezTo>
                    <a:pt x="156" y="83"/>
                    <a:pt x="138" y="86"/>
                    <a:pt x="138" y="86"/>
                  </a:cubicBezTo>
                  <a:cubicBezTo>
                    <a:pt x="90" y="70"/>
                    <a:pt x="72" y="59"/>
                    <a:pt x="51" y="46"/>
                  </a:cubicBezTo>
                  <a:cubicBezTo>
                    <a:pt x="28" y="32"/>
                    <a:pt x="13" y="17"/>
                    <a:pt x="8" y="12"/>
                  </a:cubicBezTo>
                  <a:cubicBezTo>
                    <a:pt x="3" y="6"/>
                    <a:pt x="3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4"/>
                    <a:pt x="1" y="24"/>
                    <a:pt x="1" y="24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4"/>
                    <a:pt x="2" y="37"/>
                    <a:pt x="3" y="39"/>
                  </a:cubicBezTo>
                  <a:cubicBezTo>
                    <a:pt x="39" y="87"/>
                    <a:pt x="106" y="113"/>
                    <a:pt x="133" y="119"/>
                  </a:cubicBezTo>
                  <a:cubicBezTo>
                    <a:pt x="140" y="121"/>
                    <a:pt x="148" y="120"/>
                    <a:pt x="155" y="118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7" y="109"/>
                    <a:pt x="179" y="102"/>
                    <a:pt x="179" y="100"/>
                  </a:cubicBezTo>
                  <a:cubicBezTo>
                    <a:pt x="183" y="87"/>
                    <a:pt x="192" y="80"/>
                    <a:pt x="194" y="75"/>
                  </a:cubicBezTo>
                  <a:lnTo>
                    <a:pt x="189" y="72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0" name="Freeform 920"/>
            <p:cNvSpPr/>
            <p:nvPr>
              <p:custDataLst>
                <p:tags r:id="rId56"/>
              </p:custDataLst>
            </p:nvPr>
          </p:nvSpPr>
          <p:spPr bwMode="auto">
            <a:xfrm>
              <a:off x="6019800" y="4448176"/>
              <a:ext cx="311150" cy="187325"/>
            </a:xfrm>
            <a:custGeom>
              <a:avLst/>
              <a:gdLst>
                <a:gd name="T0" fmla="*/ 184 w 196"/>
                <a:gd name="T1" fmla="*/ 104 h 118"/>
                <a:gd name="T2" fmla="*/ 188 w 196"/>
                <a:gd name="T3" fmla="*/ 97 h 118"/>
                <a:gd name="T4" fmla="*/ 196 w 196"/>
                <a:gd name="T5" fmla="*/ 72 h 118"/>
                <a:gd name="T6" fmla="*/ 180 w 196"/>
                <a:gd name="T7" fmla="*/ 78 h 118"/>
                <a:gd name="T8" fmla="*/ 141 w 196"/>
                <a:gd name="T9" fmla="*/ 88 h 118"/>
                <a:gd name="T10" fmla="*/ 8 w 196"/>
                <a:gd name="T11" fmla="*/ 12 h 118"/>
                <a:gd name="T12" fmla="*/ 2 w 196"/>
                <a:gd name="T13" fmla="*/ 0 h 118"/>
                <a:gd name="T14" fmla="*/ 3 w 196"/>
                <a:gd name="T15" fmla="*/ 28 h 118"/>
                <a:gd name="T16" fmla="*/ 6 w 196"/>
                <a:gd name="T17" fmla="*/ 46 h 118"/>
                <a:gd name="T18" fmla="*/ 130 w 196"/>
                <a:gd name="T19" fmla="*/ 117 h 118"/>
                <a:gd name="T20" fmla="*/ 157 w 196"/>
                <a:gd name="T21" fmla="*/ 115 h 118"/>
                <a:gd name="T22" fmla="*/ 176 w 196"/>
                <a:gd name="T23" fmla="*/ 108 h 118"/>
                <a:gd name="T24" fmla="*/ 184 w 196"/>
                <a:gd name="T2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118">
                  <a:moveTo>
                    <a:pt x="184" y="104"/>
                  </a:moveTo>
                  <a:cubicBezTo>
                    <a:pt x="187" y="102"/>
                    <a:pt x="188" y="97"/>
                    <a:pt x="188" y="97"/>
                  </a:cubicBezTo>
                  <a:cubicBezTo>
                    <a:pt x="194" y="82"/>
                    <a:pt x="196" y="72"/>
                    <a:pt x="196" y="72"/>
                  </a:cubicBezTo>
                  <a:cubicBezTo>
                    <a:pt x="189" y="75"/>
                    <a:pt x="184" y="77"/>
                    <a:pt x="180" y="78"/>
                  </a:cubicBezTo>
                  <a:cubicBezTo>
                    <a:pt x="163" y="84"/>
                    <a:pt x="147" y="89"/>
                    <a:pt x="141" y="88"/>
                  </a:cubicBezTo>
                  <a:cubicBezTo>
                    <a:pt x="77" y="71"/>
                    <a:pt x="18" y="28"/>
                    <a:pt x="8" y="12"/>
                  </a:cubicBezTo>
                  <a:cubicBezTo>
                    <a:pt x="5" y="9"/>
                    <a:pt x="2" y="4"/>
                    <a:pt x="2" y="0"/>
                  </a:cubicBezTo>
                  <a:cubicBezTo>
                    <a:pt x="0" y="6"/>
                    <a:pt x="3" y="28"/>
                    <a:pt x="3" y="28"/>
                  </a:cubicBezTo>
                  <a:cubicBezTo>
                    <a:pt x="3" y="31"/>
                    <a:pt x="5" y="45"/>
                    <a:pt x="6" y="46"/>
                  </a:cubicBezTo>
                  <a:cubicBezTo>
                    <a:pt x="39" y="85"/>
                    <a:pt x="96" y="109"/>
                    <a:pt x="130" y="117"/>
                  </a:cubicBezTo>
                  <a:cubicBezTo>
                    <a:pt x="138" y="118"/>
                    <a:pt x="150" y="118"/>
                    <a:pt x="157" y="115"/>
                  </a:cubicBezTo>
                  <a:cubicBezTo>
                    <a:pt x="176" y="108"/>
                    <a:pt x="176" y="108"/>
                    <a:pt x="176" y="108"/>
                  </a:cubicBezTo>
                  <a:cubicBezTo>
                    <a:pt x="179" y="107"/>
                    <a:pt x="182" y="106"/>
                    <a:pt x="184" y="104"/>
                  </a:cubicBezTo>
                  <a:close/>
                </a:path>
              </a:pathLst>
            </a:custGeom>
            <a:solidFill>
              <a:srgbClr val="DA2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1" name="Freeform 921"/>
            <p:cNvSpPr/>
            <p:nvPr>
              <p:custDataLst>
                <p:tags r:id="rId57"/>
              </p:custDataLst>
            </p:nvPr>
          </p:nvSpPr>
          <p:spPr bwMode="auto">
            <a:xfrm>
              <a:off x="6242050" y="4510088"/>
              <a:ext cx="25400" cy="49213"/>
            </a:xfrm>
            <a:custGeom>
              <a:avLst/>
              <a:gdLst>
                <a:gd name="T0" fmla="*/ 0 w 16"/>
                <a:gd name="T1" fmla="*/ 31 h 31"/>
                <a:gd name="T2" fmla="*/ 7 w 16"/>
                <a:gd name="T3" fmla="*/ 29 h 31"/>
                <a:gd name="T4" fmla="*/ 11 w 16"/>
                <a:gd name="T5" fmla="*/ 22 h 31"/>
                <a:gd name="T6" fmla="*/ 16 w 16"/>
                <a:gd name="T7" fmla="*/ 6 h 31"/>
                <a:gd name="T8" fmla="*/ 13 w 16"/>
                <a:gd name="T9" fmla="*/ 2 h 31"/>
                <a:gd name="T10" fmla="*/ 0 w 16"/>
                <a:gd name="T11" fmla="*/ 9 h 31"/>
                <a:gd name="T12" fmla="*/ 0 w 16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1">
                  <a:moveTo>
                    <a:pt x="0" y="31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9" y="28"/>
                    <a:pt x="11" y="25"/>
                    <a:pt x="11" y="2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3"/>
                    <a:pt x="16" y="0"/>
                    <a:pt x="13" y="2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E07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2" name="Freeform 922"/>
            <p:cNvSpPr/>
            <p:nvPr>
              <p:custDataLst>
                <p:tags r:id="rId58"/>
              </p:custDataLst>
            </p:nvPr>
          </p:nvSpPr>
          <p:spPr bwMode="auto">
            <a:xfrm>
              <a:off x="6170613" y="4498976"/>
              <a:ext cx="71438" cy="60325"/>
            </a:xfrm>
            <a:custGeom>
              <a:avLst/>
              <a:gdLst>
                <a:gd name="T0" fmla="*/ 8 w 45"/>
                <a:gd name="T1" fmla="*/ 0 h 38"/>
                <a:gd name="T2" fmla="*/ 0 w 45"/>
                <a:gd name="T3" fmla="*/ 22 h 38"/>
                <a:gd name="T4" fmla="*/ 19 w 45"/>
                <a:gd name="T5" fmla="*/ 29 h 38"/>
                <a:gd name="T6" fmla="*/ 45 w 45"/>
                <a:gd name="T7" fmla="*/ 38 h 38"/>
                <a:gd name="T8" fmla="*/ 45 w 45"/>
                <a:gd name="T9" fmla="*/ 16 h 38"/>
                <a:gd name="T10" fmla="*/ 8 w 45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8">
                  <a:moveTo>
                    <a:pt x="8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11" y="26"/>
                    <a:pt x="19" y="29"/>
                  </a:cubicBezTo>
                  <a:cubicBezTo>
                    <a:pt x="34" y="35"/>
                    <a:pt x="45" y="38"/>
                    <a:pt x="45" y="38"/>
                  </a:cubicBezTo>
                  <a:cubicBezTo>
                    <a:pt x="45" y="16"/>
                    <a:pt x="45" y="16"/>
                    <a:pt x="45" y="1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2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3" name="Freeform 923"/>
            <p:cNvSpPr/>
            <p:nvPr>
              <p:custDataLst>
                <p:tags r:id="rId59"/>
              </p:custDataLst>
            </p:nvPr>
          </p:nvSpPr>
          <p:spPr bwMode="auto">
            <a:xfrm>
              <a:off x="6173788" y="4511676"/>
              <a:ext cx="93663" cy="47625"/>
            </a:xfrm>
            <a:custGeom>
              <a:avLst/>
              <a:gdLst>
                <a:gd name="T0" fmla="*/ 39 w 59"/>
                <a:gd name="T1" fmla="*/ 6 h 30"/>
                <a:gd name="T2" fmla="*/ 43 w 59"/>
                <a:gd name="T3" fmla="*/ 8 h 30"/>
                <a:gd name="T4" fmla="*/ 43 w 59"/>
                <a:gd name="T5" fmla="*/ 8 h 30"/>
                <a:gd name="T6" fmla="*/ 43 w 59"/>
                <a:gd name="T7" fmla="*/ 8 h 30"/>
                <a:gd name="T8" fmla="*/ 53 w 59"/>
                <a:gd name="T9" fmla="*/ 3 h 30"/>
                <a:gd name="T10" fmla="*/ 55 w 59"/>
                <a:gd name="T11" fmla="*/ 1 h 30"/>
                <a:gd name="T12" fmla="*/ 57 w 59"/>
                <a:gd name="T13" fmla="*/ 1 h 30"/>
                <a:gd name="T14" fmla="*/ 59 w 59"/>
                <a:gd name="T15" fmla="*/ 2 h 30"/>
                <a:gd name="T16" fmla="*/ 58 w 59"/>
                <a:gd name="T17" fmla="*/ 5 h 30"/>
                <a:gd name="T18" fmla="*/ 58 w 59"/>
                <a:gd name="T19" fmla="*/ 5 h 30"/>
                <a:gd name="T20" fmla="*/ 54 w 59"/>
                <a:gd name="T21" fmla="*/ 21 h 30"/>
                <a:gd name="T22" fmla="*/ 54 w 59"/>
                <a:gd name="T23" fmla="*/ 21 h 30"/>
                <a:gd name="T24" fmla="*/ 54 w 59"/>
                <a:gd name="T25" fmla="*/ 21 h 30"/>
                <a:gd name="T26" fmla="*/ 49 w 59"/>
                <a:gd name="T27" fmla="*/ 27 h 30"/>
                <a:gd name="T28" fmla="*/ 49 w 59"/>
                <a:gd name="T29" fmla="*/ 27 h 30"/>
                <a:gd name="T30" fmla="*/ 43 w 59"/>
                <a:gd name="T31" fmla="*/ 29 h 30"/>
                <a:gd name="T32" fmla="*/ 43 w 59"/>
                <a:gd name="T33" fmla="*/ 29 h 30"/>
                <a:gd name="T34" fmla="*/ 22 w 59"/>
                <a:gd name="T35" fmla="*/ 23 h 30"/>
                <a:gd name="T36" fmla="*/ 11 w 59"/>
                <a:gd name="T37" fmla="*/ 19 h 30"/>
                <a:gd name="T38" fmla="*/ 0 w 59"/>
                <a:gd name="T39" fmla="*/ 15 h 30"/>
                <a:gd name="T40" fmla="*/ 21 w 59"/>
                <a:gd name="T41" fmla="*/ 23 h 30"/>
                <a:gd name="T42" fmla="*/ 43 w 59"/>
                <a:gd name="T43" fmla="*/ 30 h 30"/>
                <a:gd name="T44" fmla="*/ 43 w 59"/>
                <a:gd name="T45" fmla="*/ 30 h 30"/>
                <a:gd name="T46" fmla="*/ 43 w 59"/>
                <a:gd name="T47" fmla="*/ 30 h 30"/>
                <a:gd name="T48" fmla="*/ 50 w 59"/>
                <a:gd name="T49" fmla="*/ 28 h 30"/>
                <a:gd name="T50" fmla="*/ 50 w 59"/>
                <a:gd name="T51" fmla="*/ 28 h 30"/>
                <a:gd name="T52" fmla="*/ 50 w 59"/>
                <a:gd name="T53" fmla="*/ 28 h 30"/>
                <a:gd name="T54" fmla="*/ 55 w 59"/>
                <a:gd name="T55" fmla="*/ 22 h 30"/>
                <a:gd name="T56" fmla="*/ 55 w 59"/>
                <a:gd name="T57" fmla="*/ 22 h 30"/>
                <a:gd name="T58" fmla="*/ 59 w 59"/>
                <a:gd name="T59" fmla="*/ 5 h 30"/>
                <a:gd name="T60" fmla="*/ 59 w 59"/>
                <a:gd name="T61" fmla="*/ 5 h 30"/>
                <a:gd name="T62" fmla="*/ 59 w 59"/>
                <a:gd name="T63" fmla="*/ 5 h 30"/>
                <a:gd name="T64" fmla="*/ 59 w 59"/>
                <a:gd name="T65" fmla="*/ 2 h 30"/>
                <a:gd name="T66" fmla="*/ 59 w 59"/>
                <a:gd name="T67" fmla="*/ 1 h 30"/>
                <a:gd name="T68" fmla="*/ 58 w 59"/>
                <a:gd name="T69" fmla="*/ 0 h 30"/>
                <a:gd name="T70" fmla="*/ 55 w 59"/>
                <a:gd name="T71" fmla="*/ 1 h 30"/>
                <a:gd name="T72" fmla="*/ 53 w 59"/>
                <a:gd name="T73" fmla="*/ 2 h 30"/>
                <a:gd name="T74" fmla="*/ 43 w 59"/>
                <a:gd name="T75" fmla="*/ 8 h 30"/>
                <a:gd name="T76" fmla="*/ 43 w 59"/>
                <a:gd name="T77" fmla="*/ 8 h 30"/>
                <a:gd name="T78" fmla="*/ 39 w 59"/>
                <a:gd name="T79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" h="30">
                  <a:moveTo>
                    <a:pt x="39" y="6"/>
                  </a:move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1"/>
                    <a:pt x="57" y="0"/>
                    <a:pt x="57" y="1"/>
                  </a:cubicBezTo>
                  <a:cubicBezTo>
                    <a:pt x="58" y="1"/>
                    <a:pt x="58" y="2"/>
                    <a:pt x="59" y="2"/>
                  </a:cubicBezTo>
                  <a:cubicBezTo>
                    <a:pt x="59" y="3"/>
                    <a:pt x="59" y="4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4"/>
                    <a:pt x="52" y="26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36" y="27"/>
                    <a:pt x="29" y="25"/>
                    <a:pt x="22" y="23"/>
                  </a:cubicBezTo>
                  <a:cubicBezTo>
                    <a:pt x="18" y="21"/>
                    <a:pt x="15" y="20"/>
                    <a:pt x="11" y="1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" y="18"/>
                    <a:pt x="14" y="21"/>
                    <a:pt x="21" y="23"/>
                  </a:cubicBezTo>
                  <a:cubicBezTo>
                    <a:pt x="28" y="26"/>
                    <a:pt x="35" y="28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2" y="27"/>
                    <a:pt x="55" y="25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4"/>
                    <a:pt x="59" y="3"/>
                    <a:pt x="59" y="2"/>
                  </a:cubicBezTo>
                  <a:cubicBezTo>
                    <a:pt x="59" y="2"/>
                    <a:pt x="59" y="1"/>
                    <a:pt x="59" y="1"/>
                  </a:cubicBezTo>
                  <a:cubicBezTo>
                    <a:pt x="59" y="0"/>
                    <a:pt x="58" y="0"/>
                    <a:pt x="58" y="0"/>
                  </a:cubicBezTo>
                  <a:cubicBezTo>
                    <a:pt x="56" y="0"/>
                    <a:pt x="56" y="1"/>
                    <a:pt x="55" y="1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39" y="6"/>
                  </a:ln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4" name="Freeform 924"/>
            <p:cNvSpPr/>
            <p:nvPr>
              <p:custDataLst>
                <p:tags r:id="rId60"/>
              </p:custDataLst>
            </p:nvPr>
          </p:nvSpPr>
          <p:spPr bwMode="auto">
            <a:xfrm>
              <a:off x="6045200" y="4413251"/>
              <a:ext cx="138113" cy="127000"/>
            </a:xfrm>
            <a:custGeom>
              <a:avLst/>
              <a:gdLst>
                <a:gd name="T0" fmla="*/ 87 w 87"/>
                <a:gd name="T1" fmla="*/ 54 h 80"/>
                <a:gd name="T2" fmla="*/ 78 w 87"/>
                <a:gd name="T3" fmla="*/ 78 h 80"/>
                <a:gd name="T4" fmla="*/ 76 w 87"/>
                <a:gd name="T5" fmla="*/ 80 h 80"/>
                <a:gd name="T6" fmla="*/ 34 w 87"/>
                <a:gd name="T7" fmla="*/ 56 h 80"/>
                <a:gd name="T8" fmla="*/ 4 w 87"/>
                <a:gd name="T9" fmla="*/ 33 h 80"/>
                <a:gd name="T10" fmla="*/ 2 w 87"/>
                <a:gd name="T11" fmla="*/ 29 h 80"/>
                <a:gd name="T12" fmla="*/ 0 w 87"/>
                <a:gd name="T13" fmla="*/ 0 h 80"/>
                <a:gd name="T14" fmla="*/ 87 w 87"/>
                <a:gd name="T15" fmla="*/ 5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80">
                  <a:moveTo>
                    <a:pt x="87" y="54"/>
                  </a:move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" y="54"/>
                    <a:pt x="87" y="54"/>
                    <a:pt x="87" y="54"/>
                  </a:cubicBezTo>
                </a:path>
              </a:pathLst>
            </a:custGeom>
            <a:solidFill>
              <a:srgbClr val="43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5" name="Freeform 925"/>
            <p:cNvSpPr/>
            <p:nvPr>
              <p:custDataLst>
                <p:tags r:id="rId61"/>
              </p:custDataLst>
            </p:nvPr>
          </p:nvSpPr>
          <p:spPr bwMode="auto">
            <a:xfrm>
              <a:off x="6045200" y="4413251"/>
              <a:ext cx="138113" cy="127000"/>
            </a:xfrm>
            <a:custGeom>
              <a:avLst/>
              <a:gdLst>
                <a:gd name="T0" fmla="*/ 38 w 87"/>
                <a:gd name="T1" fmla="*/ 29 h 80"/>
                <a:gd name="T2" fmla="*/ 87 w 87"/>
                <a:gd name="T3" fmla="*/ 54 h 80"/>
                <a:gd name="T4" fmla="*/ 78 w 87"/>
                <a:gd name="T5" fmla="*/ 78 h 80"/>
                <a:gd name="T6" fmla="*/ 76 w 87"/>
                <a:gd name="T7" fmla="*/ 80 h 80"/>
                <a:gd name="T8" fmla="*/ 34 w 87"/>
                <a:gd name="T9" fmla="*/ 56 h 80"/>
                <a:gd name="T10" fmla="*/ 4 w 87"/>
                <a:gd name="T11" fmla="*/ 33 h 80"/>
                <a:gd name="T12" fmla="*/ 2 w 87"/>
                <a:gd name="T13" fmla="*/ 29 h 80"/>
                <a:gd name="T14" fmla="*/ 0 w 87"/>
                <a:gd name="T15" fmla="*/ 0 h 80"/>
                <a:gd name="T16" fmla="*/ 38 w 87"/>
                <a:gd name="T17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0">
                  <a:moveTo>
                    <a:pt x="38" y="29"/>
                  </a:moveTo>
                  <a:cubicBezTo>
                    <a:pt x="50" y="37"/>
                    <a:pt x="70" y="47"/>
                    <a:pt x="87" y="54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3" y="19"/>
                    <a:pt x="38" y="29"/>
                  </a:cubicBezTo>
                  <a:close/>
                </a:path>
              </a:pathLst>
            </a:custGeom>
            <a:solidFill>
              <a:srgbClr val="43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6" name="Freeform 926"/>
            <p:cNvSpPr/>
            <p:nvPr>
              <p:custDataLst>
                <p:tags r:id="rId62"/>
              </p:custDataLst>
            </p:nvPr>
          </p:nvSpPr>
          <p:spPr bwMode="auto">
            <a:xfrm>
              <a:off x="6045200" y="4413251"/>
              <a:ext cx="138113" cy="127000"/>
            </a:xfrm>
            <a:custGeom>
              <a:avLst/>
              <a:gdLst>
                <a:gd name="T0" fmla="*/ 38 w 87"/>
                <a:gd name="T1" fmla="*/ 29 h 80"/>
                <a:gd name="T2" fmla="*/ 87 w 87"/>
                <a:gd name="T3" fmla="*/ 54 h 80"/>
                <a:gd name="T4" fmla="*/ 78 w 87"/>
                <a:gd name="T5" fmla="*/ 78 h 80"/>
                <a:gd name="T6" fmla="*/ 76 w 87"/>
                <a:gd name="T7" fmla="*/ 80 h 80"/>
                <a:gd name="T8" fmla="*/ 34 w 87"/>
                <a:gd name="T9" fmla="*/ 56 h 80"/>
                <a:gd name="T10" fmla="*/ 4 w 87"/>
                <a:gd name="T11" fmla="*/ 33 h 80"/>
                <a:gd name="T12" fmla="*/ 2 w 87"/>
                <a:gd name="T13" fmla="*/ 29 h 80"/>
                <a:gd name="T14" fmla="*/ 0 w 87"/>
                <a:gd name="T15" fmla="*/ 0 h 80"/>
                <a:gd name="T16" fmla="*/ 38 w 87"/>
                <a:gd name="T17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0">
                  <a:moveTo>
                    <a:pt x="38" y="29"/>
                  </a:moveTo>
                  <a:cubicBezTo>
                    <a:pt x="50" y="37"/>
                    <a:pt x="70" y="47"/>
                    <a:pt x="87" y="54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3" y="19"/>
                    <a:pt x="38" y="29"/>
                  </a:cubicBezTo>
                  <a:close/>
                </a:path>
              </a:pathLst>
            </a:custGeom>
            <a:solidFill>
              <a:srgbClr val="8B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7" name="Freeform 927"/>
            <p:cNvSpPr/>
            <p:nvPr>
              <p:custDataLst>
                <p:tags r:id="rId63"/>
              </p:custDataLst>
            </p:nvPr>
          </p:nvSpPr>
          <p:spPr bwMode="auto">
            <a:xfrm>
              <a:off x="6051550" y="4418013"/>
              <a:ext cx="131763" cy="115888"/>
            </a:xfrm>
            <a:custGeom>
              <a:avLst/>
              <a:gdLst>
                <a:gd name="T0" fmla="*/ 34 w 83"/>
                <a:gd name="T1" fmla="*/ 26 h 73"/>
                <a:gd name="T2" fmla="*/ 83 w 83"/>
                <a:gd name="T3" fmla="*/ 51 h 73"/>
                <a:gd name="T4" fmla="*/ 75 w 83"/>
                <a:gd name="T5" fmla="*/ 73 h 73"/>
                <a:gd name="T6" fmla="*/ 34 w 83"/>
                <a:gd name="T7" fmla="*/ 52 h 73"/>
                <a:gd name="T8" fmla="*/ 3 w 83"/>
                <a:gd name="T9" fmla="*/ 28 h 73"/>
                <a:gd name="T10" fmla="*/ 2 w 83"/>
                <a:gd name="T11" fmla="*/ 25 h 73"/>
                <a:gd name="T12" fmla="*/ 0 w 83"/>
                <a:gd name="T13" fmla="*/ 0 h 73"/>
                <a:gd name="T14" fmla="*/ 34 w 83"/>
                <a:gd name="T1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34" y="26"/>
                  </a:moveTo>
                  <a:cubicBezTo>
                    <a:pt x="46" y="34"/>
                    <a:pt x="66" y="44"/>
                    <a:pt x="83" y="51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69" y="70"/>
                    <a:pt x="53" y="64"/>
                    <a:pt x="34" y="52"/>
                  </a:cubicBezTo>
                  <a:cubicBezTo>
                    <a:pt x="18" y="42"/>
                    <a:pt x="7" y="32"/>
                    <a:pt x="3" y="28"/>
                  </a:cubicBezTo>
                  <a:cubicBezTo>
                    <a:pt x="3" y="27"/>
                    <a:pt x="2" y="26"/>
                    <a:pt x="2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2" y="17"/>
                    <a:pt x="34" y="26"/>
                  </a:cubicBezTo>
                  <a:close/>
                </a:path>
              </a:pathLst>
            </a:custGeom>
            <a:solidFill>
              <a:srgbClr val="DA2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8" name="Freeform 928"/>
            <p:cNvSpPr/>
            <p:nvPr>
              <p:custDataLst>
                <p:tags r:id="rId64"/>
              </p:custDataLst>
            </p:nvPr>
          </p:nvSpPr>
          <p:spPr bwMode="auto">
            <a:xfrm>
              <a:off x="6027738" y="4397376"/>
              <a:ext cx="20638" cy="65088"/>
            </a:xfrm>
            <a:custGeom>
              <a:avLst/>
              <a:gdLst>
                <a:gd name="T0" fmla="*/ 11 w 13"/>
                <a:gd name="T1" fmla="*/ 10 h 41"/>
                <a:gd name="T2" fmla="*/ 0 w 13"/>
                <a:gd name="T3" fmla="*/ 0 h 41"/>
                <a:gd name="T4" fmla="*/ 0 w 13"/>
                <a:gd name="T5" fmla="*/ 8 h 41"/>
                <a:gd name="T6" fmla="*/ 0 w 13"/>
                <a:gd name="T7" fmla="*/ 25 h 41"/>
                <a:gd name="T8" fmla="*/ 1 w 13"/>
                <a:gd name="T9" fmla="*/ 27 h 41"/>
                <a:gd name="T10" fmla="*/ 5 w 13"/>
                <a:gd name="T11" fmla="*/ 32 h 41"/>
                <a:gd name="T12" fmla="*/ 8 w 13"/>
                <a:gd name="T13" fmla="*/ 37 h 41"/>
                <a:gd name="T14" fmla="*/ 13 w 13"/>
                <a:gd name="T15" fmla="*/ 41 h 41"/>
                <a:gd name="T16" fmla="*/ 11 w 13"/>
                <a:gd name="T17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1">
                  <a:moveTo>
                    <a:pt x="11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8"/>
                  </a:cubicBezTo>
                  <a:cubicBezTo>
                    <a:pt x="0" y="13"/>
                    <a:pt x="0" y="25"/>
                    <a:pt x="0" y="25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1" y="10"/>
                  </a:lnTo>
                  <a:close/>
                </a:path>
              </a:pathLst>
            </a:custGeom>
            <a:solidFill>
              <a:srgbClr val="F2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9" name="Freeform 929"/>
            <p:cNvSpPr/>
            <p:nvPr>
              <p:custDataLst>
                <p:tags r:id="rId65"/>
              </p:custDataLst>
            </p:nvPr>
          </p:nvSpPr>
          <p:spPr bwMode="auto">
            <a:xfrm>
              <a:off x="6029325" y="4276726"/>
              <a:ext cx="322263" cy="246063"/>
            </a:xfrm>
            <a:custGeom>
              <a:avLst/>
              <a:gdLst>
                <a:gd name="T0" fmla="*/ 2 w 203"/>
                <a:gd name="T1" fmla="*/ 61 h 155"/>
                <a:gd name="T2" fmla="*/ 65 w 203"/>
                <a:gd name="T3" fmla="*/ 0 h 155"/>
                <a:gd name="T4" fmla="*/ 68 w 203"/>
                <a:gd name="T5" fmla="*/ 11 h 155"/>
                <a:gd name="T6" fmla="*/ 203 w 203"/>
                <a:gd name="T7" fmla="*/ 85 h 155"/>
                <a:gd name="T8" fmla="*/ 134 w 203"/>
                <a:gd name="T9" fmla="*/ 139 h 155"/>
                <a:gd name="T10" fmla="*/ 131 w 203"/>
                <a:gd name="T11" fmla="*/ 155 h 155"/>
                <a:gd name="T12" fmla="*/ 48 w 203"/>
                <a:gd name="T13" fmla="*/ 115 h 155"/>
                <a:gd name="T14" fmla="*/ 1 w 203"/>
                <a:gd name="T15" fmla="*/ 78 h 155"/>
                <a:gd name="T16" fmla="*/ 2 w 203"/>
                <a:gd name="T17" fmla="*/ 6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55">
                  <a:moveTo>
                    <a:pt x="2" y="61"/>
                  </a:moveTo>
                  <a:cubicBezTo>
                    <a:pt x="26" y="32"/>
                    <a:pt x="65" y="0"/>
                    <a:pt x="65" y="0"/>
                  </a:cubicBezTo>
                  <a:cubicBezTo>
                    <a:pt x="64" y="2"/>
                    <a:pt x="63" y="4"/>
                    <a:pt x="68" y="11"/>
                  </a:cubicBezTo>
                  <a:cubicBezTo>
                    <a:pt x="95" y="52"/>
                    <a:pt x="203" y="85"/>
                    <a:pt x="203" y="85"/>
                  </a:cubicBezTo>
                  <a:cubicBezTo>
                    <a:pt x="180" y="100"/>
                    <a:pt x="141" y="129"/>
                    <a:pt x="134" y="139"/>
                  </a:cubicBezTo>
                  <a:cubicBezTo>
                    <a:pt x="132" y="143"/>
                    <a:pt x="131" y="155"/>
                    <a:pt x="131" y="155"/>
                  </a:cubicBezTo>
                  <a:cubicBezTo>
                    <a:pt x="131" y="155"/>
                    <a:pt x="73" y="131"/>
                    <a:pt x="48" y="115"/>
                  </a:cubicBezTo>
                  <a:cubicBezTo>
                    <a:pt x="24" y="98"/>
                    <a:pt x="1" y="78"/>
                    <a:pt x="1" y="78"/>
                  </a:cubicBezTo>
                  <a:cubicBezTo>
                    <a:pt x="1" y="78"/>
                    <a:pt x="0" y="64"/>
                    <a:pt x="2" y="61"/>
                  </a:cubicBezTo>
                </a:path>
              </a:pathLst>
            </a:custGeom>
            <a:solidFill>
              <a:srgbClr val="FEFA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0" name="Freeform 930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043613" y="4411663"/>
              <a:ext cx="141288" cy="130175"/>
            </a:xfrm>
            <a:custGeom>
              <a:avLst/>
              <a:gdLst>
                <a:gd name="T0" fmla="*/ 0 w 89"/>
                <a:gd name="T1" fmla="*/ 0 h 82"/>
                <a:gd name="T2" fmla="*/ 2 w 89"/>
                <a:gd name="T3" fmla="*/ 30 h 82"/>
                <a:gd name="T4" fmla="*/ 4 w 89"/>
                <a:gd name="T5" fmla="*/ 34 h 82"/>
                <a:gd name="T6" fmla="*/ 35 w 89"/>
                <a:gd name="T7" fmla="*/ 58 h 82"/>
                <a:gd name="T8" fmla="*/ 76 w 89"/>
                <a:gd name="T9" fmla="*/ 81 h 82"/>
                <a:gd name="T10" fmla="*/ 77 w 89"/>
                <a:gd name="T11" fmla="*/ 82 h 82"/>
                <a:gd name="T12" fmla="*/ 80 w 89"/>
                <a:gd name="T13" fmla="*/ 80 h 82"/>
                <a:gd name="T14" fmla="*/ 89 w 89"/>
                <a:gd name="T15" fmla="*/ 56 h 82"/>
                <a:gd name="T16" fmla="*/ 39 w 89"/>
                <a:gd name="T17" fmla="*/ 30 h 82"/>
                <a:gd name="T18" fmla="*/ 0 w 89"/>
                <a:gd name="T19" fmla="*/ 0 h 82"/>
                <a:gd name="T20" fmla="*/ 22 w 89"/>
                <a:gd name="T21" fmla="*/ 18 h 82"/>
                <a:gd name="T22" fmla="*/ 24 w 89"/>
                <a:gd name="T23" fmla="*/ 48 h 82"/>
                <a:gd name="T24" fmla="*/ 14 w 89"/>
                <a:gd name="T25" fmla="*/ 40 h 82"/>
                <a:gd name="T26" fmla="*/ 12 w 89"/>
                <a:gd name="T27" fmla="*/ 11 h 82"/>
                <a:gd name="T28" fmla="*/ 22 w 89"/>
                <a:gd name="T29" fmla="*/ 18 h 82"/>
                <a:gd name="T30" fmla="*/ 54 w 89"/>
                <a:gd name="T31" fmla="*/ 68 h 82"/>
                <a:gd name="T32" fmla="*/ 42 w 89"/>
                <a:gd name="T33" fmla="*/ 61 h 82"/>
                <a:gd name="T34" fmla="*/ 40 w 89"/>
                <a:gd name="T35" fmla="*/ 31 h 82"/>
                <a:gd name="T36" fmla="*/ 51 w 89"/>
                <a:gd name="T37" fmla="*/ 38 h 82"/>
                <a:gd name="T38" fmla="*/ 54 w 89"/>
                <a:gd name="T39" fmla="*/ 68 h 82"/>
                <a:gd name="T40" fmla="*/ 54 w 89"/>
                <a:gd name="T41" fmla="*/ 40 h 82"/>
                <a:gd name="T42" fmla="*/ 67 w 89"/>
                <a:gd name="T43" fmla="*/ 46 h 82"/>
                <a:gd name="T44" fmla="*/ 69 w 89"/>
                <a:gd name="T45" fmla="*/ 76 h 82"/>
                <a:gd name="T46" fmla="*/ 57 w 89"/>
                <a:gd name="T47" fmla="*/ 69 h 82"/>
                <a:gd name="T48" fmla="*/ 54 w 89"/>
                <a:gd name="T49" fmla="*/ 40 h 82"/>
                <a:gd name="T50" fmla="*/ 72 w 89"/>
                <a:gd name="T51" fmla="*/ 77 h 82"/>
                <a:gd name="T52" fmla="*/ 70 w 89"/>
                <a:gd name="T53" fmla="*/ 48 h 82"/>
                <a:gd name="T54" fmla="*/ 87 w 89"/>
                <a:gd name="T55" fmla="*/ 56 h 82"/>
                <a:gd name="T56" fmla="*/ 78 w 89"/>
                <a:gd name="T57" fmla="*/ 79 h 82"/>
                <a:gd name="T58" fmla="*/ 77 w 89"/>
                <a:gd name="T59" fmla="*/ 80 h 82"/>
                <a:gd name="T60" fmla="*/ 77 w 89"/>
                <a:gd name="T61" fmla="*/ 80 h 82"/>
                <a:gd name="T62" fmla="*/ 72 w 89"/>
                <a:gd name="T63" fmla="*/ 77 h 82"/>
                <a:gd name="T64" fmla="*/ 27 w 89"/>
                <a:gd name="T65" fmla="*/ 51 h 82"/>
                <a:gd name="T66" fmla="*/ 25 w 89"/>
                <a:gd name="T67" fmla="*/ 21 h 82"/>
                <a:gd name="T68" fmla="*/ 37 w 89"/>
                <a:gd name="T69" fmla="*/ 29 h 82"/>
                <a:gd name="T70" fmla="*/ 39 w 89"/>
                <a:gd name="T71" fmla="*/ 59 h 82"/>
                <a:gd name="T72" fmla="*/ 36 w 89"/>
                <a:gd name="T73" fmla="*/ 57 h 82"/>
                <a:gd name="T74" fmla="*/ 27 w 89"/>
                <a:gd name="T75" fmla="*/ 51 h 82"/>
                <a:gd name="T76" fmla="*/ 2 w 89"/>
                <a:gd name="T77" fmla="*/ 3 h 82"/>
                <a:gd name="T78" fmla="*/ 9 w 89"/>
                <a:gd name="T79" fmla="*/ 8 h 82"/>
                <a:gd name="T80" fmla="*/ 11 w 89"/>
                <a:gd name="T81" fmla="*/ 38 h 82"/>
                <a:gd name="T82" fmla="*/ 5 w 89"/>
                <a:gd name="T83" fmla="*/ 33 h 82"/>
                <a:gd name="T84" fmla="*/ 4 w 89"/>
                <a:gd name="T85" fmla="*/ 30 h 82"/>
                <a:gd name="T86" fmla="*/ 2 w 89"/>
                <a:gd name="T87" fmla="*/ 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9" h="82">
                  <a:moveTo>
                    <a:pt x="0" y="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2" y="32"/>
                    <a:pt x="3" y="33"/>
                    <a:pt x="4" y="34"/>
                  </a:cubicBezTo>
                  <a:cubicBezTo>
                    <a:pt x="8" y="38"/>
                    <a:pt x="19" y="48"/>
                    <a:pt x="35" y="58"/>
                  </a:cubicBezTo>
                  <a:cubicBezTo>
                    <a:pt x="53" y="71"/>
                    <a:pt x="71" y="79"/>
                    <a:pt x="76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9" y="82"/>
                    <a:pt x="80" y="81"/>
                    <a:pt x="80" y="80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72" y="48"/>
                    <a:pt x="51" y="38"/>
                    <a:pt x="39" y="30"/>
                  </a:cubicBezTo>
                  <a:cubicBezTo>
                    <a:pt x="24" y="19"/>
                    <a:pt x="9" y="7"/>
                    <a:pt x="0" y="0"/>
                  </a:cubicBezTo>
                  <a:moveTo>
                    <a:pt x="22" y="1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20" y="45"/>
                    <a:pt x="17" y="43"/>
                    <a:pt x="14" y="4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13"/>
                    <a:pt x="18" y="16"/>
                    <a:pt x="22" y="18"/>
                  </a:cubicBezTo>
                  <a:moveTo>
                    <a:pt x="54" y="68"/>
                  </a:moveTo>
                  <a:cubicBezTo>
                    <a:pt x="50" y="66"/>
                    <a:pt x="46" y="63"/>
                    <a:pt x="42" y="6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3" y="33"/>
                    <a:pt x="47" y="36"/>
                    <a:pt x="51" y="38"/>
                  </a:cubicBezTo>
                  <a:cubicBezTo>
                    <a:pt x="54" y="68"/>
                    <a:pt x="54" y="68"/>
                    <a:pt x="54" y="68"/>
                  </a:cubicBezTo>
                  <a:moveTo>
                    <a:pt x="54" y="40"/>
                  </a:moveTo>
                  <a:cubicBezTo>
                    <a:pt x="58" y="42"/>
                    <a:pt x="63" y="44"/>
                    <a:pt x="67" y="46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6" y="74"/>
                    <a:pt x="62" y="72"/>
                    <a:pt x="57" y="69"/>
                  </a:cubicBezTo>
                  <a:cubicBezTo>
                    <a:pt x="54" y="40"/>
                    <a:pt x="54" y="40"/>
                    <a:pt x="54" y="40"/>
                  </a:cubicBezTo>
                  <a:moveTo>
                    <a:pt x="72" y="77"/>
                  </a:moveTo>
                  <a:cubicBezTo>
                    <a:pt x="70" y="48"/>
                    <a:pt x="70" y="48"/>
                    <a:pt x="70" y="48"/>
                  </a:cubicBezTo>
                  <a:cubicBezTo>
                    <a:pt x="75" y="50"/>
                    <a:pt x="81" y="53"/>
                    <a:pt x="87" y="56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79"/>
                    <a:pt x="78" y="80"/>
                    <a:pt x="77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6" y="79"/>
                    <a:pt x="74" y="78"/>
                    <a:pt x="72" y="77"/>
                  </a:cubicBezTo>
                  <a:moveTo>
                    <a:pt x="27" y="51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9" y="23"/>
                    <a:pt x="33" y="26"/>
                    <a:pt x="37" y="2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8"/>
                    <a:pt x="37" y="57"/>
                    <a:pt x="36" y="57"/>
                  </a:cubicBezTo>
                  <a:cubicBezTo>
                    <a:pt x="33" y="55"/>
                    <a:pt x="30" y="53"/>
                    <a:pt x="27" y="51"/>
                  </a:cubicBezTo>
                  <a:moveTo>
                    <a:pt x="2" y="3"/>
                  </a:moveTo>
                  <a:cubicBezTo>
                    <a:pt x="4" y="5"/>
                    <a:pt x="7" y="6"/>
                    <a:pt x="9" y="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9" y="36"/>
                    <a:pt x="7" y="34"/>
                    <a:pt x="5" y="33"/>
                  </a:cubicBezTo>
                  <a:cubicBezTo>
                    <a:pt x="5" y="32"/>
                    <a:pt x="4" y="31"/>
                    <a:pt x="4" y="30"/>
                  </a:cubicBez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1" name="Freeform 931"/>
            <p:cNvSpPr/>
            <p:nvPr>
              <p:custDataLst>
                <p:tags r:id="rId67"/>
              </p:custDataLst>
            </p:nvPr>
          </p:nvSpPr>
          <p:spPr bwMode="auto">
            <a:xfrm>
              <a:off x="6059488" y="4437063"/>
              <a:ext cx="95250" cy="65088"/>
            </a:xfrm>
            <a:custGeom>
              <a:avLst/>
              <a:gdLst>
                <a:gd name="T0" fmla="*/ 59 w 60"/>
                <a:gd name="T1" fmla="*/ 38 h 41"/>
                <a:gd name="T2" fmla="*/ 0 w 60"/>
                <a:gd name="T3" fmla="*/ 0 h 41"/>
                <a:gd name="T4" fmla="*/ 0 w 60"/>
                <a:gd name="T5" fmla="*/ 3 h 41"/>
                <a:gd name="T6" fmla="*/ 60 w 60"/>
                <a:gd name="T7" fmla="*/ 41 h 41"/>
                <a:gd name="T8" fmla="*/ 59 w 60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1">
                  <a:moveTo>
                    <a:pt x="59" y="38"/>
                  </a:moveTo>
                  <a:cubicBezTo>
                    <a:pt x="43" y="31"/>
                    <a:pt x="20" y="2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1" y="23"/>
                    <a:pt x="44" y="35"/>
                    <a:pt x="60" y="41"/>
                  </a:cubicBezTo>
                  <a:cubicBezTo>
                    <a:pt x="60" y="41"/>
                    <a:pt x="60" y="38"/>
                    <a:pt x="59" y="38"/>
                  </a:cubicBezTo>
                  <a:close/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2" name="Freeform 932"/>
            <p:cNvSpPr/>
            <p:nvPr>
              <p:custDataLst>
                <p:tags r:id="rId68"/>
              </p:custDataLst>
            </p:nvPr>
          </p:nvSpPr>
          <p:spPr bwMode="auto">
            <a:xfrm>
              <a:off x="6059488" y="4456113"/>
              <a:ext cx="98425" cy="65088"/>
            </a:xfrm>
            <a:custGeom>
              <a:avLst/>
              <a:gdLst>
                <a:gd name="T0" fmla="*/ 60 w 62"/>
                <a:gd name="T1" fmla="*/ 38 h 41"/>
                <a:gd name="T2" fmla="*/ 2 w 62"/>
                <a:gd name="T3" fmla="*/ 1 h 41"/>
                <a:gd name="T4" fmla="*/ 2 w 62"/>
                <a:gd name="T5" fmla="*/ 4 h 41"/>
                <a:gd name="T6" fmla="*/ 60 w 62"/>
                <a:gd name="T7" fmla="*/ 40 h 41"/>
                <a:gd name="T8" fmla="*/ 60 w 62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1">
                  <a:moveTo>
                    <a:pt x="60" y="38"/>
                  </a:moveTo>
                  <a:cubicBezTo>
                    <a:pt x="45" y="32"/>
                    <a:pt x="22" y="20"/>
                    <a:pt x="2" y="1"/>
                  </a:cubicBezTo>
                  <a:cubicBezTo>
                    <a:pt x="1" y="0"/>
                    <a:pt x="0" y="2"/>
                    <a:pt x="2" y="4"/>
                  </a:cubicBezTo>
                  <a:cubicBezTo>
                    <a:pt x="22" y="22"/>
                    <a:pt x="46" y="34"/>
                    <a:pt x="60" y="40"/>
                  </a:cubicBezTo>
                  <a:cubicBezTo>
                    <a:pt x="62" y="41"/>
                    <a:pt x="61" y="38"/>
                    <a:pt x="60" y="38"/>
                  </a:cubicBezTo>
                  <a:close/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3" name="Freeform 933"/>
            <p:cNvSpPr/>
            <p:nvPr>
              <p:custDataLst>
                <p:tags r:id="rId69"/>
              </p:custDataLst>
            </p:nvPr>
          </p:nvSpPr>
          <p:spPr bwMode="auto">
            <a:xfrm>
              <a:off x="6215063" y="4519613"/>
              <a:ext cx="22225" cy="34925"/>
            </a:xfrm>
            <a:custGeom>
              <a:avLst/>
              <a:gdLst>
                <a:gd name="T0" fmla="*/ 6 w 14"/>
                <a:gd name="T1" fmla="*/ 0 h 22"/>
                <a:gd name="T2" fmla="*/ 13 w 14"/>
                <a:gd name="T3" fmla="*/ 3 h 22"/>
                <a:gd name="T4" fmla="*/ 12 w 14"/>
                <a:gd name="T5" fmla="*/ 20 h 22"/>
                <a:gd name="T6" fmla="*/ 1 w 14"/>
                <a:gd name="T7" fmla="*/ 16 h 22"/>
                <a:gd name="T8" fmla="*/ 6 w 1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2">
                  <a:moveTo>
                    <a:pt x="6" y="0"/>
                  </a:moveTo>
                  <a:cubicBezTo>
                    <a:pt x="6" y="0"/>
                    <a:pt x="12" y="1"/>
                    <a:pt x="13" y="3"/>
                  </a:cubicBezTo>
                  <a:cubicBezTo>
                    <a:pt x="14" y="5"/>
                    <a:pt x="12" y="18"/>
                    <a:pt x="12" y="20"/>
                  </a:cubicBezTo>
                  <a:cubicBezTo>
                    <a:pt x="10" y="22"/>
                    <a:pt x="2" y="19"/>
                    <a:pt x="1" y="16"/>
                  </a:cubicBezTo>
                  <a:cubicBezTo>
                    <a:pt x="0" y="14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4" name="Freeform 934"/>
            <p:cNvSpPr/>
            <p:nvPr>
              <p:custDataLst>
                <p:tags r:id="rId70"/>
              </p:custDataLst>
            </p:nvPr>
          </p:nvSpPr>
          <p:spPr bwMode="auto">
            <a:xfrm>
              <a:off x="6027738" y="4402138"/>
              <a:ext cx="12700" cy="44450"/>
            </a:xfrm>
            <a:custGeom>
              <a:avLst/>
              <a:gdLst>
                <a:gd name="T0" fmla="*/ 2 w 8"/>
                <a:gd name="T1" fmla="*/ 1 h 28"/>
                <a:gd name="T2" fmla="*/ 6 w 8"/>
                <a:gd name="T3" fmla="*/ 6 h 28"/>
                <a:gd name="T4" fmla="*/ 7 w 8"/>
                <a:gd name="T5" fmla="*/ 25 h 28"/>
                <a:gd name="T6" fmla="*/ 2 w 8"/>
                <a:gd name="T7" fmla="*/ 21 h 28"/>
                <a:gd name="T8" fmla="*/ 2 w 8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8">
                  <a:moveTo>
                    <a:pt x="2" y="1"/>
                  </a:moveTo>
                  <a:cubicBezTo>
                    <a:pt x="2" y="1"/>
                    <a:pt x="5" y="4"/>
                    <a:pt x="6" y="6"/>
                  </a:cubicBezTo>
                  <a:cubicBezTo>
                    <a:pt x="7" y="8"/>
                    <a:pt x="8" y="24"/>
                    <a:pt x="7" y="25"/>
                  </a:cubicBezTo>
                  <a:cubicBezTo>
                    <a:pt x="6" y="28"/>
                    <a:pt x="3" y="23"/>
                    <a:pt x="2" y="21"/>
                  </a:cubicBezTo>
                  <a:cubicBezTo>
                    <a:pt x="1" y="19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FFF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5" name="Freeform 935"/>
            <p:cNvSpPr/>
            <p:nvPr>
              <p:custDataLst>
                <p:tags r:id="rId71"/>
              </p:custDataLst>
            </p:nvPr>
          </p:nvSpPr>
          <p:spPr bwMode="auto">
            <a:xfrm>
              <a:off x="6054725" y="4503738"/>
              <a:ext cx="100013" cy="76200"/>
            </a:xfrm>
            <a:custGeom>
              <a:avLst/>
              <a:gdLst>
                <a:gd name="T0" fmla="*/ 63 w 63"/>
                <a:gd name="T1" fmla="*/ 40 h 48"/>
                <a:gd name="T2" fmla="*/ 59 w 63"/>
                <a:gd name="T3" fmla="*/ 46 h 48"/>
                <a:gd name="T4" fmla="*/ 1 w 63"/>
                <a:gd name="T5" fmla="*/ 9 h 48"/>
                <a:gd name="T6" fmla="*/ 0 w 63"/>
                <a:gd name="T7" fmla="*/ 0 h 48"/>
                <a:gd name="T8" fmla="*/ 25 w 63"/>
                <a:gd name="T9" fmla="*/ 19 h 48"/>
                <a:gd name="T10" fmla="*/ 63 w 63"/>
                <a:gd name="T1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8">
                  <a:moveTo>
                    <a:pt x="63" y="40"/>
                  </a:moveTo>
                  <a:cubicBezTo>
                    <a:pt x="63" y="40"/>
                    <a:pt x="61" y="44"/>
                    <a:pt x="59" y="46"/>
                  </a:cubicBezTo>
                  <a:cubicBezTo>
                    <a:pt x="57" y="48"/>
                    <a:pt x="3" y="18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63" y="4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6" name="Freeform 936"/>
            <p:cNvSpPr/>
            <p:nvPr>
              <p:custDataLst>
                <p:tags r:id="rId72"/>
              </p:custDataLst>
            </p:nvPr>
          </p:nvSpPr>
          <p:spPr bwMode="auto">
            <a:xfrm>
              <a:off x="6054725" y="4503738"/>
              <a:ext cx="100013" cy="76200"/>
            </a:xfrm>
            <a:custGeom>
              <a:avLst/>
              <a:gdLst>
                <a:gd name="T0" fmla="*/ 63 w 63"/>
                <a:gd name="T1" fmla="*/ 40 h 48"/>
                <a:gd name="T2" fmla="*/ 59 w 63"/>
                <a:gd name="T3" fmla="*/ 46 h 48"/>
                <a:gd name="T4" fmla="*/ 1 w 63"/>
                <a:gd name="T5" fmla="*/ 9 h 48"/>
                <a:gd name="T6" fmla="*/ 0 w 63"/>
                <a:gd name="T7" fmla="*/ 0 h 48"/>
                <a:gd name="T8" fmla="*/ 25 w 63"/>
                <a:gd name="T9" fmla="*/ 19 h 48"/>
                <a:gd name="T10" fmla="*/ 63 w 63"/>
                <a:gd name="T1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8">
                  <a:moveTo>
                    <a:pt x="63" y="40"/>
                  </a:moveTo>
                  <a:cubicBezTo>
                    <a:pt x="63" y="40"/>
                    <a:pt x="61" y="44"/>
                    <a:pt x="59" y="46"/>
                  </a:cubicBezTo>
                  <a:cubicBezTo>
                    <a:pt x="57" y="48"/>
                    <a:pt x="3" y="18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63" y="40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7" name="Freeform 937"/>
            <p:cNvSpPr/>
            <p:nvPr>
              <p:custDataLst>
                <p:tags r:id="rId73"/>
              </p:custDataLst>
            </p:nvPr>
          </p:nvSpPr>
          <p:spPr bwMode="auto">
            <a:xfrm>
              <a:off x="6057900" y="4505326"/>
              <a:ext cx="96838" cy="69850"/>
            </a:xfrm>
            <a:custGeom>
              <a:avLst/>
              <a:gdLst>
                <a:gd name="T0" fmla="*/ 61 w 61"/>
                <a:gd name="T1" fmla="*/ 39 h 44"/>
                <a:gd name="T2" fmla="*/ 57 w 61"/>
                <a:gd name="T3" fmla="*/ 44 h 44"/>
                <a:gd name="T4" fmla="*/ 1 w 61"/>
                <a:gd name="T5" fmla="*/ 8 h 44"/>
                <a:gd name="T6" fmla="*/ 0 w 61"/>
                <a:gd name="T7" fmla="*/ 0 h 44"/>
                <a:gd name="T8" fmla="*/ 23 w 61"/>
                <a:gd name="T9" fmla="*/ 18 h 44"/>
                <a:gd name="T10" fmla="*/ 61 w 61"/>
                <a:gd name="T11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44">
                  <a:moveTo>
                    <a:pt x="61" y="39"/>
                  </a:moveTo>
                  <a:cubicBezTo>
                    <a:pt x="61" y="39"/>
                    <a:pt x="59" y="42"/>
                    <a:pt x="57" y="44"/>
                  </a:cubicBezTo>
                  <a:cubicBezTo>
                    <a:pt x="49" y="43"/>
                    <a:pt x="3" y="15"/>
                    <a:pt x="1" y="8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61" y="39"/>
                  </a:lnTo>
                  <a:close/>
                </a:path>
              </a:pathLst>
            </a:custGeom>
            <a:solidFill>
              <a:srgbClr val="CD2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8" name="Freeform 938"/>
            <p:cNvSpPr/>
            <p:nvPr>
              <p:custDataLst>
                <p:tags r:id="rId74"/>
              </p:custDataLst>
            </p:nvPr>
          </p:nvSpPr>
          <p:spPr bwMode="auto">
            <a:xfrm>
              <a:off x="6111875" y="4564063"/>
              <a:ext cx="34925" cy="31750"/>
            </a:xfrm>
            <a:custGeom>
              <a:avLst/>
              <a:gdLst>
                <a:gd name="T0" fmla="*/ 21 w 22"/>
                <a:gd name="T1" fmla="*/ 10 h 20"/>
                <a:gd name="T2" fmla="*/ 1 w 22"/>
                <a:gd name="T3" fmla="*/ 0 h 20"/>
                <a:gd name="T4" fmla="*/ 0 w 22"/>
                <a:gd name="T5" fmla="*/ 10 h 20"/>
                <a:gd name="T6" fmla="*/ 17 w 22"/>
                <a:gd name="T7" fmla="*/ 20 h 20"/>
                <a:gd name="T8" fmla="*/ 21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21" y="10"/>
                  </a:moveTo>
                  <a:cubicBezTo>
                    <a:pt x="21" y="10"/>
                    <a:pt x="8" y="5"/>
                    <a:pt x="1" y="0"/>
                  </a:cubicBezTo>
                  <a:cubicBezTo>
                    <a:pt x="1" y="0"/>
                    <a:pt x="0" y="2"/>
                    <a:pt x="0" y="10"/>
                  </a:cubicBezTo>
                  <a:cubicBezTo>
                    <a:pt x="0" y="12"/>
                    <a:pt x="16" y="20"/>
                    <a:pt x="17" y="20"/>
                  </a:cubicBezTo>
                  <a:cubicBezTo>
                    <a:pt x="18" y="2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9" name="Freeform 939"/>
            <p:cNvSpPr/>
            <p:nvPr>
              <p:custDataLst>
                <p:tags r:id="rId75"/>
              </p:custDataLst>
            </p:nvPr>
          </p:nvSpPr>
          <p:spPr bwMode="auto">
            <a:xfrm>
              <a:off x="6111875" y="4564063"/>
              <a:ext cx="34925" cy="31750"/>
            </a:xfrm>
            <a:custGeom>
              <a:avLst/>
              <a:gdLst>
                <a:gd name="T0" fmla="*/ 21 w 22"/>
                <a:gd name="T1" fmla="*/ 10 h 20"/>
                <a:gd name="T2" fmla="*/ 1 w 22"/>
                <a:gd name="T3" fmla="*/ 0 h 20"/>
                <a:gd name="T4" fmla="*/ 0 w 22"/>
                <a:gd name="T5" fmla="*/ 10 h 20"/>
                <a:gd name="T6" fmla="*/ 17 w 22"/>
                <a:gd name="T7" fmla="*/ 20 h 20"/>
                <a:gd name="T8" fmla="*/ 21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21" y="10"/>
                  </a:moveTo>
                  <a:cubicBezTo>
                    <a:pt x="21" y="10"/>
                    <a:pt x="8" y="5"/>
                    <a:pt x="1" y="0"/>
                  </a:cubicBezTo>
                  <a:cubicBezTo>
                    <a:pt x="1" y="0"/>
                    <a:pt x="0" y="2"/>
                    <a:pt x="0" y="10"/>
                  </a:cubicBezTo>
                  <a:cubicBezTo>
                    <a:pt x="0" y="12"/>
                    <a:pt x="16" y="20"/>
                    <a:pt x="17" y="20"/>
                  </a:cubicBezTo>
                  <a:cubicBezTo>
                    <a:pt x="18" y="2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0" name="Freeform 940"/>
            <p:cNvSpPr/>
            <p:nvPr>
              <p:custDataLst>
                <p:tags r:id="rId76"/>
              </p:custDataLst>
            </p:nvPr>
          </p:nvSpPr>
          <p:spPr bwMode="auto">
            <a:xfrm>
              <a:off x="6115050" y="4565651"/>
              <a:ext cx="31750" cy="26988"/>
            </a:xfrm>
            <a:custGeom>
              <a:avLst/>
              <a:gdLst>
                <a:gd name="T0" fmla="*/ 0 w 20"/>
                <a:gd name="T1" fmla="*/ 8 h 17"/>
                <a:gd name="T2" fmla="*/ 1 w 20"/>
                <a:gd name="T3" fmla="*/ 0 h 17"/>
                <a:gd name="T4" fmla="*/ 19 w 20"/>
                <a:gd name="T5" fmla="*/ 9 h 17"/>
                <a:gd name="T6" fmla="*/ 16 w 20"/>
                <a:gd name="T7" fmla="*/ 17 h 17"/>
                <a:gd name="T8" fmla="*/ 0 w 2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">
                  <a:moveTo>
                    <a:pt x="0" y="8"/>
                  </a:moveTo>
                  <a:cubicBezTo>
                    <a:pt x="0" y="4"/>
                    <a:pt x="0" y="1"/>
                    <a:pt x="1" y="0"/>
                  </a:cubicBezTo>
                  <a:cubicBezTo>
                    <a:pt x="8" y="5"/>
                    <a:pt x="19" y="9"/>
                    <a:pt x="19" y="9"/>
                  </a:cubicBezTo>
                  <a:cubicBezTo>
                    <a:pt x="20" y="9"/>
                    <a:pt x="17" y="15"/>
                    <a:pt x="16" y="17"/>
                  </a:cubicBezTo>
                  <a:cubicBezTo>
                    <a:pt x="12" y="16"/>
                    <a:pt x="0" y="10"/>
                    <a:pt x="0" y="8"/>
                  </a:cubicBezTo>
                  <a:close/>
                </a:path>
              </a:pathLst>
            </a:custGeom>
            <a:solidFill>
              <a:srgbClr val="FED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1" name="Freeform 941"/>
            <p:cNvSpPr/>
            <p:nvPr>
              <p:custDataLst>
                <p:tags r:id="rId77"/>
              </p:custDataLst>
            </p:nvPr>
          </p:nvSpPr>
          <p:spPr bwMode="auto">
            <a:xfrm>
              <a:off x="6080125" y="4543426"/>
              <a:ext cx="28575" cy="34925"/>
            </a:xfrm>
            <a:custGeom>
              <a:avLst/>
              <a:gdLst>
                <a:gd name="T0" fmla="*/ 17 w 18"/>
                <a:gd name="T1" fmla="*/ 10 h 22"/>
                <a:gd name="T2" fmla="*/ 1 w 18"/>
                <a:gd name="T3" fmla="*/ 0 h 22"/>
                <a:gd name="T4" fmla="*/ 0 w 18"/>
                <a:gd name="T5" fmla="*/ 11 h 22"/>
                <a:gd name="T6" fmla="*/ 16 w 18"/>
                <a:gd name="T7" fmla="*/ 21 h 22"/>
                <a:gd name="T8" fmla="*/ 17 w 18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17" y="10"/>
                  </a:moveTo>
                  <a:cubicBezTo>
                    <a:pt x="17" y="10"/>
                    <a:pt x="8" y="6"/>
                    <a:pt x="1" y="0"/>
                  </a:cubicBezTo>
                  <a:cubicBezTo>
                    <a:pt x="1" y="0"/>
                    <a:pt x="0" y="5"/>
                    <a:pt x="0" y="11"/>
                  </a:cubicBezTo>
                  <a:cubicBezTo>
                    <a:pt x="0" y="12"/>
                    <a:pt x="14" y="22"/>
                    <a:pt x="16" y="21"/>
                  </a:cubicBezTo>
                  <a:cubicBezTo>
                    <a:pt x="17" y="21"/>
                    <a:pt x="18" y="11"/>
                    <a:pt x="17" y="10"/>
                  </a:cubicBez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2" name="Freeform 942"/>
            <p:cNvSpPr/>
            <p:nvPr>
              <p:custDataLst>
                <p:tags r:id="rId78"/>
              </p:custDataLst>
            </p:nvPr>
          </p:nvSpPr>
          <p:spPr bwMode="auto">
            <a:xfrm>
              <a:off x="6083300" y="4545013"/>
              <a:ext cx="25400" cy="28575"/>
            </a:xfrm>
            <a:custGeom>
              <a:avLst/>
              <a:gdLst>
                <a:gd name="T0" fmla="*/ 14 w 16"/>
                <a:gd name="T1" fmla="*/ 18 h 18"/>
                <a:gd name="T2" fmla="*/ 0 w 16"/>
                <a:gd name="T3" fmla="*/ 9 h 18"/>
                <a:gd name="T4" fmla="*/ 0 w 16"/>
                <a:gd name="T5" fmla="*/ 0 h 18"/>
                <a:gd name="T6" fmla="*/ 15 w 16"/>
                <a:gd name="T7" fmla="*/ 9 h 18"/>
                <a:gd name="T8" fmla="*/ 14 w 16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4" y="18"/>
                  </a:moveTo>
                  <a:cubicBezTo>
                    <a:pt x="11" y="17"/>
                    <a:pt x="0" y="10"/>
                    <a:pt x="0" y="9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7" y="6"/>
                    <a:pt x="15" y="9"/>
                    <a:pt x="15" y="9"/>
                  </a:cubicBezTo>
                  <a:cubicBezTo>
                    <a:pt x="16" y="10"/>
                    <a:pt x="15" y="16"/>
                    <a:pt x="14" y="18"/>
                  </a:cubicBezTo>
                  <a:close/>
                </a:path>
              </a:pathLst>
            </a:custGeom>
            <a:solidFill>
              <a:srgbClr val="CD2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3" name="Freeform 943"/>
            <p:cNvSpPr/>
            <p:nvPr>
              <p:custDataLst>
                <p:tags r:id="rId79"/>
              </p:custDataLst>
            </p:nvPr>
          </p:nvSpPr>
          <p:spPr bwMode="auto">
            <a:xfrm>
              <a:off x="6054725" y="4521201"/>
              <a:ext cx="20638" cy="34925"/>
            </a:xfrm>
            <a:custGeom>
              <a:avLst/>
              <a:gdLst>
                <a:gd name="T0" fmla="*/ 13 w 13"/>
                <a:gd name="T1" fmla="*/ 11 h 22"/>
                <a:gd name="T2" fmla="*/ 1 w 13"/>
                <a:gd name="T3" fmla="*/ 1 h 22"/>
                <a:gd name="T4" fmla="*/ 1 w 13"/>
                <a:gd name="T5" fmla="*/ 12 h 22"/>
                <a:gd name="T6" fmla="*/ 12 w 13"/>
                <a:gd name="T7" fmla="*/ 22 h 22"/>
                <a:gd name="T8" fmla="*/ 13 w 1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13" y="11"/>
                  </a:moveTo>
                  <a:cubicBezTo>
                    <a:pt x="13" y="11"/>
                    <a:pt x="6" y="7"/>
                    <a:pt x="1" y="1"/>
                  </a:cubicBezTo>
                  <a:cubicBezTo>
                    <a:pt x="1" y="1"/>
                    <a:pt x="0" y="0"/>
                    <a:pt x="1" y="12"/>
                  </a:cubicBezTo>
                  <a:cubicBezTo>
                    <a:pt x="1" y="13"/>
                    <a:pt x="5" y="18"/>
                    <a:pt x="12" y="22"/>
                  </a:cubicBezTo>
                  <a:cubicBezTo>
                    <a:pt x="13" y="22"/>
                    <a:pt x="13" y="12"/>
                    <a:pt x="13" y="11"/>
                  </a:cubicBez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4" name="Freeform 944"/>
            <p:cNvSpPr/>
            <p:nvPr>
              <p:custDataLst>
                <p:tags r:id="rId80"/>
              </p:custDataLst>
            </p:nvPr>
          </p:nvSpPr>
          <p:spPr bwMode="auto">
            <a:xfrm>
              <a:off x="6057900" y="4524376"/>
              <a:ext cx="17463" cy="28575"/>
            </a:xfrm>
            <a:custGeom>
              <a:avLst/>
              <a:gdLst>
                <a:gd name="T0" fmla="*/ 0 w 11"/>
                <a:gd name="T1" fmla="*/ 9 h 18"/>
                <a:gd name="T2" fmla="*/ 0 w 11"/>
                <a:gd name="T3" fmla="*/ 0 h 18"/>
                <a:gd name="T4" fmla="*/ 11 w 11"/>
                <a:gd name="T5" fmla="*/ 9 h 18"/>
                <a:gd name="T6" fmla="*/ 11 w 11"/>
                <a:gd name="T7" fmla="*/ 18 h 18"/>
                <a:gd name="T8" fmla="*/ 0 w 1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0" y="9"/>
                  </a:moveTo>
                  <a:cubicBezTo>
                    <a:pt x="0" y="4"/>
                    <a:pt x="0" y="2"/>
                    <a:pt x="0" y="0"/>
                  </a:cubicBezTo>
                  <a:cubicBezTo>
                    <a:pt x="4" y="5"/>
                    <a:pt x="11" y="9"/>
                    <a:pt x="11" y="9"/>
                  </a:cubicBezTo>
                  <a:cubicBezTo>
                    <a:pt x="11" y="10"/>
                    <a:pt x="11" y="16"/>
                    <a:pt x="11" y="18"/>
                  </a:cubicBezTo>
                  <a:cubicBezTo>
                    <a:pt x="4" y="15"/>
                    <a:pt x="0" y="10"/>
                    <a:pt x="0" y="9"/>
                  </a:cubicBezTo>
                  <a:close/>
                </a:path>
              </a:pathLst>
            </a:custGeom>
            <a:solidFill>
              <a:srgbClr val="FED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5" name="Freeform 945"/>
            <p:cNvSpPr/>
            <p:nvPr>
              <p:custDataLst>
                <p:tags r:id="rId81"/>
              </p:custDataLst>
            </p:nvPr>
          </p:nvSpPr>
          <p:spPr bwMode="auto">
            <a:xfrm>
              <a:off x="6021388" y="4457701"/>
              <a:ext cx="306388" cy="142875"/>
            </a:xfrm>
            <a:custGeom>
              <a:avLst/>
              <a:gdLst>
                <a:gd name="T0" fmla="*/ 0 w 193"/>
                <a:gd name="T1" fmla="*/ 1 h 90"/>
                <a:gd name="T2" fmla="*/ 0 w 193"/>
                <a:gd name="T3" fmla="*/ 0 h 90"/>
                <a:gd name="T4" fmla="*/ 7 w 193"/>
                <a:gd name="T5" fmla="*/ 13 h 90"/>
                <a:gd name="T6" fmla="*/ 110 w 193"/>
                <a:gd name="T7" fmla="*/ 79 h 90"/>
                <a:gd name="T8" fmla="*/ 145 w 193"/>
                <a:gd name="T9" fmla="*/ 88 h 90"/>
                <a:gd name="T10" fmla="*/ 146 w 193"/>
                <a:gd name="T11" fmla="*/ 88 h 90"/>
                <a:gd name="T12" fmla="*/ 193 w 193"/>
                <a:gd name="T13" fmla="*/ 74 h 90"/>
                <a:gd name="T14" fmla="*/ 192 w 193"/>
                <a:gd name="T15" fmla="*/ 76 h 90"/>
                <a:gd name="T16" fmla="*/ 145 w 193"/>
                <a:gd name="T17" fmla="*/ 90 h 90"/>
                <a:gd name="T18" fmla="*/ 145 w 193"/>
                <a:gd name="T19" fmla="*/ 90 h 90"/>
                <a:gd name="T20" fmla="*/ 109 w 193"/>
                <a:gd name="T21" fmla="*/ 80 h 90"/>
                <a:gd name="T22" fmla="*/ 6 w 193"/>
                <a:gd name="T23" fmla="*/ 14 h 90"/>
                <a:gd name="T24" fmla="*/ 1 w 193"/>
                <a:gd name="T25" fmla="*/ 6 h 90"/>
                <a:gd name="T26" fmla="*/ 0 w 193"/>
                <a:gd name="T27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90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6"/>
                    <a:pt x="7" y="13"/>
                    <a:pt x="7" y="13"/>
                  </a:cubicBezTo>
                  <a:cubicBezTo>
                    <a:pt x="27" y="37"/>
                    <a:pt x="63" y="59"/>
                    <a:pt x="110" y="79"/>
                  </a:cubicBezTo>
                  <a:cubicBezTo>
                    <a:pt x="130" y="87"/>
                    <a:pt x="139" y="88"/>
                    <a:pt x="145" y="88"/>
                  </a:cubicBezTo>
                  <a:cubicBezTo>
                    <a:pt x="146" y="88"/>
                    <a:pt x="146" y="88"/>
                    <a:pt x="146" y="88"/>
                  </a:cubicBezTo>
                  <a:cubicBezTo>
                    <a:pt x="151" y="88"/>
                    <a:pt x="177" y="79"/>
                    <a:pt x="193" y="74"/>
                  </a:cubicBezTo>
                  <a:cubicBezTo>
                    <a:pt x="193" y="74"/>
                    <a:pt x="192" y="75"/>
                    <a:pt x="192" y="76"/>
                  </a:cubicBezTo>
                  <a:cubicBezTo>
                    <a:pt x="182" y="80"/>
                    <a:pt x="151" y="90"/>
                    <a:pt x="145" y="90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39" y="90"/>
                    <a:pt x="129" y="89"/>
                    <a:pt x="109" y="80"/>
                  </a:cubicBezTo>
                  <a:cubicBezTo>
                    <a:pt x="62" y="61"/>
                    <a:pt x="26" y="38"/>
                    <a:pt x="6" y="14"/>
                  </a:cubicBezTo>
                  <a:cubicBezTo>
                    <a:pt x="6" y="14"/>
                    <a:pt x="2" y="10"/>
                    <a:pt x="1" y="6"/>
                  </a:cubicBezTo>
                  <a:cubicBezTo>
                    <a:pt x="0" y="5"/>
                    <a:pt x="0" y="3"/>
                    <a:pt x="0" y="1"/>
                  </a:cubicBez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6" name="Freeform 946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030913" y="4371976"/>
              <a:ext cx="220663" cy="125413"/>
            </a:xfrm>
            <a:custGeom>
              <a:avLst/>
              <a:gdLst>
                <a:gd name="T0" fmla="*/ 139 w 139"/>
                <a:gd name="T1" fmla="*/ 72 h 79"/>
                <a:gd name="T2" fmla="*/ 133 w 139"/>
                <a:gd name="T3" fmla="*/ 79 h 79"/>
                <a:gd name="T4" fmla="*/ 139 w 139"/>
                <a:gd name="T5" fmla="*/ 72 h 79"/>
                <a:gd name="T6" fmla="*/ 0 w 139"/>
                <a:gd name="T7" fmla="*/ 8 h 79"/>
                <a:gd name="T8" fmla="*/ 0 w 139"/>
                <a:gd name="T9" fmla="*/ 12 h 79"/>
                <a:gd name="T10" fmla="*/ 0 w 139"/>
                <a:gd name="T11" fmla="*/ 12 h 79"/>
                <a:gd name="T12" fmla="*/ 0 w 139"/>
                <a:gd name="T13" fmla="*/ 8 h 79"/>
                <a:gd name="T14" fmla="*/ 2 w 139"/>
                <a:gd name="T15" fmla="*/ 0 h 79"/>
                <a:gd name="T16" fmla="*/ 1 w 139"/>
                <a:gd name="T17" fmla="*/ 1 h 79"/>
                <a:gd name="T18" fmla="*/ 1 w 139"/>
                <a:gd name="T19" fmla="*/ 1 h 79"/>
                <a:gd name="T20" fmla="*/ 1 w 139"/>
                <a:gd name="T21" fmla="*/ 1 h 79"/>
                <a:gd name="T22" fmla="*/ 2 w 139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79">
                  <a:moveTo>
                    <a:pt x="139" y="72"/>
                  </a:moveTo>
                  <a:cubicBezTo>
                    <a:pt x="136" y="75"/>
                    <a:pt x="134" y="77"/>
                    <a:pt x="133" y="79"/>
                  </a:cubicBezTo>
                  <a:cubicBezTo>
                    <a:pt x="134" y="77"/>
                    <a:pt x="136" y="75"/>
                    <a:pt x="139" y="72"/>
                  </a:cubicBezTo>
                  <a:moveTo>
                    <a:pt x="0" y="8"/>
                  </a:move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0"/>
                    <a:pt x="0" y="8"/>
                  </a:cubicBezTo>
                  <a:moveTo>
                    <a:pt x="2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DDD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7" name="Freeform 947"/>
            <p:cNvSpPr/>
            <p:nvPr>
              <p:custDataLst>
                <p:tags r:id="rId83"/>
              </p:custDataLst>
            </p:nvPr>
          </p:nvSpPr>
          <p:spPr bwMode="auto">
            <a:xfrm>
              <a:off x="6030913" y="4362451"/>
              <a:ext cx="220663" cy="147638"/>
            </a:xfrm>
            <a:custGeom>
              <a:avLst/>
              <a:gdLst>
                <a:gd name="T0" fmla="*/ 7 w 139"/>
                <a:gd name="T1" fmla="*/ 0 h 93"/>
                <a:gd name="T2" fmla="*/ 2 w 139"/>
                <a:gd name="T3" fmla="*/ 6 h 93"/>
                <a:gd name="T4" fmla="*/ 1 w 139"/>
                <a:gd name="T5" fmla="*/ 7 h 93"/>
                <a:gd name="T6" fmla="*/ 1 w 139"/>
                <a:gd name="T7" fmla="*/ 7 h 93"/>
                <a:gd name="T8" fmla="*/ 0 w 139"/>
                <a:gd name="T9" fmla="*/ 14 h 93"/>
                <a:gd name="T10" fmla="*/ 0 w 139"/>
                <a:gd name="T11" fmla="*/ 18 h 93"/>
                <a:gd name="T12" fmla="*/ 51 w 139"/>
                <a:gd name="T13" fmla="*/ 54 h 93"/>
                <a:gd name="T14" fmla="*/ 131 w 139"/>
                <a:gd name="T15" fmla="*/ 93 h 93"/>
                <a:gd name="T16" fmla="*/ 133 w 139"/>
                <a:gd name="T17" fmla="*/ 85 h 93"/>
                <a:gd name="T18" fmla="*/ 133 w 139"/>
                <a:gd name="T19" fmla="*/ 85 h 93"/>
                <a:gd name="T20" fmla="*/ 139 w 139"/>
                <a:gd name="T21" fmla="*/ 78 h 93"/>
                <a:gd name="T22" fmla="*/ 139 w 139"/>
                <a:gd name="T23" fmla="*/ 78 h 93"/>
                <a:gd name="T24" fmla="*/ 58 w 139"/>
                <a:gd name="T25" fmla="*/ 39 h 93"/>
                <a:gd name="T26" fmla="*/ 7 w 139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93">
                  <a:moveTo>
                    <a:pt x="7" y="0"/>
                  </a:moveTo>
                  <a:cubicBezTo>
                    <a:pt x="5" y="3"/>
                    <a:pt x="4" y="4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11"/>
                    <a:pt x="0" y="14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2" y="27"/>
                    <a:pt x="35" y="44"/>
                    <a:pt x="51" y="54"/>
                  </a:cubicBezTo>
                  <a:cubicBezTo>
                    <a:pt x="69" y="64"/>
                    <a:pt x="113" y="85"/>
                    <a:pt x="131" y="93"/>
                  </a:cubicBezTo>
                  <a:cubicBezTo>
                    <a:pt x="131" y="90"/>
                    <a:pt x="132" y="87"/>
                    <a:pt x="133" y="85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4" y="83"/>
                    <a:pt x="136" y="81"/>
                    <a:pt x="139" y="78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139" y="78"/>
                    <a:pt x="83" y="53"/>
                    <a:pt x="58" y="39"/>
                  </a:cubicBezTo>
                  <a:cubicBezTo>
                    <a:pt x="33" y="24"/>
                    <a:pt x="7" y="0"/>
                    <a:pt x="7" y="0"/>
                  </a:cubicBezTo>
                </a:path>
              </a:pathLst>
            </a:custGeom>
            <a:solidFill>
              <a:srgbClr val="F3E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8" name="Freeform 948"/>
            <p:cNvSpPr/>
            <p:nvPr>
              <p:custDataLst>
                <p:tags r:id="rId84"/>
              </p:custDataLst>
            </p:nvPr>
          </p:nvSpPr>
          <p:spPr bwMode="auto">
            <a:xfrm>
              <a:off x="6237288" y="4411663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50 w 72"/>
                <a:gd name="T3" fmla="*/ 14 h 70"/>
                <a:gd name="T4" fmla="*/ 29 w 72"/>
                <a:gd name="T5" fmla="*/ 30 h 70"/>
                <a:gd name="T6" fmla="*/ 9 w 72"/>
                <a:gd name="T7" fmla="*/ 47 h 70"/>
                <a:gd name="T8" fmla="*/ 0 w 72"/>
                <a:gd name="T9" fmla="*/ 70 h 70"/>
                <a:gd name="T10" fmla="*/ 3 w 72"/>
                <a:gd name="T11" fmla="*/ 58 h 70"/>
                <a:gd name="T12" fmla="*/ 10 w 72"/>
                <a:gd name="T13" fmla="*/ 47 h 70"/>
                <a:gd name="T14" fmla="*/ 30 w 72"/>
                <a:gd name="T15" fmla="*/ 31 h 70"/>
                <a:gd name="T16" fmla="*/ 51 w 72"/>
                <a:gd name="T17" fmla="*/ 15 h 70"/>
                <a:gd name="T18" fmla="*/ 72 w 72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cubicBezTo>
                    <a:pt x="65" y="4"/>
                    <a:pt x="57" y="9"/>
                    <a:pt x="50" y="14"/>
                  </a:cubicBezTo>
                  <a:cubicBezTo>
                    <a:pt x="43" y="19"/>
                    <a:pt x="36" y="25"/>
                    <a:pt x="29" y="30"/>
                  </a:cubicBezTo>
                  <a:cubicBezTo>
                    <a:pt x="22" y="35"/>
                    <a:pt x="16" y="41"/>
                    <a:pt x="9" y="47"/>
                  </a:cubicBezTo>
                  <a:cubicBezTo>
                    <a:pt x="3" y="53"/>
                    <a:pt x="0" y="61"/>
                    <a:pt x="0" y="70"/>
                  </a:cubicBezTo>
                  <a:cubicBezTo>
                    <a:pt x="0" y="65"/>
                    <a:pt x="1" y="62"/>
                    <a:pt x="3" y="58"/>
                  </a:cubicBezTo>
                  <a:cubicBezTo>
                    <a:pt x="4" y="54"/>
                    <a:pt x="7" y="50"/>
                    <a:pt x="10" y="47"/>
                  </a:cubicBezTo>
                  <a:cubicBezTo>
                    <a:pt x="16" y="41"/>
                    <a:pt x="23" y="36"/>
                    <a:pt x="30" y="31"/>
                  </a:cubicBezTo>
                  <a:cubicBezTo>
                    <a:pt x="37" y="25"/>
                    <a:pt x="44" y="20"/>
                    <a:pt x="51" y="15"/>
                  </a:cubicBezTo>
                  <a:cubicBezTo>
                    <a:pt x="58" y="10"/>
                    <a:pt x="65" y="5"/>
                    <a:pt x="72" y="0"/>
                  </a:cubicBezTo>
                  <a:close/>
                </a:path>
              </a:pathLst>
            </a:custGeom>
            <a:solidFill>
              <a:srgbClr val="FDD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9" name="Freeform 949"/>
            <p:cNvSpPr/>
            <p:nvPr>
              <p:custDataLst>
                <p:tags r:id="rId85"/>
              </p:custDataLst>
            </p:nvPr>
          </p:nvSpPr>
          <p:spPr bwMode="auto">
            <a:xfrm>
              <a:off x="6029325" y="4276726"/>
              <a:ext cx="103188" cy="123825"/>
            </a:xfrm>
            <a:custGeom>
              <a:avLst/>
              <a:gdLst>
                <a:gd name="T0" fmla="*/ 65 w 65"/>
                <a:gd name="T1" fmla="*/ 0 h 78"/>
                <a:gd name="T2" fmla="*/ 45 w 65"/>
                <a:gd name="T3" fmla="*/ 17 h 78"/>
                <a:gd name="T4" fmla="*/ 26 w 65"/>
                <a:gd name="T5" fmla="*/ 35 h 78"/>
                <a:gd name="T6" fmla="*/ 8 w 65"/>
                <a:gd name="T7" fmla="*/ 53 h 78"/>
                <a:gd name="T8" fmla="*/ 4 w 65"/>
                <a:gd name="T9" fmla="*/ 58 h 78"/>
                <a:gd name="T10" fmla="*/ 1 w 65"/>
                <a:gd name="T11" fmla="*/ 64 h 78"/>
                <a:gd name="T12" fmla="*/ 1 w 65"/>
                <a:gd name="T13" fmla="*/ 78 h 78"/>
                <a:gd name="T14" fmla="*/ 2 w 65"/>
                <a:gd name="T15" fmla="*/ 65 h 78"/>
                <a:gd name="T16" fmla="*/ 4 w 65"/>
                <a:gd name="T17" fmla="*/ 59 h 78"/>
                <a:gd name="T18" fmla="*/ 8 w 65"/>
                <a:gd name="T19" fmla="*/ 54 h 78"/>
                <a:gd name="T20" fmla="*/ 27 w 65"/>
                <a:gd name="T21" fmla="*/ 35 h 78"/>
                <a:gd name="T22" fmla="*/ 46 w 65"/>
                <a:gd name="T23" fmla="*/ 18 h 78"/>
                <a:gd name="T24" fmla="*/ 65 w 65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8">
                  <a:moveTo>
                    <a:pt x="65" y="0"/>
                  </a:moveTo>
                  <a:cubicBezTo>
                    <a:pt x="58" y="6"/>
                    <a:pt x="52" y="11"/>
                    <a:pt x="45" y="17"/>
                  </a:cubicBezTo>
                  <a:cubicBezTo>
                    <a:pt x="39" y="23"/>
                    <a:pt x="32" y="29"/>
                    <a:pt x="26" y="35"/>
                  </a:cubicBezTo>
                  <a:cubicBezTo>
                    <a:pt x="20" y="41"/>
                    <a:pt x="14" y="47"/>
                    <a:pt x="8" y="53"/>
                  </a:cubicBezTo>
                  <a:cubicBezTo>
                    <a:pt x="6" y="55"/>
                    <a:pt x="5" y="57"/>
                    <a:pt x="4" y="58"/>
                  </a:cubicBezTo>
                  <a:cubicBezTo>
                    <a:pt x="3" y="60"/>
                    <a:pt x="2" y="62"/>
                    <a:pt x="1" y="64"/>
                  </a:cubicBezTo>
                  <a:cubicBezTo>
                    <a:pt x="0" y="69"/>
                    <a:pt x="1" y="73"/>
                    <a:pt x="1" y="78"/>
                  </a:cubicBezTo>
                  <a:cubicBezTo>
                    <a:pt x="1" y="73"/>
                    <a:pt x="1" y="69"/>
                    <a:pt x="2" y="65"/>
                  </a:cubicBezTo>
                  <a:cubicBezTo>
                    <a:pt x="2" y="63"/>
                    <a:pt x="3" y="60"/>
                    <a:pt x="4" y="59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4" y="47"/>
                    <a:pt x="20" y="41"/>
                    <a:pt x="27" y="35"/>
                  </a:cubicBezTo>
                  <a:cubicBezTo>
                    <a:pt x="33" y="29"/>
                    <a:pt x="39" y="23"/>
                    <a:pt x="46" y="18"/>
                  </a:cubicBezTo>
                  <a:cubicBezTo>
                    <a:pt x="52" y="12"/>
                    <a:pt x="58" y="6"/>
                    <a:pt x="65" y="0"/>
                  </a:cubicBezTo>
                  <a:close/>
                </a:path>
              </a:pathLst>
            </a:custGeom>
            <a:solidFill>
              <a:srgbClr val="FDD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0" name="Freeform 950"/>
            <p:cNvSpPr/>
            <p:nvPr>
              <p:custDataLst>
                <p:tags r:id="rId86"/>
              </p:custDataLst>
            </p:nvPr>
          </p:nvSpPr>
          <p:spPr bwMode="auto">
            <a:xfrm>
              <a:off x="6030913" y="4400551"/>
              <a:ext cx="206375" cy="122238"/>
            </a:xfrm>
            <a:custGeom>
              <a:avLst/>
              <a:gdLst>
                <a:gd name="T0" fmla="*/ 130 w 130"/>
                <a:gd name="T1" fmla="*/ 77 h 77"/>
                <a:gd name="T2" fmla="*/ 112 w 130"/>
                <a:gd name="T3" fmla="*/ 69 h 77"/>
                <a:gd name="T4" fmla="*/ 95 w 130"/>
                <a:gd name="T5" fmla="*/ 62 h 77"/>
                <a:gd name="T6" fmla="*/ 61 w 130"/>
                <a:gd name="T7" fmla="*/ 44 h 77"/>
                <a:gd name="T8" fmla="*/ 45 w 130"/>
                <a:gd name="T9" fmla="*/ 35 h 77"/>
                <a:gd name="T10" fmla="*/ 30 w 130"/>
                <a:gd name="T11" fmla="*/ 24 h 77"/>
                <a:gd name="T12" fmla="*/ 15 w 130"/>
                <a:gd name="T13" fmla="*/ 12 h 77"/>
                <a:gd name="T14" fmla="*/ 0 w 130"/>
                <a:gd name="T15" fmla="*/ 0 h 77"/>
                <a:gd name="T16" fmla="*/ 29 w 130"/>
                <a:gd name="T17" fmla="*/ 24 h 77"/>
                <a:gd name="T18" fmla="*/ 45 w 130"/>
                <a:gd name="T19" fmla="*/ 36 h 77"/>
                <a:gd name="T20" fmla="*/ 61 w 130"/>
                <a:gd name="T21" fmla="*/ 45 h 77"/>
                <a:gd name="T22" fmla="*/ 95 w 130"/>
                <a:gd name="T23" fmla="*/ 62 h 77"/>
                <a:gd name="T24" fmla="*/ 130 w 130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77">
                  <a:moveTo>
                    <a:pt x="130" y="77"/>
                  </a:moveTo>
                  <a:cubicBezTo>
                    <a:pt x="124" y="74"/>
                    <a:pt x="118" y="72"/>
                    <a:pt x="112" y="69"/>
                  </a:cubicBezTo>
                  <a:cubicBezTo>
                    <a:pt x="107" y="67"/>
                    <a:pt x="101" y="64"/>
                    <a:pt x="95" y="62"/>
                  </a:cubicBezTo>
                  <a:cubicBezTo>
                    <a:pt x="84" y="56"/>
                    <a:pt x="72" y="51"/>
                    <a:pt x="61" y="44"/>
                  </a:cubicBezTo>
                  <a:cubicBezTo>
                    <a:pt x="56" y="41"/>
                    <a:pt x="50" y="38"/>
                    <a:pt x="45" y="35"/>
                  </a:cubicBezTo>
                  <a:cubicBezTo>
                    <a:pt x="40" y="31"/>
                    <a:pt x="35" y="28"/>
                    <a:pt x="30" y="24"/>
                  </a:cubicBezTo>
                  <a:cubicBezTo>
                    <a:pt x="25" y="20"/>
                    <a:pt x="20" y="16"/>
                    <a:pt x="15" y="12"/>
                  </a:cubicBezTo>
                  <a:cubicBezTo>
                    <a:pt x="10" y="8"/>
                    <a:pt x="5" y="4"/>
                    <a:pt x="0" y="0"/>
                  </a:cubicBezTo>
                  <a:cubicBezTo>
                    <a:pt x="10" y="8"/>
                    <a:pt x="19" y="16"/>
                    <a:pt x="29" y="24"/>
                  </a:cubicBezTo>
                  <a:cubicBezTo>
                    <a:pt x="34" y="28"/>
                    <a:pt x="39" y="32"/>
                    <a:pt x="45" y="36"/>
                  </a:cubicBezTo>
                  <a:cubicBezTo>
                    <a:pt x="50" y="39"/>
                    <a:pt x="55" y="42"/>
                    <a:pt x="61" y="45"/>
                  </a:cubicBezTo>
                  <a:cubicBezTo>
                    <a:pt x="72" y="51"/>
                    <a:pt x="83" y="57"/>
                    <a:pt x="95" y="62"/>
                  </a:cubicBezTo>
                  <a:cubicBezTo>
                    <a:pt x="106" y="67"/>
                    <a:pt x="118" y="72"/>
                    <a:pt x="130" y="77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1" name="Freeform 951"/>
            <p:cNvSpPr/>
            <p:nvPr>
              <p:custDataLst>
                <p:tags r:id="rId87"/>
              </p:custDataLst>
            </p:nvPr>
          </p:nvSpPr>
          <p:spPr bwMode="auto">
            <a:xfrm>
              <a:off x="6242050" y="4524376"/>
              <a:ext cx="1588" cy="33338"/>
            </a:xfrm>
            <a:custGeom>
              <a:avLst/>
              <a:gdLst>
                <a:gd name="T0" fmla="*/ 0 w 1"/>
                <a:gd name="T1" fmla="*/ 0 h 21"/>
                <a:gd name="T2" fmla="*/ 0 w 1"/>
                <a:gd name="T3" fmla="*/ 11 h 21"/>
                <a:gd name="T4" fmla="*/ 0 w 1"/>
                <a:gd name="T5" fmla="*/ 21 h 21"/>
                <a:gd name="T6" fmla="*/ 0 w 1"/>
                <a:gd name="T7" fmla="*/ 11 h 21"/>
                <a:gd name="T8" fmla="*/ 0 w 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1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4"/>
                    <a:pt x="0" y="18"/>
                    <a:pt x="0" y="21"/>
                  </a:cubicBezTo>
                  <a:cubicBezTo>
                    <a:pt x="0" y="18"/>
                    <a:pt x="0" y="14"/>
                    <a:pt x="0" y="11"/>
                  </a:cubicBezTo>
                  <a:cubicBezTo>
                    <a:pt x="0" y="7"/>
                    <a:pt x="1" y="4"/>
                    <a:pt x="0" y="0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2" name="Freeform 952"/>
            <p:cNvSpPr/>
            <p:nvPr>
              <p:custDataLst>
                <p:tags r:id="rId88"/>
              </p:custDataLst>
            </p:nvPr>
          </p:nvSpPr>
          <p:spPr bwMode="auto">
            <a:xfrm>
              <a:off x="6496050" y="4357688"/>
              <a:ext cx="34925" cy="28575"/>
            </a:xfrm>
            <a:custGeom>
              <a:avLst/>
              <a:gdLst>
                <a:gd name="T0" fmla="*/ 19 w 22"/>
                <a:gd name="T1" fmla="*/ 1 h 18"/>
                <a:gd name="T2" fmla="*/ 22 w 22"/>
                <a:gd name="T3" fmla="*/ 3 h 18"/>
                <a:gd name="T4" fmla="*/ 19 w 22"/>
                <a:gd name="T5" fmla="*/ 8 h 18"/>
                <a:gd name="T6" fmla="*/ 14 w 22"/>
                <a:gd name="T7" fmla="*/ 10 h 18"/>
                <a:gd name="T8" fmla="*/ 2 w 22"/>
                <a:gd name="T9" fmla="*/ 17 h 18"/>
                <a:gd name="T10" fmla="*/ 0 w 22"/>
                <a:gd name="T11" fmla="*/ 16 h 18"/>
                <a:gd name="T12" fmla="*/ 2 w 22"/>
                <a:gd name="T13" fmla="*/ 11 h 18"/>
                <a:gd name="T14" fmla="*/ 14 w 22"/>
                <a:gd name="T15" fmla="*/ 4 h 18"/>
                <a:gd name="T16" fmla="*/ 19 w 22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8">
                  <a:moveTo>
                    <a:pt x="19" y="1"/>
                  </a:moveTo>
                  <a:cubicBezTo>
                    <a:pt x="20" y="0"/>
                    <a:pt x="22" y="1"/>
                    <a:pt x="22" y="3"/>
                  </a:cubicBezTo>
                  <a:cubicBezTo>
                    <a:pt x="22" y="5"/>
                    <a:pt x="20" y="7"/>
                    <a:pt x="19" y="8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8"/>
                    <a:pt x="0" y="18"/>
                    <a:pt x="0" y="16"/>
                  </a:cubicBezTo>
                  <a:cubicBezTo>
                    <a:pt x="0" y="14"/>
                    <a:pt x="1" y="12"/>
                    <a:pt x="2" y="11"/>
                  </a:cubicBezTo>
                  <a:cubicBezTo>
                    <a:pt x="14" y="4"/>
                    <a:pt x="14" y="4"/>
                    <a:pt x="14" y="4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3" name="Freeform 953"/>
            <p:cNvSpPr/>
            <p:nvPr>
              <p:custDataLst>
                <p:tags r:id="rId89"/>
              </p:custDataLst>
            </p:nvPr>
          </p:nvSpPr>
          <p:spPr bwMode="auto">
            <a:xfrm>
              <a:off x="6280150" y="4497388"/>
              <a:ext cx="3175" cy="20638"/>
            </a:xfrm>
            <a:custGeom>
              <a:avLst/>
              <a:gdLst>
                <a:gd name="T0" fmla="*/ 1 w 2"/>
                <a:gd name="T1" fmla="*/ 13 h 13"/>
                <a:gd name="T2" fmla="*/ 0 w 2"/>
                <a:gd name="T3" fmla="*/ 12 h 13"/>
                <a:gd name="T4" fmla="*/ 0 w 2"/>
                <a:gd name="T5" fmla="*/ 0 h 13"/>
                <a:gd name="T6" fmla="*/ 2 w 2"/>
                <a:gd name="T7" fmla="*/ 1 h 13"/>
                <a:gd name="T8" fmla="*/ 1 w 2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" y="1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3A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4" name="Freeform 954"/>
            <p:cNvSpPr/>
            <p:nvPr>
              <p:custDataLst>
                <p:tags r:id="rId90"/>
              </p:custDataLst>
            </p:nvPr>
          </p:nvSpPr>
          <p:spPr bwMode="auto">
            <a:xfrm>
              <a:off x="6280150" y="4481513"/>
              <a:ext cx="31750" cy="17463"/>
            </a:xfrm>
            <a:custGeom>
              <a:avLst/>
              <a:gdLst>
                <a:gd name="T0" fmla="*/ 2 w 20"/>
                <a:gd name="T1" fmla="*/ 11 h 11"/>
                <a:gd name="T2" fmla="*/ 0 w 20"/>
                <a:gd name="T3" fmla="*/ 10 h 11"/>
                <a:gd name="T4" fmla="*/ 18 w 20"/>
                <a:gd name="T5" fmla="*/ 0 h 11"/>
                <a:gd name="T6" fmla="*/ 20 w 20"/>
                <a:gd name="T7" fmla="*/ 1 h 11"/>
                <a:gd name="T8" fmla="*/ 2 w 2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1">
                  <a:moveTo>
                    <a:pt x="2" y="11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20" y="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3A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5" name="Freeform 955"/>
            <p:cNvSpPr/>
            <p:nvPr>
              <p:custDataLst>
                <p:tags r:id="rId91"/>
              </p:custDataLst>
            </p:nvPr>
          </p:nvSpPr>
          <p:spPr bwMode="auto">
            <a:xfrm>
              <a:off x="6281738" y="4483101"/>
              <a:ext cx="30163" cy="34925"/>
            </a:xfrm>
            <a:custGeom>
              <a:avLst/>
              <a:gdLst>
                <a:gd name="T0" fmla="*/ 19 w 19"/>
                <a:gd name="T1" fmla="*/ 0 h 22"/>
                <a:gd name="T2" fmla="*/ 18 w 19"/>
                <a:gd name="T3" fmla="*/ 12 h 22"/>
                <a:gd name="T4" fmla="*/ 0 w 19"/>
                <a:gd name="T5" fmla="*/ 22 h 22"/>
                <a:gd name="T6" fmla="*/ 1 w 19"/>
                <a:gd name="T7" fmla="*/ 10 h 22"/>
                <a:gd name="T8" fmla="*/ 19 w 1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19" y="0"/>
                  </a:moveTo>
                  <a:lnTo>
                    <a:pt x="18" y="12"/>
                  </a:lnTo>
                  <a:lnTo>
                    <a:pt x="0" y="22"/>
                  </a:lnTo>
                  <a:lnTo>
                    <a:pt x="1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4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6" name="Freeform 956"/>
            <p:cNvSpPr/>
            <p:nvPr>
              <p:custDataLst>
                <p:tags r:id="rId92"/>
              </p:custDataLst>
            </p:nvPr>
          </p:nvSpPr>
          <p:spPr bwMode="auto">
            <a:xfrm>
              <a:off x="6284913" y="4498976"/>
              <a:ext cx="3175" cy="17463"/>
            </a:xfrm>
            <a:custGeom>
              <a:avLst/>
              <a:gdLst>
                <a:gd name="T0" fmla="*/ 2 w 2"/>
                <a:gd name="T1" fmla="*/ 11 h 11"/>
                <a:gd name="T2" fmla="*/ 0 w 2"/>
                <a:gd name="T3" fmla="*/ 10 h 11"/>
                <a:gd name="T4" fmla="*/ 0 w 2"/>
                <a:gd name="T5" fmla="*/ 0 h 11"/>
                <a:gd name="T6" fmla="*/ 2 w 2"/>
                <a:gd name="T7" fmla="*/ 2 h 11"/>
                <a:gd name="T8" fmla="*/ 2 w 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1">
                  <a:moveTo>
                    <a:pt x="2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6907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7" name="Freeform 957"/>
            <p:cNvSpPr/>
            <p:nvPr>
              <p:custDataLst>
                <p:tags r:id="rId93"/>
              </p:custDataLst>
            </p:nvPr>
          </p:nvSpPr>
          <p:spPr bwMode="auto">
            <a:xfrm>
              <a:off x="6284913" y="4486276"/>
              <a:ext cx="28575" cy="15875"/>
            </a:xfrm>
            <a:custGeom>
              <a:avLst/>
              <a:gdLst>
                <a:gd name="T0" fmla="*/ 2 w 18"/>
                <a:gd name="T1" fmla="*/ 10 h 10"/>
                <a:gd name="T2" fmla="*/ 0 w 18"/>
                <a:gd name="T3" fmla="*/ 8 h 10"/>
                <a:gd name="T4" fmla="*/ 15 w 18"/>
                <a:gd name="T5" fmla="*/ 0 h 10"/>
                <a:gd name="T6" fmla="*/ 18 w 18"/>
                <a:gd name="T7" fmla="*/ 1 h 10"/>
                <a:gd name="T8" fmla="*/ 2 w 1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2" y="10"/>
                  </a:moveTo>
                  <a:lnTo>
                    <a:pt x="0" y="8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A90B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8" name="Freeform 958"/>
            <p:cNvSpPr/>
            <p:nvPr>
              <p:custDataLst>
                <p:tags r:id="rId94"/>
              </p:custDataLst>
            </p:nvPr>
          </p:nvSpPr>
          <p:spPr bwMode="auto">
            <a:xfrm>
              <a:off x="6288088" y="4487863"/>
              <a:ext cx="25400" cy="28575"/>
            </a:xfrm>
            <a:custGeom>
              <a:avLst/>
              <a:gdLst>
                <a:gd name="T0" fmla="*/ 16 w 16"/>
                <a:gd name="T1" fmla="*/ 0 h 18"/>
                <a:gd name="T2" fmla="*/ 16 w 16"/>
                <a:gd name="T3" fmla="*/ 9 h 18"/>
                <a:gd name="T4" fmla="*/ 0 w 16"/>
                <a:gd name="T5" fmla="*/ 18 h 18"/>
                <a:gd name="T6" fmla="*/ 0 w 16"/>
                <a:gd name="T7" fmla="*/ 9 h 18"/>
                <a:gd name="T8" fmla="*/ 16 w 1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6" y="0"/>
                  </a:moveTo>
                  <a:lnTo>
                    <a:pt x="16" y="9"/>
                  </a:lnTo>
                  <a:lnTo>
                    <a:pt x="0" y="18"/>
                  </a:lnTo>
                  <a:lnTo>
                    <a:pt x="0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80A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9" name="Freeform 959"/>
            <p:cNvSpPr/>
            <p:nvPr>
              <p:custDataLst>
                <p:tags r:id="rId95"/>
              </p:custDataLst>
            </p:nvPr>
          </p:nvSpPr>
          <p:spPr bwMode="auto">
            <a:xfrm>
              <a:off x="6451600" y="4495801"/>
              <a:ext cx="122238" cy="76200"/>
            </a:xfrm>
            <a:custGeom>
              <a:avLst/>
              <a:gdLst>
                <a:gd name="T0" fmla="*/ 77 w 77"/>
                <a:gd name="T1" fmla="*/ 0 h 48"/>
                <a:gd name="T2" fmla="*/ 77 w 77"/>
                <a:gd name="T3" fmla="*/ 4 h 48"/>
                <a:gd name="T4" fmla="*/ 0 w 77"/>
                <a:gd name="T5" fmla="*/ 48 h 48"/>
                <a:gd name="T6" fmla="*/ 0 w 77"/>
                <a:gd name="T7" fmla="*/ 44 h 48"/>
                <a:gd name="T8" fmla="*/ 77 w 7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8">
                  <a:moveTo>
                    <a:pt x="77" y="0"/>
                  </a:moveTo>
                  <a:lnTo>
                    <a:pt x="77" y="4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C2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0" name="Freeform 960"/>
            <p:cNvSpPr/>
            <p:nvPr>
              <p:custDataLst>
                <p:tags r:id="rId96"/>
              </p:custDataLst>
            </p:nvPr>
          </p:nvSpPr>
          <p:spPr bwMode="auto">
            <a:xfrm>
              <a:off x="6430963" y="4551363"/>
              <a:ext cx="20638" cy="20638"/>
            </a:xfrm>
            <a:custGeom>
              <a:avLst/>
              <a:gdLst>
                <a:gd name="T0" fmla="*/ 13 w 13"/>
                <a:gd name="T1" fmla="*/ 13 h 13"/>
                <a:gd name="T2" fmla="*/ 13 w 13"/>
                <a:gd name="T3" fmla="*/ 9 h 13"/>
                <a:gd name="T4" fmla="*/ 0 w 13"/>
                <a:gd name="T5" fmla="*/ 0 h 13"/>
                <a:gd name="T6" fmla="*/ 1 w 13"/>
                <a:gd name="T7" fmla="*/ 4 h 13"/>
                <a:gd name="T8" fmla="*/ 13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13"/>
                  </a:moveTo>
                  <a:lnTo>
                    <a:pt x="13" y="9"/>
                  </a:lnTo>
                  <a:lnTo>
                    <a:pt x="0" y="0"/>
                  </a:lnTo>
                  <a:lnTo>
                    <a:pt x="1" y="4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1" name="Freeform 961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6402388" y="4198938"/>
              <a:ext cx="138113" cy="344488"/>
            </a:xfrm>
            <a:custGeom>
              <a:avLst/>
              <a:gdLst>
                <a:gd name="T0" fmla="*/ 30 w 87"/>
                <a:gd name="T1" fmla="*/ 217 h 217"/>
                <a:gd name="T2" fmla="*/ 30 w 87"/>
                <a:gd name="T3" fmla="*/ 217 h 217"/>
                <a:gd name="T4" fmla="*/ 3 w 87"/>
                <a:gd name="T5" fmla="*/ 177 h 217"/>
                <a:gd name="T6" fmla="*/ 0 w 87"/>
                <a:gd name="T7" fmla="*/ 175 h 217"/>
                <a:gd name="T8" fmla="*/ 0 w 87"/>
                <a:gd name="T9" fmla="*/ 95 h 217"/>
                <a:gd name="T10" fmla="*/ 1 w 87"/>
                <a:gd name="T11" fmla="*/ 91 h 217"/>
                <a:gd name="T12" fmla="*/ 25 w 87"/>
                <a:gd name="T13" fmla="*/ 48 h 217"/>
                <a:gd name="T14" fmla="*/ 43 w 87"/>
                <a:gd name="T15" fmla="*/ 25 h 217"/>
                <a:gd name="T16" fmla="*/ 80 w 87"/>
                <a:gd name="T17" fmla="*/ 0 h 217"/>
                <a:gd name="T18" fmla="*/ 81 w 87"/>
                <a:gd name="T19" fmla="*/ 0 h 217"/>
                <a:gd name="T20" fmla="*/ 83 w 87"/>
                <a:gd name="T21" fmla="*/ 2 h 217"/>
                <a:gd name="T22" fmla="*/ 86 w 87"/>
                <a:gd name="T23" fmla="*/ 52 h 217"/>
                <a:gd name="T24" fmla="*/ 87 w 87"/>
                <a:gd name="T25" fmla="*/ 114 h 217"/>
                <a:gd name="T26" fmla="*/ 85 w 87"/>
                <a:gd name="T27" fmla="*/ 119 h 217"/>
                <a:gd name="T28" fmla="*/ 85 w 87"/>
                <a:gd name="T29" fmla="*/ 121 h 217"/>
                <a:gd name="T30" fmla="*/ 85 w 87"/>
                <a:gd name="T31" fmla="*/ 127 h 217"/>
                <a:gd name="T32" fmla="*/ 80 w 87"/>
                <a:gd name="T33" fmla="*/ 186 h 217"/>
                <a:gd name="T34" fmla="*/ 77 w 87"/>
                <a:gd name="T35" fmla="*/ 190 h 217"/>
                <a:gd name="T36" fmla="*/ 31 w 87"/>
                <a:gd name="T37" fmla="*/ 217 h 217"/>
                <a:gd name="T38" fmla="*/ 30 w 87"/>
                <a:gd name="T39" fmla="*/ 217 h 217"/>
                <a:gd name="T40" fmla="*/ 81 w 87"/>
                <a:gd name="T41" fmla="*/ 2 h 217"/>
                <a:gd name="T42" fmla="*/ 81 w 87"/>
                <a:gd name="T43" fmla="*/ 2 h 217"/>
                <a:gd name="T44" fmla="*/ 44 w 87"/>
                <a:gd name="T45" fmla="*/ 27 h 217"/>
                <a:gd name="T46" fmla="*/ 26 w 87"/>
                <a:gd name="T47" fmla="*/ 48 h 217"/>
                <a:gd name="T48" fmla="*/ 2 w 87"/>
                <a:gd name="T49" fmla="*/ 92 h 217"/>
                <a:gd name="T50" fmla="*/ 1 w 87"/>
                <a:gd name="T51" fmla="*/ 95 h 217"/>
                <a:gd name="T52" fmla="*/ 1 w 87"/>
                <a:gd name="T53" fmla="*/ 175 h 217"/>
                <a:gd name="T54" fmla="*/ 3 w 87"/>
                <a:gd name="T55" fmla="*/ 176 h 217"/>
                <a:gd name="T56" fmla="*/ 31 w 87"/>
                <a:gd name="T57" fmla="*/ 215 h 217"/>
                <a:gd name="T58" fmla="*/ 77 w 87"/>
                <a:gd name="T59" fmla="*/ 189 h 217"/>
                <a:gd name="T60" fmla="*/ 79 w 87"/>
                <a:gd name="T61" fmla="*/ 186 h 217"/>
                <a:gd name="T62" fmla="*/ 83 w 87"/>
                <a:gd name="T63" fmla="*/ 127 h 217"/>
                <a:gd name="T64" fmla="*/ 83 w 87"/>
                <a:gd name="T65" fmla="*/ 121 h 217"/>
                <a:gd name="T66" fmla="*/ 84 w 87"/>
                <a:gd name="T67" fmla="*/ 118 h 217"/>
                <a:gd name="T68" fmla="*/ 86 w 87"/>
                <a:gd name="T69" fmla="*/ 114 h 217"/>
                <a:gd name="T70" fmla="*/ 85 w 87"/>
                <a:gd name="T71" fmla="*/ 52 h 217"/>
                <a:gd name="T72" fmla="*/ 82 w 87"/>
                <a:gd name="T73" fmla="*/ 2 h 217"/>
                <a:gd name="T74" fmla="*/ 81 w 87"/>
                <a:gd name="T75" fmla="*/ 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7" h="217">
                  <a:moveTo>
                    <a:pt x="30" y="217"/>
                  </a:moveTo>
                  <a:cubicBezTo>
                    <a:pt x="30" y="217"/>
                    <a:pt x="30" y="217"/>
                    <a:pt x="30" y="217"/>
                  </a:cubicBezTo>
                  <a:cubicBezTo>
                    <a:pt x="29" y="217"/>
                    <a:pt x="38" y="184"/>
                    <a:pt x="3" y="177"/>
                  </a:cubicBezTo>
                  <a:cubicBezTo>
                    <a:pt x="1" y="177"/>
                    <a:pt x="0" y="176"/>
                    <a:pt x="0" y="17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4"/>
                    <a:pt x="0" y="92"/>
                    <a:pt x="1" y="91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32" y="33"/>
                    <a:pt x="43" y="26"/>
                    <a:pt x="43" y="2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1" y="0"/>
                    <a:pt x="81" y="0"/>
                  </a:cubicBezTo>
                  <a:cubicBezTo>
                    <a:pt x="82" y="0"/>
                    <a:pt x="83" y="1"/>
                    <a:pt x="83" y="2"/>
                  </a:cubicBezTo>
                  <a:cubicBezTo>
                    <a:pt x="83" y="2"/>
                    <a:pt x="85" y="28"/>
                    <a:pt x="86" y="52"/>
                  </a:cubicBezTo>
                  <a:cubicBezTo>
                    <a:pt x="87" y="75"/>
                    <a:pt x="87" y="113"/>
                    <a:pt x="87" y="114"/>
                  </a:cubicBezTo>
                  <a:cubicBezTo>
                    <a:pt x="87" y="116"/>
                    <a:pt x="87" y="118"/>
                    <a:pt x="85" y="119"/>
                  </a:cubicBezTo>
                  <a:cubicBezTo>
                    <a:pt x="85" y="120"/>
                    <a:pt x="85" y="121"/>
                    <a:pt x="85" y="121"/>
                  </a:cubicBezTo>
                  <a:cubicBezTo>
                    <a:pt x="85" y="123"/>
                    <a:pt x="85" y="124"/>
                    <a:pt x="85" y="127"/>
                  </a:cubicBezTo>
                  <a:cubicBezTo>
                    <a:pt x="85" y="141"/>
                    <a:pt x="85" y="170"/>
                    <a:pt x="80" y="186"/>
                  </a:cubicBezTo>
                  <a:cubicBezTo>
                    <a:pt x="80" y="188"/>
                    <a:pt x="79" y="189"/>
                    <a:pt x="77" y="190"/>
                  </a:cubicBezTo>
                  <a:cubicBezTo>
                    <a:pt x="31" y="217"/>
                    <a:pt x="31" y="217"/>
                    <a:pt x="31" y="217"/>
                  </a:cubicBezTo>
                  <a:lnTo>
                    <a:pt x="30" y="217"/>
                  </a:lnTo>
                  <a:close/>
                  <a:moveTo>
                    <a:pt x="81" y="2"/>
                  </a:moveTo>
                  <a:cubicBezTo>
                    <a:pt x="81" y="2"/>
                    <a:pt x="81" y="2"/>
                    <a:pt x="81" y="2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33" y="34"/>
                    <a:pt x="26" y="48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3"/>
                    <a:pt x="1" y="94"/>
                    <a:pt x="1" y="95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1" y="175"/>
                    <a:pt x="2" y="176"/>
                    <a:pt x="3" y="176"/>
                  </a:cubicBezTo>
                  <a:cubicBezTo>
                    <a:pt x="38" y="182"/>
                    <a:pt x="31" y="215"/>
                    <a:pt x="31" y="215"/>
                  </a:cubicBezTo>
                  <a:cubicBezTo>
                    <a:pt x="77" y="189"/>
                    <a:pt x="77" y="189"/>
                    <a:pt x="77" y="189"/>
                  </a:cubicBezTo>
                  <a:cubicBezTo>
                    <a:pt x="78" y="188"/>
                    <a:pt x="79" y="187"/>
                    <a:pt x="79" y="186"/>
                  </a:cubicBezTo>
                  <a:cubicBezTo>
                    <a:pt x="83" y="170"/>
                    <a:pt x="83" y="140"/>
                    <a:pt x="83" y="127"/>
                  </a:cubicBezTo>
                  <a:cubicBezTo>
                    <a:pt x="83" y="124"/>
                    <a:pt x="83" y="123"/>
                    <a:pt x="83" y="121"/>
                  </a:cubicBezTo>
                  <a:cubicBezTo>
                    <a:pt x="83" y="120"/>
                    <a:pt x="84" y="119"/>
                    <a:pt x="84" y="118"/>
                  </a:cubicBezTo>
                  <a:cubicBezTo>
                    <a:pt x="85" y="117"/>
                    <a:pt x="86" y="115"/>
                    <a:pt x="86" y="114"/>
                  </a:cubicBezTo>
                  <a:cubicBezTo>
                    <a:pt x="86" y="113"/>
                    <a:pt x="86" y="75"/>
                    <a:pt x="85" y="52"/>
                  </a:cubicBezTo>
                  <a:cubicBezTo>
                    <a:pt x="83" y="29"/>
                    <a:pt x="82" y="2"/>
                    <a:pt x="82" y="2"/>
                  </a:cubicBezTo>
                  <a:cubicBezTo>
                    <a:pt x="82" y="2"/>
                    <a:pt x="81" y="2"/>
                    <a:pt x="81" y="2"/>
                  </a:cubicBez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2" name="Freeform 962"/>
            <p:cNvSpPr/>
            <p:nvPr>
              <p:custDataLst>
                <p:tags r:id="rId98"/>
              </p:custDataLst>
            </p:nvPr>
          </p:nvSpPr>
          <p:spPr bwMode="auto">
            <a:xfrm>
              <a:off x="6430963" y="4481513"/>
              <a:ext cx="142875" cy="84138"/>
            </a:xfrm>
            <a:custGeom>
              <a:avLst/>
              <a:gdLst>
                <a:gd name="T0" fmla="*/ 0 w 90"/>
                <a:gd name="T1" fmla="*/ 44 h 53"/>
                <a:gd name="T2" fmla="*/ 13 w 90"/>
                <a:gd name="T3" fmla="*/ 53 h 53"/>
                <a:gd name="T4" fmla="*/ 90 w 90"/>
                <a:gd name="T5" fmla="*/ 9 h 53"/>
                <a:gd name="T6" fmla="*/ 77 w 90"/>
                <a:gd name="T7" fmla="*/ 0 h 53"/>
                <a:gd name="T8" fmla="*/ 0 w 90"/>
                <a:gd name="T9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3">
                  <a:moveTo>
                    <a:pt x="0" y="44"/>
                  </a:moveTo>
                  <a:lnTo>
                    <a:pt x="13" y="53"/>
                  </a:lnTo>
                  <a:lnTo>
                    <a:pt x="90" y="9"/>
                  </a:lnTo>
                  <a:lnTo>
                    <a:pt x="77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3" name="Freeform 963"/>
            <p:cNvSpPr/>
            <p:nvPr>
              <p:custDataLst>
                <p:tags r:id="rId99"/>
              </p:custDataLst>
            </p:nvPr>
          </p:nvSpPr>
          <p:spPr bwMode="auto">
            <a:xfrm>
              <a:off x="6427788" y="4500563"/>
              <a:ext cx="23813" cy="66675"/>
            </a:xfrm>
            <a:custGeom>
              <a:avLst/>
              <a:gdLst>
                <a:gd name="T0" fmla="*/ 15 w 15"/>
                <a:gd name="T1" fmla="*/ 42 h 42"/>
                <a:gd name="T2" fmla="*/ 0 w 15"/>
                <a:gd name="T3" fmla="*/ 0 h 42"/>
                <a:gd name="T4" fmla="*/ 2 w 15"/>
                <a:gd name="T5" fmla="*/ 32 h 42"/>
                <a:gd name="T6" fmla="*/ 15 w 15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42">
                  <a:moveTo>
                    <a:pt x="15" y="42"/>
                  </a:moveTo>
                  <a:cubicBezTo>
                    <a:pt x="15" y="42"/>
                    <a:pt x="15" y="15"/>
                    <a:pt x="0" y="0"/>
                  </a:cubicBezTo>
                  <a:cubicBezTo>
                    <a:pt x="2" y="32"/>
                    <a:pt x="2" y="32"/>
                    <a:pt x="2" y="32"/>
                  </a:cubicBezTo>
                  <a:lnTo>
                    <a:pt x="15" y="42"/>
                  </a:lnTo>
                  <a:close/>
                </a:path>
              </a:pathLst>
            </a:custGeom>
            <a:solidFill>
              <a:srgbClr val="AD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4" name="Freeform 964"/>
            <p:cNvSpPr/>
            <p:nvPr>
              <p:custDataLst>
                <p:tags r:id="rId100"/>
              </p:custDataLst>
            </p:nvPr>
          </p:nvSpPr>
          <p:spPr bwMode="auto">
            <a:xfrm>
              <a:off x="6427788" y="4500563"/>
              <a:ext cx="30163" cy="66675"/>
            </a:xfrm>
            <a:custGeom>
              <a:avLst/>
              <a:gdLst>
                <a:gd name="T0" fmla="*/ 0 w 19"/>
                <a:gd name="T1" fmla="*/ 0 h 42"/>
                <a:gd name="T2" fmla="*/ 2 w 19"/>
                <a:gd name="T3" fmla="*/ 0 h 42"/>
                <a:gd name="T4" fmla="*/ 19 w 19"/>
                <a:gd name="T5" fmla="*/ 40 h 42"/>
                <a:gd name="T6" fmla="*/ 15 w 19"/>
                <a:gd name="T7" fmla="*/ 42 h 42"/>
                <a:gd name="T8" fmla="*/ 12 w 19"/>
                <a:gd name="T9" fmla="*/ 22 h 42"/>
                <a:gd name="T10" fmla="*/ 0 w 19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4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8" y="11"/>
                    <a:pt x="19" y="40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31"/>
                    <a:pt x="12" y="22"/>
                  </a:cubicBezTo>
                  <a:cubicBezTo>
                    <a:pt x="9" y="1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5" name="Freeform 965"/>
            <p:cNvSpPr/>
            <p:nvPr>
              <p:custDataLst>
                <p:tags r:id="rId101"/>
              </p:custDataLst>
            </p:nvPr>
          </p:nvSpPr>
          <p:spPr bwMode="auto">
            <a:xfrm>
              <a:off x="6391275" y="4364038"/>
              <a:ext cx="39688" cy="53975"/>
            </a:xfrm>
            <a:custGeom>
              <a:avLst/>
              <a:gdLst>
                <a:gd name="T0" fmla="*/ 24 w 25"/>
                <a:gd name="T1" fmla="*/ 19 h 34"/>
                <a:gd name="T2" fmla="*/ 15 w 25"/>
                <a:gd name="T3" fmla="*/ 19 h 34"/>
                <a:gd name="T4" fmla="*/ 15 w 25"/>
                <a:gd name="T5" fmla="*/ 14 h 34"/>
                <a:gd name="T6" fmla="*/ 11 w 25"/>
                <a:gd name="T7" fmla="*/ 2 h 34"/>
                <a:gd name="T8" fmla="*/ 4 w 25"/>
                <a:gd name="T9" fmla="*/ 17 h 34"/>
                <a:gd name="T10" fmla="*/ 5 w 25"/>
                <a:gd name="T11" fmla="*/ 32 h 34"/>
                <a:gd name="T12" fmla="*/ 13 w 25"/>
                <a:gd name="T13" fmla="*/ 27 h 34"/>
                <a:gd name="T14" fmla="*/ 25 w 25"/>
                <a:gd name="T15" fmla="*/ 26 h 34"/>
                <a:gd name="T16" fmla="*/ 24 w 25"/>
                <a:gd name="T17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24" y="19"/>
                  </a:move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6"/>
                    <a:pt x="15" y="14"/>
                  </a:cubicBezTo>
                  <a:cubicBezTo>
                    <a:pt x="14" y="3"/>
                    <a:pt x="12" y="0"/>
                    <a:pt x="11" y="2"/>
                  </a:cubicBezTo>
                  <a:cubicBezTo>
                    <a:pt x="9" y="7"/>
                    <a:pt x="9" y="6"/>
                    <a:pt x="4" y="17"/>
                  </a:cubicBezTo>
                  <a:cubicBezTo>
                    <a:pt x="1" y="27"/>
                    <a:pt x="0" y="34"/>
                    <a:pt x="5" y="32"/>
                  </a:cubicBezTo>
                  <a:cubicBezTo>
                    <a:pt x="7" y="31"/>
                    <a:pt x="13" y="27"/>
                    <a:pt x="13" y="27"/>
                  </a:cubicBezTo>
                  <a:cubicBezTo>
                    <a:pt x="25" y="26"/>
                    <a:pt x="25" y="26"/>
                    <a:pt x="25" y="26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6" name="Freeform 966"/>
            <p:cNvSpPr/>
            <p:nvPr>
              <p:custDataLst>
                <p:tags r:id="rId102"/>
              </p:custDataLst>
            </p:nvPr>
          </p:nvSpPr>
          <p:spPr bwMode="auto">
            <a:xfrm>
              <a:off x="6427788" y="4354513"/>
              <a:ext cx="26988" cy="65088"/>
            </a:xfrm>
            <a:custGeom>
              <a:avLst/>
              <a:gdLst>
                <a:gd name="T0" fmla="*/ 17 w 17"/>
                <a:gd name="T1" fmla="*/ 38 h 41"/>
                <a:gd name="T2" fmla="*/ 13 w 17"/>
                <a:gd name="T3" fmla="*/ 40 h 41"/>
                <a:gd name="T4" fmla="*/ 4 w 17"/>
                <a:gd name="T5" fmla="*/ 36 h 41"/>
                <a:gd name="T6" fmla="*/ 0 w 17"/>
                <a:gd name="T7" fmla="*/ 30 h 41"/>
                <a:gd name="T8" fmla="*/ 0 w 17"/>
                <a:gd name="T9" fmla="*/ 4 h 41"/>
                <a:gd name="T10" fmla="*/ 4 w 17"/>
                <a:gd name="T11" fmla="*/ 1 h 41"/>
                <a:gd name="T12" fmla="*/ 13 w 17"/>
                <a:gd name="T13" fmla="*/ 6 h 41"/>
                <a:gd name="T14" fmla="*/ 17 w 17"/>
                <a:gd name="T15" fmla="*/ 11 h 41"/>
                <a:gd name="T16" fmla="*/ 17 w 17"/>
                <a:gd name="T17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1">
                  <a:moveTo>
                    <a:pt x="17" y="38"/>
                  </a:moveTo>
                  <a:cubicBezTo>
                    <a:pt x="17" y="40"/>
                    <a:pt x="15" y="41"/>
                    <a:pt x="13" y="40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2" y="35"/>
                    <a:pt x="0" y="33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6" y="7"/>
                    <a:pt x="17" y="9"/>
                    <a:pt x="17" y="11"/>
                  </a:cubicBezTo>
                  <a:lnTo>
                    <a:pt x="1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7" name="Freeform 967"/>
            <p:cNvSpPr/>
            <p:nvPr>
              <p:custDataLst>
                <p:tags r:id="rId103"/>
              </p:custDataLst>
            </p:nvPr>
          </p:nvSpPr>
          <p:spPr bwMode="auto">
            <a:xfrm>
              <a:off x="6419850" y="4356101"/>
              <a:ext cx="31750" cy="63500"/>
            </a:xfrm>
            <a:custGeom>
              <a:avLst/>
              <a:gdLst>
                <a:gd name="T0" fmla="*/ 0 w 20"/>
                <a:gd name="T1" fmla="*/ 6 h 40"/>
                <a:gd name="T2" fmla="*/ 7 w 20"/>
                <a:gd name="T3" fmla="*/ 0 h 40"/>
                <a:gd name="T4" fmla="*/ 20 w 20"/>
                <a:gd name="T5" fmla="*/ 8 h 40"/>
                <a:gd name="T6" fmla="*/ 19 w 20"/>
                <a:gd name="T7" fmla="*/ 39 h 40"/>
                <a:gd name="T8" fmla="*/ 11 w 20"/>
                <a:gd name="T9" fmla="*/ 39 h 40"/>
                <a:gd name="T10" fmla="*/ 0 w 20"/>
                <a:gd name="T11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0">
                  <a:moveTo>
                    <a:pt x="0" y="6"/>
                  </a:moveTo>
                  <a:cubicBezTo>
                    <a:pt x="2" y="2"/>
                    <a:pt x="7" y="0"/>
                    <a:pt x="7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5" y="40"/>
                    <a:pt x="11" y="39"/>
                  </a:cubicBezTo>
                  <a:cubicBezTo>
                    <a:pt x="7" y="38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CCC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8" name="Freeform 968"/>
            <p:cNvSpPr/>
            <p:nvPr>
              <p:custDataLst>
                <p:tags r:id="rId104"/>
              </p:custDataLst>
            </p:nvPr>
          </p:nvSpPr>
          <p:spPr bwMode="auto">
            <a:xfrm>
              <a:off x="6418263" y="4362451"/>
              <a:ext cx="23813" cy="55563"/>
            </a:xfrm>
            <a:custGeom>
              <a:avLst/>
              <a:gdLst>
                <a:gd name="T0" fmla="*/ 0 w 15"/>
                <a:gd name="T1" fmla="*/ 3 h 35"/>
                <a:gd name="T2" fmla="*/ 4 w 15"/>
                <a:gd name="T3" fmla="*/ 1 h 35"/>
                <a:gd name="T4" fmla="*/ 12 w 15"/>
                <a:gd name="T5" fmla="*/ 5 h 35"/>
                <a:gd name="T6" fmla="*/ 15 w 15"/>
                <a:gd name="T7" fmla="*/ 10 h 35"/>
                <a:gd name="T8" fmla="*/ 15 w 15"/>
                <a:gd name="T9" fmla="*/ 32 h 35"/>
                <a:gd name="T10" fmla="*/ 11 w 15"/>
                <a:gd name="T11" fmla="*/ 34 h 35"/>
                <a:gd name="T12" fmla="*/ 4 w 15"/>
                <a:gd name="T13" fmla="*/ 31 h 35"/>
                <a:gd name="T14" fmla="*/ 0 w 15"/>
                <a:gd name="T15" fmla="*/ 26 h 35"/>
                <a:gd name="T16" fmla="*/ 0 w 15"/>
                <a:gd name="T1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35">
                  <a:moveTo>
                    <a:pt x="0" y="3"/>
                  </a:moveTo>
                  <a:cubicBezTo>
                    <a:pt x="0" y="1"/>
                    <a:pt x="2" y="0"/>
                    <a:pt x="4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6"/>
                    <a:pt x="15" y="8"/>
                    <a:pt x="15" y="10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4"/>
                    <a:pt x="13" y="35"/>
                    <a:pt x="11" y="34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0"/>
                    <a:pt x="0" y="28"/>
                    <a:pt x="0" y="2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7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9" name="Freeform 969"/>
            <p:cNvSpPr/>
            <p:nvPr>
              <p:custDataLst>
                <p:tags r:id="rId105"/>
              </p:custDataLst>
            </p:nvPr>
          </p:nvSpPr>
          <p:spPr bwMode="auto">
            <a:xfrm>
              <a:off x="6027738" y="4437063"/>
              <a:ext cx="20638" cy="25400"/>
            </a:xfrm>
            <a:custGeom>
              <a:avLst/>
              <a:gdLst>
                <a:gd name="T0" fmla="*/ 13 w 13"/>
                <a:gd name="T1" fmla="*/ 16 h 16"/>
                <a:gd name="T2" fmla="*/ 0 w 13"/>
                <a:gd name="T3" fmla="*/ 0 h 16"/>
                <a:gd name="T4" fmla="*/ 13 w 13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6">
                  <a:moveTo>
                    <a:pt x="13" y="16"/>
                  </a:moveTo>
                  <a:cubicBezTo>
                    <a:pt x="13" y="16"/>
                    <a:pt x="4" y="8"/>
                    <a:pt x="0" y="0"/>
                  </a:cubicBezTo>
                  <a:cubicBezTo>
                    <a:pt x="0" y="0"/>
                    <a:pt x="3" y="8"/>
                    <a:pt x="13" y="16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0" name="Freeform 970"/>
            <p:cNvSpPr/>
            <p:nvPr>
              <p:custDataLst>
                <p:tags r:id="rId106"/>
              </p:custDataLst>
            </p:nvPr>
          </p:nvSpPr>
          <p:spPr bwMode="auto">
            <a:xfrm>
              <a:off x="7027863" y="3868738"/>
              <a:ext cx="30163" cy="352425"/>
            </a:xfrm>
            <a:custGeom>
              <a:avLst/>
              <a:gdLst>
                <a:gd name="T0" fmla="*/ 0 w 19"/>
                <a:gd name="T1" fmla="*/ 14 h 222"/>
                <a:gd name="T2" fmla="*/ 11 w 19"/>
                <a:gd name="T3" fmla="*/ 8 h 222"/>
                <a:gd name="T4" fmla="*/ 13 w 19"/>
                <a:gd name="T5" fmla="*/ 0 h 222"/>
                <a:gd name="T6" fmla="*/ 19 w 19"/>
                <a:gd name="T7" fmla="*/ 13 h 222"/>
                <a:gd name="T8" fmla="*/ 19 w 19"/>
                <a:gd name="T9" fmla="*/ 205 h 222"/>
                <a:gd name="T10" fmla="*/ 15 w 19"/>
                <a:gd name="T11" fmla="*/ 212 h 222"/>
                <a:gd name="T12" fmla="*/ 0 w 19"/>
                <a:gd name="T13" fmla="*/ 222 h 222"/>
                <a:gd name="T14" fmla="*/ 0 w 19"/>
                <a:gd name="T15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22">
                  <a:moveTo>
                    <a:pt x="0" y="14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7" y="4"/>
                    <a:pt x="13" y="0"/>
                    <a:pt x="13" y="0"/>
                  </a:cubicBezTo>
                  <a:cubicBezTo>
                    <a:pt x="19" y="4"/>
                    <a:pt x="19" y="8"/>
                    <a:pt x="19" y="13"/>
                  </a:cubicBezTo>
                  <a:cubicBezTo>
                    <a:pt x="19" y="205"/>
                    <a:pt x="19" y="205"/>
                    <a:pt x="19" y="205"/>
                  </a:cubicBezTo>
                  <a:cubicBezTo>
                    <a:pt x="19" y="208"/>
                    <a:pt x="18" y="211"/>
                    <a:pt x="15" y="212"/>
                  </a:cubicBezTo>
                  <a:cubicBezTo>
                    <a:pt x="0" y="222"/>
                    <a:pt x="0" y="222"/>
                    <a:pt x="0" y="222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E2D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1" name="Freeform 971"/>
            <p:cNvSpPr/>
            <p:nvPr>
              <p:custDataLst>
                <p:tags r:id="rId107"/>
              </p:custDataLst>
            </p:nvPr>
          </p:nvSpPr>
          <p:spPr bwMode="auto">
            <a:xfrm>
              <a:off x="6261100" y="4168776"/>
              <a:ext cx="98425" cy="223838"/>
            </a:xfrm>
            <a:custGeom>
              <a:avLst/>
              <a:gdLst>
                <a:gd name="T0" fmla="*/ 0 w 62"/>
                <a:gd name="T1" fmla="*/ 0 h 141"/>
                <a:gd name="T2" fmla="*/ 11 w 62"/>
                <a:gd name="T3" fmla="*/ 65 h 141"/>
                <a:gd name="T4" fmla="*/ 26 w 62"/>
                <a:gd name="T5" fmla="*/ 130 h 141"/>
                <a:gd name="T6" fmla="*/ 40 w 62"/>
                <a:gd name="T7" fmla="*/ 133 h 141"/>
                <a:gd name="T8" fmla="*/ 40 w 62"/>
                <a:gd name="T9" fmla="*/ 134 h 141"/>
                <a:gd name="T10" fmla="*/ 40 w 62"/>
                <a:gd name="T11" fmla="*/ 134 h 141"/>
                <a:gd name="T12" fmla="*/ 39 w 62"/>
                <a:gd name="T13" fmla="*/ 135 h 141"/>
                <a:gd name="T14" fmla="*/ 39 w 62"/>
                <a:gd name="T15" fmla="*/ 135 h 141"/>
                <a:gd name="T16" fmla="*/ 26 w 62"/>
                <a:gd name="T17" fmla="*/ 132 h 141"/>
                <a:gd name="T18" fmla="*/ 26 w 62"/>
                <a:gd name="T19" fmla="*/ 133 h 141"/>
                <a:gd name="T20" fmla="*/ 55 w 62"/>
                <a:gd name="T21" fmla="*/ 141 h 141"/>
                <a:gd name="T22" fmla="*/ 56 w 62"/>
                <a:gd name="T23" fmla="*/ 141 h 141"/>
                <a:gd name="T24" fmla="*/ 59 w 62"/>
                <a:gd name="T25" fmla="*/ 139 h 141"/>
                <a:gd name="T26" fmla="*/ 62 w 62"/>
                <a:gd name="T27" fmla="*/ 133 h 141"/>
                <a:gd name="T28" fmla="*/ 40 w 62"/>
                <a:gd name="T29" fmla="*/ 52 h 141"/>
                <a:gd name="T30" fmla="*/ 33 w 62"/>
                <a:gd name="T31" fmla="*/ 18 h 141"/>
                <a:gd name="T32" fmla="*/ 0 w 62"/>
                <a:gd name="T3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141">
                  <a:moveTo>
                    <a:pt x="0" y="0"/>
                  </a:moveTo>
                  <a:cubicBezTo>
                    <a:pt x="1" y="18"/>
                    <a:pt x="5" y="39"/>
                    <a:pt x="11" y="65"/>
                  </a:cubicBezTo>
                  <a:cubicBezTo>
                    <a:pt x="16" y="87"/>
                    <a:pt x="21" y="109"/>
                    <a:pt x="26" y="130"/>
                  </a:cubicBezTo>
                  <a:cubicBezTo>
                    <a:pt x="34" y="132"/>
                    <a:pt x="40" y="132"/>
                    <a:pt x="40" y="133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7" y="134"/>
                    <a:pt x="32" y="134"/>
                    <a:pt x="26" y="132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35" y="136"/>
                    <a:pt x="45" y="138"/>
                    <a:pt x="55" y="141"/>
                  </a:cubicBezTo>
                  <a:cubicBezTo>
                    <a:pt x="55" y="141"/>
                    <a:pt x="56" y="141"/>
                    <a:pt x="56" y="141"/>
                  </a:cubicBezTo>
                  <a:cubicBezTo>
                    <a:pt x="57" y="141"/>
                    <a:pt x="59" y="140"/>
                    <a:pt x="59" y="139"/>
                  </a:cubicBezTo>
                  <a:cubicBezTo>
                    <a:pt x="60" y="137"/>
                    <a:pt x="61" y="135"/>
                    <a:pt x="62" y="133"/>
                  </a:cubicBezTo>
                  <a:cubicBezTo>
                    <a:pt x="54" y="102"/>
                    <a:pt x="45" y="70"/>
                    <a:pt x="40" y="52"/>
                  </a:cubicBezTo>
                  <a:cubicBezTo>
                    <a:pt x="37" y="39"/>
                    <a:pt x="35" y="28"/>
                    <a:pt x="33" y="18"/>
                  </a:cubicBezTo>
                  <a:cubicBezTo>
                    <a:pt x="19" y="12"/>
                    <a:pt x="8" y="5"/>
                    <a:pt x="0" y="0"/>
                  </a:cubicBezTo>
                </a:path>
              </a:pathLst>
            </a:custGeom>
            <a:solidFill>
              <a:srgbClr val="96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2" name="Freeform 972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6259513" y="4167188"/>
              <a:ext cx="101600" cy="227013"/>
            </a:xfrm>
            <a:custGeom>
              <a:avLst/>
              <a:gdLst>
                <a:gd name="T0" fmla="*/ 63 w 64"/>
                <a:gd name="T1" fmla="*/ 134 h 143"/>
                <a:gd name="T2" fmla="*/ 60 w 64"/>
                <a:gd name="T3" fmla="*/ 140 h 143"/>
                <a:gd name="T4" fmla="*/ 57 w 64"/>
                <a:gd name="T5" fmla="*/ 142 h 143"/>
                <a:gd name="T6" fmla="*/ 56 w 64"/>
                <a:gd name="T7" fmla="*/ 142 h 143"/>
                <a:gd name="T8" fmla="*/ 27 w 64"/>
                <a:gd name="T9" fmla="*/ 134 h 143"/>
                <a:gd name="T10" fmla="*/ 28 w 64"/>
                <a:gd name="T11" fmla="*/ 135 h 143"/>
                <a:gd name="T12" fmla="*/ 56 w 64"/>
                <a:gd name="T13" fmla="*/ 142 h 143"/>
                <a:gd name="T14" fmla="*/ 57 w 64"/>
                <a:gd name="T15" fmla="*/ 143 h 143"/>
                <a:gd name="T16" fmla="*/ 61 w 64"/>
                <a:gd name="T17" fmla="*/ 140 h 143"/>
                <a:gd name="T18" fmla="*/ 64 w 64"/>
                <a:gd name="T19" fmla="*/ 135 h 143"/>
                <a:gd name="T20" fmla="*/ 63 w 64"/>
                <a:gd name="T21" fmla="*/ 134 h 143"/>
                <a:gd name="T22" fmla="*/ 0 w 64"/>
                <a:gd name="T23" fmla="*/ 0 h 143"/>
                <a:gd name="T24" fmla="*/ 1 w 64"/>
                <a:gd name="T25" fmla="*/ 1 h 143"/>
                <a:gd name="T26" fmla="*/ 34 w 64"/>
                <a:gd name="T27" fmla="*/ 19 h 143"/>
                <a:gd name="T28" fmla="*/ 34 w 64"/>
                <a:gd name="T29" fmla="*/ 18 h 143"/>
                <a:gd name="T30" fmla="*/ 0 w 64"/>
                <a:gd name="T3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143">
                  <a:moveTo>
                    <a:pt x="63" y="134"/>
                  </a:moveTo>
                  <a:cubicBezTo>
                    <a:pt x="62" y="136"/>
                    <a:pt x="61" y="138"/>
                    <a:pt x="60" y="140"/>
                  </a:cubicBezTo>
                  <a:cubicBezTo>
                    <a:pt x="60" y="141"/>
                    <a:pt x="58" y="142"/>
                    <a:pt x="57" y="142"/>
                  </a:cubicBezTo>
                  <a:cubicBezTo>
                    <a:pt x="57" y="142"/>
                    <a:pt x="56" y="142"/>
                    <a:pt x="56" y="142"/>
                  </a:cubicBezTo>
                  <a:cubicBezTo>
                    <a:pt x="46" y="139"/>
                    <a:pt x="36" y="137"/>
                    <a:pt x="27" y="134"/>
                  </a:cubicBezTo>
                  <a:cubicBezTo>
                    <a:pt x="28" y="134"/>
                    <a:pt x="28" y="135"/>
                    <a:pt x="28" y="135"/>
                  </a:cubicBezTo>
                  <a:cubicBezTo>
                    <a:pt x="36" y="138"/>
                    <a:pt x="46" y="140"/>
                    <a:pt x="56" y="142"/>
                  </a:cubicBezTo>
                  <a:cubicBezTo>
                    <a:pt x="56" y="143"/>
                    <a:pt x="57" y="143"/>
                    <a:pt x="57" y="143"/>
                  </a:cubicBezTo>
                  <a:cubicBezTo>
                    <a:pt x="59" y="143"/>
                    <a:pt x="60" y="142"/>
                    <a:pt x="61" y="140"/>
                  </a:cubicBezTo>
                  <a:cubicBezTo>
                    <a:pt x="62" y="139"/>
                    <a:pt x="63" y="137"/>
                    <a:pt x="64" y="135"/>
                  </a:cubicBezTo>
                  <a:cubicBezTo>
                    <a:pt x="63" y="135"/>
                    <a:pt x="63" y="134"/>
                    <a:pt x="63" y="134"/>
                  </a:cubicBezTo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9" y="6"/>
                    <a:pt x="20" y="13"/>
                    <a:pt x="34" y="19"/>
                  </a:cubicBezTo>
                  <a:cubicBezTo>
                    <a:pt x="34" y="19"/>
                    <a:pt x="34" y="19"/>
                    <a:pt x="34" y="18"/>
                  </a:cubicBezTo>
                  <a:cubicBezTo>
                    <a:pt x="20" y="11"/>
                    <a:pt x="9" y="5"/>
                    <a:pt x="0" y="0"/>
                  </a:cubicBezTo>
                </a:path>
              </a:pathLst>
            </a:custGeom>
            <a:solidFill>
              <a:srgbClr val="96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3" name="Freeform 973"/>
            <p:cNvSpPr/>
            <p:nvPr>
              <p:custDataLst>
                <p:tags r:id="rId109"/>
              </p:custDataLst>
            </p:nvPr>
          </p:nvSpPr>
          <p:spPr bwMode="auto">
            <a:xfrm>
              <a:off x="6302375" y="4375151"/>
              <a:ext cx="22225" cy="6350"/>
            </a:xfrm>
            <a:custGeom>
              <a:avLst/>
              <a:gdLst>
                <a:gd name="T0" fmla="*/ 0 w 14"/>
                <a:gd name="T1" fmla="*/ 0 h 4"/>
                <a:gd name="T2" fmla="*/ 0 w 14"/>
                <a:gd name="T3" fmla="*/ 1 h 4"/>
                <a:gd name="T4" fmla="*/ 14 w 14"/>
                <a:gd name="T5" fmla="*/ 4 h 4"/>
                <a:gd name="T6" fmla="*/ 14 w 14"/>
                <a:gd name="T7" fmla="*/ 4 h 4"/>
                <a:gd name="T8" fmla="*/ 14 w 14"/>
                <a:gd name="T9" fmla="*/ 4 h 4"/>
                <a:gd name="T10" fmla="*/ 14 w 14"/>
                <a:gd name="T11" fmla="*/ 3 h 4"/>
                <a:gd name="T12" fmla="*/ 0 w 1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8" y="3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8" y="2"/>
                    <a:pt x="0" y="0"/>
                  </a:cubicBezTo>
                </a:path>
              </a:pathLst>
            </a:custGeom>
            <a:solidFill>
              <a:srgbClr val="60D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4" name="Freeform 974"/>
            <p:cNvSpPr/>
            <p:nvPr>
              <p:custDataLst>
                <p:tags r:id="rId110"/>
              </p:custDataLst>
            </p:nvPr>
          </p:nvSpPr>
          <p:spPr bwMode="auto">
            <a:xfrm>
              <a:off x="6302375" y="4376738"/>
              <a:ext cx="22225" cy="6350"/>
            </a:xfrm>
            <a:custGeom>
              <a:avLst/>
              <a:gdLst>
                <a:gd name="T0" fmla="*/ 0 w 14"/>
                <a:gd name="T1" fmla="*/ 0 h 4"/>
                <a:gd name="T2" fmla="*/ 0 w 14"/>
                <a:gd name="T3" fmla="*/ 1 h 4"/>
                <a:gd name="T4" fmla="*/ 13 w 14"/>
                <a:gd name="T5" fmla="*/ 4 h 4"/>
                <a:gd name="T6" fmla="*/ 13 w 14"/>
                <a:gd name="T7" fmla="*/ 4 h 4"/>
                <a:gd name="T8" fmla="*/ 14 w 14"/>
                <a:gd name="T9" fmla="*/ 3 h 4"/>
                <a:gd name="T10" fmla="*/ 14 w 14"/>
                <a:gd name="T11" fmla="*/ 3 h 4"/>
                <a:gd name="T12" fmla="*/ 0 w 1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6" y="3"/>
                    <a:pt x="11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8" y="2"/>
                    <a:pt x="0" y="0"/>
                  </a:cubicBezTo>
                </a:path>
              </a:pathLst>
            </a:custGeom>
            <a:solidFill>
              <a:srgbClr val="6FD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5" name="Freeform 975"/>
            <p:cNvSpPr/>
            <p:nvPr>
              <p:custDataLst>
                <p:tags r:id="rId111"/>
              </p:custDataLst>
            </p:nvPr>
          </p:nvSpPr>
          <p:spPr bwMode="auto">
            <a:xfrm>
              <a:off x="6591300" y="4129088"/>
              <a:ext cx="466725" cy="349250"/>
            </a:xfrm>
            <a:custGeom>
              <a:avLst/>
              <a:gdLst>
                <a:gd name="T0" fmla="*/ 0 w 294"/>
                <a:gd name="T1" fmla="*/ 169 h 220"/>
                <a:gd name="T2" fmla="*/ 294 w 294"/>
                <a:gd name="T3" fmla="*/ 0 h 220"/>
                <a:gd name="T4" fmla="*/ 294 w 294"/>
                <a:gd name="T5" fmla="*/ 39 h 220"/>
                <a:gd name="T6" fmla="*/ 284 w 294"/>
                <a:gd name="T7" fmla="*/ 57 h 220"/>
                <a:gd name="T8" fmla="*/ 0 w 294"/>
                <a:gd name="T9" fmla="*/ 220 h 220"/>
                <a:gd name="T10" fmla="*/ 0 w 294"/>
                <a:gd name="T11" fmla="*/ 16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220">
                  <a:moveTo>
                    <a:pt x="0" y="169"/>
                  </a:moveTo>
                  <a:cubicBezTo>
                    <a:pt x="294" y="0"/>
                    <a:pt x="294" y="0"/>
                    <a:pt x="294" y="0"/>
                  </a:cubicBezTo>
                  <a:cubicBezTo>
                    <a:pt x="294" y="39"/>
                    <a:pt x="294" y="39"/>
                    <a:pt x="294" y="39"/>
                  </a:cubicBezTo>
                  <a:cubicBezTo>
                    <a:pt x="294" y="46"/>
                    <a:pt x="292" y="51"/>
                    <a:pt x="284" y="57"/>
                  </a:cubicBezTo>
                  <a:cubicBezTo>
                    <a:pt x="0" y="220"/>
                    <a:pt x="0" y="220"/>
                    <a:pt x="0" y="220"/>
                  </a:cubicBezTo>
                  <a:lnTo>
                    <a:pt x="0" y="169"/>
                  </a:lnTo>
                  <a:close/>
                </a:path>
              </a:pathLst>
            </a:custGeom>
            <a:solidFill>
              <a:srgbClr val="F94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6" name="Freeform 976"/>
            <p:cNvSpPr/>
            <p:nvPr>
              <p:custDataLst>
                <p:tags r:id="rId112"/>
              </p:custDataLst>
            </p:nvPr>
          </p:nvSpPr>
          <p:spPr bwMode="auto">
            <a:xfrm>
              <a:off x="6613525" y="4154488"/>
              <a:ext cx="49213" cy="171450"/>
            </a:xfrm>
            <a:custGeom>
              <a:avLst/>
              <a:gdLst>
                <a:gd name="T0" fmla="*/ 31 w 31"/>
                <a:gd name="T1" fmla="*/ 0 h 108"/>
                <a:gd name="T2" fmla="*/ 31 w 31"/>
                <a:gd name="T3" fmla="*/ 90 h 108"/>
                <a:gd name="T4" fmla="*/ 0 w 31"/>
                <a:gd name="T5" fmla="*/ 108 h 108"/>
                <a:gd name="T6" fmla="*/ 0 w 31"/>
                <a:gd name="T7" fmla="*/ 17 h 108"/>
                <a:gd name="T8" fmla="*/ 31 w 31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08">
                  <a:moveTo>
                    <a:pt x="31" y="0"/>
                  </a:moveTo>
                  <a:lnTo>
                    <a:pt x="31" y="90"/>
                  </a:lnTo>
                  <a:lnTo>
                    <a:pt x="0" y="108"/>
                  </a:lnTo>
                  <a:lnTo>
                    <a:pt x="0" y="1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B9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7" name="Freeform 977"/>
            <p:cNvSpPr/>
            <p:nvPr>
              <p:custDataLst>
                <p:tags r:id="rId113"/>
              </p:custDataLst>
            </p:nvPr>
          </p:nvSpPr>
          <p:spPr bwMode="auto">
            <a:xfrm>
              <a:off x="6678613" y="4117976"/>
              <a:ext cx="47625" cy="171450"/>
            </a:xfrm>
            <a:custGeom>
              <a:avLst/>
              <a:gdLst>
                <a:gd name="T0" fmla="*/ 30 w 30"/>
                <a:gd name="T1" fmla="*/ 0 h 108"/>
                <a:gd name="T2" fmla="*/ 30 w 30"/>
                <a:gd name="T3" fmla="*/ 91 h 108"/>
                <a:gd name="T4" fmla="*/ 0 w 30"/>
                <a:gd name="T5" fmla="*/ 108 h 108"/>
                <a:gd name="T6" fmla="*/ 0 w 30"/>
                <a:gd name="T7" fmla="*/ 18 h 108"/>
                <a:gd name="T8" fmla="*/ 30 w 30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8">
                  <a:moveTo>
                    <a:pt x="30" y="0"/>
                  </a:moveTo>
                  <a:lnTo>
                    <a:pt x="30" y="91"/>
                  </a:lnTo>
                  <a:lnTo>
                    <a:pt x="0" y="108"/>
                  </a:lnTo>
                  <a:lnTo>
                    <a:pt x="0" y="1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B9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8" name="Freeform 978"/>
            <p:cNvSpPr/>
            <p:nvPr>
              <p:custDataLst>
                <p:tags r:id="rId114"/>
              </p:custDataLst>
            </p:nvPr>
          </p:nvSpPr>
          <p:spPr bwMode="auto">
            <a:xfrm>
              <a:off x="6613525" y="4265613"/>
              <a:ext cx="49213" cy="60325"/>
            </a:xfrm>
            <a:custGeom>
              <a:avLst/>
              <a:gdLst>
                <a:gd name="T0" fmla="*/ 31 w 31"/>
                <a:gd name="T1" fmla="*/ 0 h 38"/>
                <a:gd name="T2" fmla="*/ 0 w 31"/>
                <a:gd name="T3" fmla="*/ 38 h 38"/>
                <a:gd name="T4" fmla="*/ 31 w 31"/>
                <a:gd name="T5" fmla="*/ 20 h 38"/>
                <a:gd name="T6" fmla="*/ 31 w 3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8">
                  <a:moveTo>
                    <a:pt x="31" y="0"/>
                  </a:moveTo>
                  <a:lnTo>
                    <a:pt x="0" y="38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9" name="Freeform 979"/>
            <p:cNvSpPr/>
            <p:nvPr>
              <p:custDataLst>
                <p:tags r:id="rId115"/>
              </p:custDataLst>
            </p:nvPr>
          </p:nvSpPr>
          <p:spPr bwMode="auto">
            <a:xfrm>
              <a:off x="6678613" y="4192588"/>
              <a:ext cx="47625" cy="96838"/>
            </a:xfrm>
            <a:custGeom>
              <a:avLst/>
              <a:gdLst>
                <a:gd name="T0" fmla="*/ 0 w 30"/>
                <a:gd name="T1" fmla="*/ 37 h 61"/>
                <a:gd name="T2" fmla="*/ 30 w 30"/>
                <a:gd name="T3" fmla="*/ 0 h 61"/>
                <a:gd name="T4" fmla="*/ 30 w 30"/>
                <a:gd name="T5" fmla="*/ 44 h 61"/>
                <a:gd name="T6" fmla="*/ 0 w 30"/>
                <a:gd name="T7" fmla="*/ 61 h 61"/>
                <a:gd name="T8" fmla="*/ 0 w 30"/>
                <a:gd name="T9" fmla="*/ 3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1">
                  <a:moveTo>
                    <a:pt x="0" y="37"/>
                  </a:moveTo>
                  <a:lnTo>
                    <a:pt x="30" y="0"/>
                  </a:lnTo>
                  <a:lnTo>
                    <a:pt x="30" y="44"/>
                  </a:lnTo>
                  <a:lnTo>
                    <a:pt x="0" y="61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0" name="Freeform 980"/>
            <p:cNvSpPr/>
            <p:nvPr>
              <p:custDataLst>
                <p:tags r:id="rId116"/>
              </p:custDataLst>
            </p:nvPr>
          </p:nvSpPr>
          <p:spPr bwMode="auto">
            <a:xfrm>
              <a:off x="6781800" y="3983038"/>
              <a:ext cx="217488" cy="280988"/>
            </a:xfrm>
            <a:custGeom>
              <a:avLst/>
              <a:gdLst>
                <a:gd name="T0" fmla="*/ 137 w 137"/>
                <a:gd name="T1" fmla="*/ 0 h 177"/>
                <a:gd name="T2" fmla="*/ 136 w 137"/>
                <a:gd name="T3" fmla="*/ 95 h 177"/>
                <a:gd name="T4" fmla="*/ 0 w 137"/>
                <a:gd name="T5" fmla="*/ 177 h 177"/>
                <a:gd name="T6" fmla="*/ 0 w 137"/>
                <a:gd name="T7" fmla="*/ 81 h 177"/>
                <a:gd name="T8" fmla="*/ 137 w 137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77">
                  <a:moveTo>
                    <a:pt x="137" y="0"/>
                  </a:moveTo>
                  <a:lnTo>
                    <a:pt x="136" y="95"/>
                  </a:lnTo>
                  <a:lnTo>
                    <a:pt x="0" y="177"/>
                  </a:lnTo>
                  <a:lnTo>
                    <a:pt x="0" y="81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038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1" name="Freeform 981"/>
            <p:cNvSpPr/>
            <p:nvPr>
              <p:custDataLst>
                <p:tags r:id="rId117"/>
              </p:custDataLst>
            </p:nvPr>
          </p:nvSpPr>
          <p:spPr bwMode="auto">
            <a:xfrm>
              <a:off x="6767513" y="3973513"/>
              <a:ext cx="284163" cy="188913"/>
            </a:xfrm>
            <a:custGeom>
              <a:avLst/>
              <a:gdLst>
                <a:gd name="T0" fmla="*/ 39 w 179"/>
                <a:gd name="T1" fmla="*/ 119 h 119"/>
                <a:gd name="T2" fmla="*/ 179 w 179"/>
                <a:gd name="T3" fmla="*/ 38 h 119"/>
                <a:gd name="T4" fmla="*/ 140 w 179"/>
                <a:gd name="T5" fmla="*/ 0 h 119"/>
                <a:gd name="T6" fmla="*/ 0 w 179"/>
                <a:gd name="T7" fmla="*/ 81 h 119"/>
                <a:gd name="T8" fmla="*/ 39 w 179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19">
                  <a:moveTo>
                    <a:pt x="39" y="119"/>
                  </a:moveTo>
                  <a:lnTo>
                    <a:pt x="179" y="38"/>
                  </a:lnTo>
                  <a:lnTo>
                    <a:pt x="140" y="0"/>
                  </a:lnTo>
                  <a:lnTo>
                    <a:pt x="0" y="81"/>
                  </a:lnTo>
                  <a:lnTo>
                    <a:pt x="39" y="119"/>
                  </a:lnTo>
                  <a:close/>
                </a:path>
              </a:pathLst>
            </a:custGeom>
            <a:solidFill>
              <a:srgbClr val="FF5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2" name="Freeform 982"/>
            <p:cNvSpPr/>
            <p:nvPr>
              <p:custDataLst>
                <p:tags r:id="rId118"/>
              </p:custDataLst>
            </p:nvPr>
          </p:nvSpPr>
          <p:spPr bwMode="auto">
            <a:xfrm>
              <a:off x="6767513" y="4102101"/>
              <a:ext cx="61913" cy="60325"/>
            </a:xfrm>
            <a:custGeom>
              <a:avLst/>
              <a:gdLst>
                <a:gd name="T0" fmla="*/ 0 w 39"/>
                <a:gd name="T1" fmla="*/ 0 h 38"/>
                <a:gd name="T2" fmla="*/ 0 w 39"/>
                <a:gd name="T3" fmla="*/ 15 h 38"/>
                <a:gd name="T4" fmla="*/ 39 w 39"/>
                <a:gd name="T5" fmla="*/ 38 h 38"/>
                <a:gd name="T6" fmla="*/ 0 w 39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8">
                  <a:moveTo>
                    <a:pt x="0" y="0"/>
                  </a:moveTo>
                  <a:lnTo>
                    <a:pt x="0" y="15"/>
                  </a:lnTo>
                  <a:lnTo>
                    <a:pt x="39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3" name="Freeform 983"/>
            <p:cNvSpPr/>
            <p:nvPr>
              <p:custDataLst>
                <p:tags r:id="rId119"/>
              </p:custDataLst>
            </p:nvPr>
          </p:nvSpPr>
          <p:spPr bwMode="auto">
            <a:xfrm>
              <a:off x="6962775" y="3983038"/>
              <a:ext cx="73025" cy="65088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4" name="Freeform 984"/>
            <p:cNvSpPr/>
            <p:nvPr>
              <p:custDataLst>
                <p:tags r:id="rId120"/>
              </p:custDataLst>
            </p:nvPr>
          </p:nvSpPr>
          <p:spPr bwMode="auto">
            <a:xfrm>
              <a:off x="6934200" y="4000501"/>
              <a:ext cx="71438" cy="65088"/>
            </a:xfrm>
            <a:custGeom>
              <a:avLst/>
              <a:gdLst>
                <a:gd name="T0" fmla="*/ 39 w 45"/>
                <a:gd name="T1" fmla="*/ 41 h 41"/>
                <a:gd name="T2" fmla="*/ 45 w 45"/>
                <a:gd name="T3" fmla="*/ 37 h 41"/>
                <a:gd name="T4" fmla="*/ 6 w 45"/>
                <a:gd name="T5" fmla="*/ 0 h 41"/>
                <a:gd name="T6" fmla="*/ 0 w 45"/>
                <a:gd name="T7" fmla="*/ 3 h 41"/>
                <a:gd name="T8" fmla="*/ 39 w 45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1">
                  <a:moveTo>
                    <a:pt x="39" y="41"/>
                  </a:moveTo>
                  <a:lnTo>
                    <a:pt x="45" y="37"/>
                  </a:lnTo>
                  <a:lnTo>
                    <a:pt x="6" y="0"/>
                  </a:lnTo>
                  <a:lnTo>
                    <a:pt x="0" y="3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5" name="Freeform 985"/>
            <p:cNvSpPr/>
            <p:nvPr>
              <p:custDataLst>
                <p:tags r:id="rId121"/>
              </p:custDataLst>
            </p:nvPr>
          </p:nvSpPr>
          <p:spPr bwMode="auto">
            <a:xfrm>
              <a:off x="6905625" y="4016376"/>
              <a:ext cx="71438" cy="66675"/>
            </a:xfrm>
            <a:custGeom>
              <a:avLst/>
              <a:gdLst>
                <a:gd name="T0" fmla="*/ 38 w 45"/>
                <a:gd name="T1" fmla="*/ 42 h 42"/>
                <a:gd name="T2" fmla="*/ 45 w 45"/>
                <a:gd name="T3" fmla="*/ 38 h 42"/>
                <a:gd name="T4" fmla="*/ 6 w 45"/>
                <a:gd name="T5" fmla="*/ 0 h 42"/>
                <a:gd name="T6" fmla="*/ 0 w 45"/>
                <a:gd name="T7" fmla="*/ 4 h 42"/>
                <a:gd name="T8" fmla="*/ 38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38" y="42"/>
                  </a:moveTo>
                  <a:lnTo>
                    <a:pt x="45" y="38"/>
                  </a:lnTo>
                  <a:lnTo>
                    <a:pt x="6" y="0"/>
                  </a:lnTo>
                  <a:lnTo>
                    <a:pt x="0" y="4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6" name="Freeform 986"/>
            <p:cNvSpPr/>
            <p:nvPr>
              <p:custDataLst>
                <p:tags r:id="rId122"/>
              </p:custDataLst>
            </p:nvPr>
          </p:nvSpPr>
          <p:spPr bwMode="auto">
            <a:xfrm>
              <a:off x="6875463" y="4033838"/>
              <a:ext cx="73025" cy="65088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7" name="Freeform 987"/>
            <p:cNvSpPr/>
            <p:nvPr>
              <p:custDataLst>
                <p:tags r:id="rId123"/>
              </p:custDataLst>
            </p:nvPr>
          </p:nvSpPr>
          <p:spPr bwMode="auto">
            <a:xfrm>
              <a:off x="6846888" y="4049713"/>
              <a:ext cx="73025" cy="66675"/>
            </a:xfrm>
            <a:custGeom>
              <a:avLst/>
              <a:gdLst>
                <a:gd name="T0" fmla="*/ 39 w 46"/>
                <a:gd name="T1" fmla="*/ 42 h 42"/>
                <a:gd name="T2" fmla="*/ 46 w 46"/>
                <a:gd name="T3" fmla="*/ 38 h 42"/>
                <a:gd name="T4" fmla="*/ 7 w 46"/>
                <a:gd name="T5" fmla="*/ 0 h 42"/>
                <a:gd name="T6" fmla="*/ 0 w 46"/>
                <a:gd name="T7" fmla="*/ 4 h 42"/>
                <a:gd name="T8" fmla="*/ 39 w 46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2">
                  <a:moveTo>
                    <a:pt x="39" y="42"/>
                  </a:moveTo>
                  <a:lnTo>
                    <a:pt x="46" y="38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8" name="Freeform 988"/>
            <p:cNvSpPr/>
            <p:nvPr>
              <p:custDataLst>
                <p:tags r:id="rId124"/>
              </p:custDataLst>
            </p:nvPr>
          </p:nvSpPr>
          <p:spPr bwMode="auto">
            <a:xfrm>
              <a:off x="6818313" y="4067176"/>
              <a:ext cx="71438" cy="66675"/>
            </a:xfrm>
            <a:custGeom>
              <a:avLst/>
              <a:gdLst>
                <a:gd name="T0" fmla="*/ 38 w 45"/>
                <a:gd name="T1" fmla="*/ 42 h 42"/>
                <a:gd name="T2" fmla="*/ 45 w 45"/>
                <a:gd name="T3" fmla="*/ 38 h 42"/>
                <a:gd name="T4" fmla="*/ 6 w 45"/>
                <a:gd name="T5" fmla="*/ 0 h 42"/>
                <a:gd name="T6" fmla="*/ 0 w 45"/>
                <a:gd name="T7" fmla="*/ 4 h 42"/>
                <a:gd name="T8" fmla="*/ 38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38" y="42"/>
                  </a:moveTo>
                  <a:lnTo>
                    <a:pt x="45" y="38"/>
                  </a:lnTo>
                  <a:lnTo>
                    <a:pt x="6" y="0"/>
                  </a:lnTo>
                  <a:lnTo>
                    <a:pt x="0" y="4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9" name="Freeform 989"/>
            <p:cNvSpPr/>
            <p:nvPr>
              <p:custDataLst>
                <p:tags r:id="rId125"/>
              </p:custDataLst>
            </p:nvPr>
          </p:nvSpPr>
          <p:spPr bwMode="auto">
            <a:xfrm>
              <a:off x="6788150" y="4084638"/>
              <a:ext cx="73025" cy="65088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0" name="Freeform 990"/>
            <p:cNvSpPr/>
            <p:nvPr>
              <p:custDataLst>
                <p:tags r:id="rId126"/>
              </p:custDataLst>
            </p:nvPr>
          </p:nvSpPr>
          <p:spPr bwMode="auto">
            <a:xfrm>
              <a:off x="6848475" y="4170363"/>
              <a:ext cx="217488" cy="133350"/>
            </a:xfrm>
            <a:custGeom>
              <a:avLst/>
              <a:gdLst>
                <a:gd name="T0" fmla="*/ 0 w 137"/>
                <a:gd name="T1" fmla="*/ 79 h 84"/>
                <a:gd name="T2" fmla="*/ 0 w 137"/>
                <a:gd name="T3" fmla="*/ 84 h 84"/>
                <a:gd name="T4" fmla="*/ 137 w 137"/>
                <a:gd name="T5" fmla="*/ 5 h 84"/>
                <a:gd name="T6" fmla="*/ 137 w 137"/>
                <a:gd name="T7" fmla="*/ 0 h 84"/>
                <a:gd name="T8" fmla="*/ 0 w 137"/>
                <a:gd name="T9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84">
                  <a:moveTo>
                    <a:pt x="0" y="79"/>
                  </a:moveTo>
                  <a:lnTo>
                    <a:pt x="0" y="84"/>
                  </a:lnTo>
                  <a:lnTo>
                    <a:pt x="137" y="5"/>
                  </a:lnTo>
                  <a:lnTo>
                    <a:pt x="137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8C3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1" name="Freeform 991"/>
            <p:cNvSpPr/>
            <p:nvPr>
              <p:custDataLst>
                <p:tags r:id="rId127"/>
              </p:custDataLst>
            </p:nvPr>
          </p:nvSpPr>
          <p:spPr bwMode="auto">
            <a:xfrm>
              <a:off x="6781800" y="4256088"/>
              <a:ext cx="66675" cy="47625"/>
            </a:xfrm>
            <a:custGeom>
              <a:avLst/>
              <a:gdLst>
                <a:gd name="T0" fmla="*/ 42 w 42"/>
                <a:gd name="T1" fmla="*/ 25 h 30"/>
                <a:gd name="T2" fmla="*/ 0 w 42"/>
                <a:gd name="T3" fmla="*/ 0 h 30"/>
                <a:gd name="T4" fmla="*/ 0 w 42"/>
                <a:gd name="T5" fmla="*/ 5 h 30"/>
                <a:gd name="T6" fmla="*/ 42 w 42"/>
                <a:gd name="T7" fmla="*/ 30 h 30"/>
                <a:gd name="T8" fmla="*/ 42 w 42"/>
                <a:gd name="T9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2" y="2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2" y="30"/>
                  </a:lnTo>
                  <a:lnTo>
                    <a:pt x="42" y="25"/>
                  </a:lnTo>
                  <a:close/>
                </a:path>
              </a:pathLst>
            </a:custGeom>
            <a:solidFill>
              <a:srgbClr val="DD9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2" name="Freeform 992"/>
            <p:cNvSpPr/>
            <p:nvPr>
              <p:custDataLst>
                <p:tags r:id="rId128"/>
              </p:custDataLst>
            </p:nvPr>
          </p:nvSpPr>
          <p:spPr bwMode="auto">
            <a:xfrm>
              <a:off x="6781800" y="4130676"/>
              <a:ext cx="284163" cy="165100"/>
            </a:xfrm>
            <a:custGeom>
              <a:avLst/>
              <a:gdLst>
                <a:gd name="T0" fmla="*/ 179 w 179"/>
                <a:gd name="T1" fmla="*/ 25 h 104"/>
                <a:gd name="T2" fmla="*/ 136 w 179"/>
                <a:gd name="T3" fmla="*/ 0 h 104"/>
                <a:gd name="T4" fmla="*/ 0 w 179"/>
                <a:gd name="T5" fmla="*/ 79 h 104"/>
                <a:gd name="T6" fmla="*/ 42 w 179"/>
                <a:gd name="T7" fmla="*/ 104 h 104"/>
                <a:gd name="T8" fmla="*/ 179 w 179"/>
                <a:gd name="T9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04">
                  <a:moveTo>
                    <a:pt x="179" y="25"/>
                  </a:moveTo>
                  <a:lnTo>
                    <a:pt x="136" y="0"/>
                  </a:lnTo>
                  <a:lnTo>
                    <a:pt x="0" y="79"/>
                  </a:lnTo>
                  <a:lnTo>
                    <a:pt x="42" y="104"/>
                  </a:lnTo>
                  <a:lnTo>
                    <a:pt x="179" y="25"/>
                  </a:lnTo>
                  <a:close/>
                </a:path>
              </a:pathLst>
            </a:custGeom>
            <a:solidFill>
              <a:srgbClr val="C57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3" name="Freeform 993"/>
            <p:cNvSpPr/>
            <p:nvPr>
              <p:custDataLst>
                <p:tags r:id="rId129"/>
              </p:custDataLst>
            </p:nvPr>
          </p:nvSpPr>
          <p:spPr bwMode="auto">
            <a:xfrm>
              <a:off x="6900863" y="4394201"/>
              <a:ext cx="96838" cy="46038"/>
            </a:xfrm>
            <a:custGeom>
              <a:avLst/>
              <a:gdLst>
                <a:gd name="T0" fmla="*/ 35 w 61"/>
                <a:gd name="T1" fmla="*/ 0 h 29"/>
                <a:gd name="T2" fmla="*/ 24 w 61"/>
                <a:gd name="T3" fmla="*/ 10 h 29"/>
                <a:gd name="T4" fmla="*/ 6 w 61"/>
                <a:gd name="T5" fmla="*/ 16 h 29"/>
                <a:gd name="T6" fmla="*/ 31 w 61"/>
                <a:gd name="T7" fmla="*/ 29 h 29"/>
                <a:gd name="T8" fmla="*/ 61 w 61"/>
                <a:gd name="T9" fmla="*/ 14 h 29"/>
                <a:gd name="T10" fmla="*/ 35 w 61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9">
                  <a:moveTo>
                    <a:pt x="35" y="0"/>
                  </a:moveTo>
                  <a:cubicBezTo>
                    <a:pt x="17" y="0"/>
                    <a:pt x="22" y="7"/>
                    <a:pt x="24" y="10"/>
                  </a:cubicBezTo>
                  <a:cubicBezTo>
                    <a:pt x="25" y="12"/>
                    <a:pt x="10" y="14"/>
                    <a:pt x="6" y="16"/>
                  </a:cubicBezTo>
                  <a:cubicBezTo>
                    <a:pt x="0" y="20"/>
                    <a:pt x="1" y="29"/>
                    <a:pt x="31" y="29"/>
                  </a:cubicBezTo>
                  <a:cubicBezTo>
                    <a:pt x="47" y="29"/>
                    <a:pt x="61" y="21"/>
                    <a:pt x="61" y="14"/>
                  </a:cubicBezTo>
                  <a:cubicBezTo>
                    <a:pt x="61" y="8"/>
                    <a:pt x="51" y="0"/>
                    <a:pt x="35" y="0"/>
                  </a:cubicBezTo>
                </a:path>
              </a:pathLst>
            </a:custGeom>
            <a:solidFill>
              <a:srgbClr val="BF8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4" name="Freeform 994"/>
            <p:cNvSpPr/>
            <p:nvPr>
              <p:custDataLst>
                <p:tags r:id="rId130"/>
              </p:custDataLst>
            </p:nvPr>
          </p:nvSpPr>
          <p:spPr bwMode="auto">
            <a:xfrm>
              <a:off x="6965950" y="4275138"/>
              <a:ext cx="14288" cy="15875"/>
            </a:xfrm>
            <a:custGeom>
              <a:avLst/>
              <a:gdLst>
                <a:gd name="T0" fmla="*/ 9 w 9"/>
                <a:gd name="T1" fmla="*/ 4 h 10"/>
                <a:gd name="T2" fmla="*/ 5 w 9"/>
                <a:gd name="T3" fmla="*/ 6 h 10"/>
                <a:gd name="T4" fmla="*/ 2 w 9"/>
                <a:gd name="T5" fmla="*/ 10 h 10"/>
                <a:gd name="T6" fmla="*/ 0 w 9"/>
                <a:gd name="T7" fmla="*/ 9 h 10"/>
                <a:gd name="T8" fmla="*/ 3 w 9"/>
                <a:gd name="T9" fmla="*/ 4 h 10"/>
                <a:gd name="T10" fmla="*/ 8 w 9"/>
                <a:gd name="T11" fmla="*/ 1 h 10"/>
                <a:gd name="T12" fmla="*/ 9 w 9"/>
                <a:gd name="T1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9" y="4"/>
                  </a:moveTo>
                  <a:cubicBezTo>
                    <a:pt x="8" y="6"/>
                    <a:pt x="6" y="6"/>
                    <a:pt x="5" y="6"/>
                  </a:cubicBezTo>
                  <a:cubicBezTo>
                    <a:pt x="4" y="6"/>
                    <a:pt x="3" y="9"/>
                    <a:pt x="2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9"/>
                    <a:pt x="2" y="5"/>
                    <a:pt x="3" y="4"/>
                  </a:cubicBezTo>
                  <a:cubicBezTo>
                    <a:pt x="5" y="0"/>
                    <a:pt x="6" y="0"/>
                    <a:pt x="8" y="1"/>
                  </a:cubicBezTo>
                  <a:cubicBezTo>
                    <a:pt x="9" y="1"/>
                    <a:pt x="9" y="3"/>
                    <a:pt x="9" y="4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5" name="Freeform 995"/>
            <p:cNvSpPr/>
            <p:nvPr>
              <p:custDataLst>
                <p:tags r:id="rId131"/>
              </p:custDataLst>
            </p:nvPr>
          </p:nvSpPr>
          <p:spPr bwMode="auto">
            <a:xfrm>
              <a:off x="6970713" y="4187826"/>
              <a:ext cx="23813" cy="93663"/>
            </a:xfrm>
            <a:custGeom>
              <a:avLst/>
              <a:gdLst>
                <a:gd name="T0" fmla="*/ 6 w 15"/>
                <a:gd name="T1" fmla="*/ 58 h 59"/>
                <a:gd name="T2" fmla="*/ 15 w 15"/>
                <a:gd name="T3" fmla="*/ 32 h 59"/>
                <a:gd name="T4" fmla="*/ 15 w 15"/>
                <a:gd name="T5" fmla="*/ 11 h 59"/>
                <a:gd name="T6" fmla="*/ 9 w 15"/>
                <a:gd name="T7" fmla="*/ 1 h 59"/>
                <a:gd name="T8" fmla="*/ 5 w 15"/>
                <a:gd name="T9" fmla="*/ 13 h 59"/>
                <a:gd name="T10" fmla="*/ 5 w 15"/>
                <a:gd name="T11" fmla="*/ 33 h 59"/>
                <a:gd name="T12" fmla="*/ 0 w 15"/>
                <a:gd name="T13" fmla="*/ 58 h 59"/>
                <a:gd name="T14" fmla="*/ 6 w 15"/>
                <a:gd name="T15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9">
                  <a:moveTo>
                    <a:pt x="6" y="58"/>
                  </a:moveTo>
                  <a:cubicBezTo>
                    <a:pt x="8" y="55"/>
                    <a:pt x="15" y="37"/>
                    <a:pt x="15" y="32"/>
                  </a:cubicBezTo>
                  <a:cubicBezTo>
                    <a:pt x="15" y="27"/>
                    <a:pt x="15" y="11"/>
                    <a:pt x="15" y="11"/>
                  </a:cubicBezTo>
                  <a:cubicBezTo>
                    <a:pt x="15" y="11"/>
                    <a:pt x="15" y="1"/>
                    <a:pt x="9" y="1"/>
                  </a:cubicBezTo>
                  <a:cubicBezTo>
                    <a:pt x="6" y="0"/>
                    <a:pt x="2" y="4"/>
                    <a:pt x="5" y="13"/>
                  </a:cubicBezTo>
                  <a:cubicBezTo>
                    <a:pt x="5" y="16"/>
                    <a:pt x="5" y="33"/>
                    <a:pt x="5" y="3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6" y="59"/>
                    <a:pt x="6" y="58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6" name="Freeform 996"/>
            <p:cNvSpPr/>
            <p:nvPr>
              <p:custDataLst>
                <p:tags r:id="rId132"/>
              </p:custDataLst>
            </p:nvPr>
          </p:nvSpPr>
          <p:spPr bwMode="auto">
            <a:xfrm>
              <a:off x="6967538" y="4276726"/>
              <a:ext cx="17463" cy="26988"/>
            </a:xfrm>
            <a:custGeom>
              <a:avLst/>
              <a:gdLst>
                <a:gd name="T0" fmla="*/ 9 w 11"/>
                <a:gd name="T1" fmla="*/ 1 h 17"/>
                <a:gd name="T2" fmla="*/ 5 w 11"/>
                <a:gd name="T3" fmla="*/ 0 h 17"/>
                <a:gd name="T4" fmla="*/ 2 w 11"/>
                <a:gd name="T5" fmla="*/ 4 h 17"/>
                <a:gd name="T6" fmla="*/ 1 w 11"/>
                <a:gd name="T7" fmla="*/ 5 h 17"/>
                <a:gd name="T8" fmla="*/ 0 w 11"/>
                <a:gd name="T9" fmla="*/ 12 h 17"/>
                <a:gd name="T10" fmla="*/ 3 w 11"/>
                <a:gd name="T11" fmla="*/ 16 h 17"/>
                <a:gd name="T12" fmla="*/ 3 w 11"/>
                <a:gd name="T13" fmla="*/ 16 h 17"/>
                <a:gd name="T14" fmla="*/ 7 w 11"/>
                <a:gd name="T15" fmla="*/ 14 h 17"/>
                <a:gd name="T16" fmla="*/ 10 w 11"/>
                <a:gd name="T17" fmla="*/ 7 h 17"/>
                <a:gd name="T18" fmla="*/ 9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9" y="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5"/>
                    <a:pt x="3" y="16"/>
                  </a:cubicBezTo>
                  <a:cubicBezTo>
                    <a:pt x="5" y="17"/>
                    <a:pt x="3" y="16"/>
                    <a:pt x="3" y="16"/>
                  </a:cubicBezTo>
                  <a:cubicBezTo>
                    <a:pt x="6" y="17"/>
                    <a:pt x="7" y="14"/>
                    <a:pt x="7" y="14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5"/>
                    <a:pt x="11" y="1"/>
                    <a:pt x="9" y="1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7" name="Freeform 997"/>
            <p:cNvSpPr/>
            <p:nvPr>
              <p:custDataLst>
                <p:tags r:id="rId133"/>
              </p:custDataLst>
            </p:nvPr>
          </p:nvSpPr>
          <p:spPr bwMode="auto">
            <a:xfrm>
              <a:off x="6975475" y="4186238"/>
              <a:ext cx="22225" cy="39688"/>
            </a:xfrm>
            <a:custGeom>
              <a:avLst/>
              <a:gdLst>
                <a:gd name="T0" fmla="*/ 5 w 14"/>
                <a:gd name="T1" fmla="*/ 1 h 25"/>
                <a:gd name="T2" fmla="*/ 0 w 14"/>
                <a:gd name="T3" fmla="*/ 10 h 25"/>
                <a:gd name="T4" fmla="*/ 2 w 14"/>
                <a:gd name="T5" fmla="*/ 23 h 25"/>
                <a:gd name="T6" fmla="*/ 7 w 14"/>
                <a:gd name="T7" fmla="*/ 25 h 25"/>
                <a:gd name="T8" fmla="*/ 14 w 14"/>
                <a:gd name="T9" fmla="*/ 22 h 25"/>
                <a:gd name="T10" fmla="*/ 12 w 14"/>
                <a:gd name="T11" fmla="*/ 10 h 25"/>
                <a:gd name="T12" fmla="*/ 5 w 14"/>
                <a:gd name="T13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5">
                  <a:moveTo>
                    <a:pt x="5" y="1"/>
                  </a:moveTo>
                  <a:cubicBezTo>
                    <a:pt x="0" y="2"/>
                    <a:pt x="0" y="10"/>
                    <a:pt x="0" y="10"/>
                  </a:cubicBezTo>
                  <a:cubicBezTo>
                    <a:pt x="0" y="10"/>
                    <a:pt x="1" y="21"/>
                    <a:pt x="2" y="23"/>
                  </a:cubicBezTo>
                  <a:cubicBezTo>
                    <a:pt x="2" y="23"/>
                    <a:pt x="3" y="25"/>
                    <a:pt x="7" y="25"/>
                  </a:cubicBezTo>
                  <a:cubicBezTo>
                    <a:pt x="13" y="24"/>
                    <a:pt x="14" y="22"/>
                    <a:pt x="14" y="22"/>
                  </a:cubicBezTo>
                  <a:cubicBezTo>
                    <a:pt x="13" y="19"/>
                    <a:pt x="12" y="11"/>
                    <a:pt x="12" y="10"/>
                  </a:cubicBezTo>
                  <a:cubicBezTo>
                    <a:pt x="11" y="4"/>
                    <a:pt x="9" y="0"/>
                    <a:pt x="5" y="1"/>
                  </a:cubicBezTo>
                  <a:close/>
                </a:path>
              </a:pathLst>
            </a:custGeom>
            <a:solidFill>
              <a:srgbClr val="26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8" name="Freeform 998"/>
            <p:cNvSpPr/>
            <p:nvPr>
              <p:custDataLst>
                <p:tags r:id="rId134"/>
              </p:custDataLst>
            </p:nvPr>
          </p:nvSpPr>
          <p:spPr bwMode="auto">
            <a:xfrm>
              <a:off x="6921500" y="4405313"/>
              <a:ext cx="49213" cy="23813"/>
            </a:xfrm>
            <a:custGeom>
              <a:avLst/>
              <a:gdLst>
                <a:gd name="T0" fmla="*/ 16 w 31"/>
                <a:gd name="T1" fmla="*/ 0 h 15"/>
                <a:gd name="T2" fmla="*/ 12 w 31"/>
                <a:gd name="T3" fmla="*/ 2 h 15"/>
                <a:gd name="T4" fmla="*/ 6 w 31"/>
                <a:gd name="T5" fmla="*/ 3 h 15"/>
                <a:gd name="T6" fmla="*/ 0 w 31"/>
                <a:gd name="T7" fmla="*/ 7 h 15"/>
                <a:gd name="T8" fmla="*/ 0 w 31"/>
                <a:gd name="T9" fmla="*/ 8 h 15"/>
                <a:gd name="T10" fmla="*/ 3 w 31"/>
                <a:gd name="T11" fmla="*/ 11 h 15"/>
                <a:gd name="T12" fmla="*/ 8 w 31"/>
                <a:gd name="T13" fmla="*/ 12 h 15"/>
                <a:gd name="T14" fmla="*/ 21 w 31"/>
                <a:gd name="T15" fmla="*/ 14 h 15"/>
                <a:gd name="T16" fmla="*/ 25 w 31"/>
                <a:gd name="T17" fmla="*/ 15 h 15"/>
                <a:gd name="T18" fmla="*/ 31 w 31"/>
                <a:gd name="T19" fmla="*/ 10 h 15"/>
                <a:gd name="T20" fmla="*/ 31 w 31"/>
                <a:gd name="T21" fmla="*/ 2 h 15"/>
                <a:gd name="T22" fmla="*/ 16 w 31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5">
                  <a:moveTo>
                    <a:pt x="16" y="0"/>
                  </a:moveTo>
                  <a:cubicBezTo>
                    <a:pt x="16" y="0"/>
                    <a:pt x="15" y="2"/>
                    <a:pt x="12" y="2"/>
                  </a:cubicBezTo>
                  <a:cubicBezTo>
                    <a:pt x="11" y="2"/>
                    <a:pt x="6" y="3"/>
                    <a:pt x="6" y="3"/>
                  </a:cubicBezTo>
                  <a:cubicBezTo>
                    <a:pt x="3" y="3"/>
                    <a:pt x="1" y="4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10"/>
                    <a:pt x="2" y="10"/>
                    <a:pt x="3" y="11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12" y="13"/>
                    <a:pt x="18" y="14"/>
                    <a:pt x="21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9" y="15"/>
                    <a:pt x="31" y="12"/>
                    <a:pt x="31" y="10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9" name="Freeform 999"/>
            <p:cNvSpPr/>
            <p:nvPr>
              <p:custDataLst>
                <p:tags r:id="rId135"/>
              </p:custDataLst>
            </p:nvPr>
          </p:nvSpPr>
          <p:spPr bwMode="auto">
            <a:xfrm>
              <a:off x="6940550" y="4391026"/>
              <a:ext cx="41275" cy="28575"/>
            </a:xfrm>
            <a:custGeom>
              <a:avLst/>
              <a:gdLst>
                <a:gd name="T0" fmla="*/ 13 w 26"/>
                <a:gd name="T1" fmla="*/ 0 h 18"/>
                <a:gd name="T2" fmla="*/ 11 w 26"/>
                <a:gd name="T3" fmla="*/ 2 h 18"/>
                <a:gd name="T4" fmla="*/ 7 w 26"/>
                <a:gd name="T5" fmla="*/ 2 h 18"/>
                <a:gd name="T6" fmla="*/ 0 w 26"/>
                <a:gd name="T7" fmla="*/ 5 h 18"/>
                <a:gd name="T8" fmla="*/ 0 w 26"/>
                <a:gd name="T9" fmla="*/ 5 h 18"/>
                <a:gd name="T10" fmla="*/ 1 w 26"/>
                <a:gd name="T11" fmla="*/ 8 h 18"/>
                <a:gd name="T12" fmla="*/ 7 w 26"/>
                <a:gd name="T13" fmla="*/ 11 h 18"/>
                <a:gd name="T14" fmla="*/ 12 w 26"/>
                <a:gd name="T15" fmla="*/ 12 h 18"/>
                <a:gd name="T16" fmla="*/ 15 w 26"/>
                <a:gd name="T17" fmla="*/ 12 h 18"/>
                <a:gd name="T18" fmla="*/ 16 w 26"/>
                <a:gd name="T19" fmla="*/ 15 h 18"/>
                <a:gd name="T20" fmla="*/ 19 w 26"/>
                <a:gd name="T21" fmla="*/ 17 h 18"/>
                <a:gd name="T22" fmla="*/ 26 w 26"/>
                <a:gd name="T23" fmla="*/ 13 h 18"/>
                <a:gd name="T24" fmla="*/ 26 w 26"/>
                <a:gd name="T25" fmla="*/ 4 h 18"/>
                <a:gd name="T26" fmla="*/ 13 w 26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8">
                  <a:moveTo>
                    <a:pt x="13" y="0"/>
                  </a:moveTo>
                  <a:cubicBezTo>
                    <a:pt x="13" y="0"/>
                    <a:pt x="13" y="2"/>
                    <a:pt x="11" y="2"/>
                  </a:cubicBezTo>
                  <a:cubicBezTo>
                    <a:pt x="10" y="2"/>
                    <a:pt x="7" y="2"/>
                    <a:pt x="7" y="2"/>
                  </a:cubicBezTo>
                  <a:cubicBezTo>
                    <a:pt x="4" y="1"/>
                    <a:pt x="1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8"/>
                  </a:cubicBezTo>
                  <a:cubicBezTo>
                    <a:pt x="1" y="8"/>
                    <a:pt x="5" y="10"/>
                    <a:pt x="7" y="11"/>
                  </a:cubicBezTo>
                  <a:cubicBezTo>
                    <a:pt x="10" y="12"/>
                    <a:pt x="11" y="12"/>
                    <a:pt x="12" y="12"/>
                  </a:cubicBezTo>
                  <a:cubicBezTo>
                    <a:pt x="12" y="12"/>
                    <a:pt x="14" y="12"/>
                    <a:pt x="15" y="12"/>
                  </a:cubicBezTo>
                  <a:cubicBezTo>
                    <a:pt x="16" y="12"/>
                    <a:pt x="16" y="14"/>
                    <a:pt x="16" y="15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3" y="18"/>
                    <a:pt x="26" y="14"/>
                    <a:pt x="26" y="13"/>
                  </a:cubicBezTo>
                  <a:cubicBezTo>
                    <a:pt x="26" y="4"/>
                    <a:pt x="26" y="4"/>
                    <a:pt x="26" y="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0" name="Freeform 1000"/>
            <p:cNvSpPr/>
            <p:nvPr>
              <p:custDataLst>
                <p:tags r:id="rId136"/>
              </p:custDataLst>
            </p:nvPr>
          </p:nvSpPr>
          <p:spPr bwMode="auto">
            <a:xfrm>
              <a:off x="6940550" y="4398963"/>
              <a:ext cx="25400" cy="15875"/>
            </a:xfrm>
            <a:custGeom>
              <a:avLst/>
              <a:gdLst>
                <a:gd name="T0" fmla="*/ 14 w 16"/>
                <a:gd name="T1" fmla="*/ 7 h 10"/>
                <a:gd name="T2" fmla="*/ 9 w 16"/>
                <a:gd name="T3" fmla="*/ 5 h 10"/>
                <a:gd name="T4" fmla="*/ 2 w 16"/>
                <a:gd name="T5" fmla="*/ 2 h 10"/>
                <a:gd name="T6" fmla="*/ 0 w 16"/>
                <a:gd name="T7" fmla="*/ 0 h 10"/>
                <a:gd name="T8" fmla="*/ 0 w 16"/>
                <a:gd name="T9" fmla="*/ 2 h 10"/>
                <a:gd name="T10" fmla="*/ 2 w 16"/>
                <a:gd name="T11" fmla="*/ 4 h 10"/>
                <a:gd name="T12" fmla="*/ 7 w 16"/>
                <a:gd name="T13" fmla="*/ 6 h 10"/>
                <a:gd name="T14" fmla="*/ 12 w 16"/>
                <a:gd name="T15" fmla="*/ 9 h 10"/>
                <a:gd name="T16" fmla="*/ 15 w 16"/>
                <a:gd name="T17" fmla="*/ 10 h 10"/>
                <a:gd name="T18" fmla="*/ 16 w 16"/>
                <a:gd name="T19" fmla="*/ 8 h 10"/>
                <a:gd name="T20" fmla="*/ 14 w 16"/>
                <a:gd name="T2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0">
                  <a:moveTo>
                    <a:pt x="14" y="7"/>
                  </a:moveTo>
                  <a:cubicBezTo>
                    <a:pt x="14" y="6"/>
                    <a:pt x="11" y="5"/>
                    <a:pt x="9" y="5"/>
                  </a:cubicBezTo>
                  <a:cubicBezTo>
                    <a:pt x="6" y="4"/>
                    <a:pt x="2" y="2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2" y="4"/>
                    <a:pt x="5" y="5"/>
                    <a:pt x="7" y="6"/>
                  </a:cubicBezTo>
                  <a:cubicBezTo>
                    <a:pt x="9" y="7"/>
                    <a:pt x="11" y="8"/>
                    <a:pt x="12" y="9"/>
                  </a:cubicBezTo>
                  <a:cubicBezTo>
                    <a:pt x="12" y="9"/>
                    <a:pt x="15" y="10"/>
                    <a:pt x="15" y="10"/>
                  </a:cubicBezTo>
                  <a:cubicBezTo>
                    <a:pt x="16" y="10"/>
                    <a:pt x="16" y="8"/>
                    <a:pt x="16" y="8"/>
                  </a:cubicBezTo>
                  <a:cubicBezTo>
                    <a:pt x="16" y="8"/>
                    <a:pt x="16" y="7"/>
                    <a:pt x="14" y="7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1" name="Freeform 1001"/>
            <p:cNvSpPr/>
            <p:nvPr>
              <p:custDataLst>
                <p:tags r:id="rId137"/>
              </p:custDataLst>
            </p:nvPr>
          </p:nvSpPr>
          <p:spPr bwMode="auto">
            <a:xfrm>
              <a:off x="6965950" y="4408488"/>
              <a:ext cx="15875" cy="11113"/>
            </a:xfrm>
            <a:custGeom>
              <a:avLst/>
              <a:gdLst>
                <a:gd name="T0" fmla="*/ 3 w 10"/>
                <a:gd name="T1" fmla="*/ 3 h 7"/>
                <a:gd name="T2" fmla="*/ 0 w 10"/>
                <a:gd name="T3" fmla="*/ 2 h 7"/>
                <a:gd name="T4" fmla="*/ 0 w 10"/>
                <a:gd name="T5" fmla="*/ 4 h 7"/>
                <a:gd name="T6" fmla="*/ 3 w 10"/>
                <a:gd name="T7" fmla="*/ 6 h 7"/>
                <a:gd name="T8" fmla="*/ 10 w 10"/>
                <a:gd name="T9" fmla="*/ 2 h 7"/>
                <a:gd name="T10" fmla="*/ 10 w 10"/>
                <a:gd name="T11" fmla="*/ 0 h 7"/>
                <a:gd name="T12" fmla="*/ 3 w 10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7">
                  <a:moveTo>
                    <a:pt x="3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7" y="7"/>
                    <a:pt x="10" y="3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7" y="4"/>
                    <a:pt x="3" y="3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2" name="Freeform 1002"/>
            <p:cNvSpPr/>
            <p:nvPr>
              <p:custDataLst>
                <p:tags r:id="rId138"/>
              </p:custDataLst>
            </p:nvPr>
          </p:nvSpPr>
          <p:spPr bwMode="auto">
            <a:xfrm>
              <a:off x="6935788" y="4167188"/>
              <a:ext cx="60325" cy="106363"/>
            </a:xfrm>
            <a:custGeom>
              <a:avLst/>
              <a:gdLst>
                <a:gd name="T0" fmla="*/ 34 w 38"/>
                <a:gd name="T1" fmla="*/ 23 h 67"/>
                <a:gd name="T2" fmla="*/ 34 w 38"/>
                <a:gd name="T3" fmla="*/ 13 h 67"/>
                <a:gd name="T4" fmla="*/ 38 w 38"/>
                <a:gd name="T5" fmla="*/ 1 h 67"/>
                <a:gd name="T6" fmla="*/ 27 w 38"/>
                <a:gd name="T7" fmla="*/ 0 h 67"/>
                <a:gd name="T8" fmla="*/ 23 w 38"/>
                <a:gd name="T9" fmla="*/ 10 h 67"/>
                <a:gd name="T10" fmla="*/ 17 w 38"/>
                <a:gd name="T11" fmla="*/ 17 h 67"/>
                <a:gd name="T12" fmla="*/ 11 w 38"/>
                <a:gd name="T13" fmla="*/ 22 h 67"/>
                <a:gd name="T14" fmla="*/ 6 w 38"/>
                <a:gd name="T15" fmla="*/ 31 h 67"/>
                <a:gd name="T16" fmla="*/ 0 w 38"/>
                <a:gd name="T17" fmla="*/ 62 h 67"/>
                <a:gd name="T18" fmla="*/ 27 w 38"/>
                <a:gd name="T19" fmla="*/ 67 h 67"/>
                <a:gd name="T20" fmla="*/ 33 w 38"/>
                <a:gd name="T21" fmla="*/ 31 h 67"/>
                <a:gd name="T22" fmla="*/ 34 w 38"/>
                <a:gd name="T23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67">
                  <a:moveTo>
                    <a:pt x="34" y="23"/>
                  </a:moveTo>
                  <a:cubicBezTo>
                    <a:pt x="34" y="23"/>
                    <a:pt x="33" y="15"/>
                    <a:pt x="34" y="13"/>
                  </a:cubicBezTo>
                  <a:cubicBezTo>
                    <a:pt x="35" y="7"/>
                    <a:pt x="38" y="1"/>
                    <a:pt x="3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14"/>
                    <a:pt x="18" y="15"/>
                    <a:pt x="17" y="17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3"/>
                    <a:pt x="7" y="26"/>
                    <a:pt x="6" y="3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28"/>
                    <a:pt x="34" y="25"/>
                    <a:pt x="34" y="2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3" name="Freeform 1003"/>
            <p:cNvSpPr/>
            <p:nvPr>
              <p:custDataLst>
                <p:tags r:id="rId139"/>
              </p:custDataLst>
            </p:nvPr>
          </p:nvSpPr>
          <p:spPr bwMode="auto">
            <a:xfrm>
              <a:off x="6951663" y="4273551"/>
              <a:ext cx="31750" cy="138113"/>
            </a:xfrm>
            <a:custGeom>
              <a:avLst/>
              <a:gdLst>
                <a:gd name="T0" fmla="*/ 0 w 20"/>
                <a:gd name="T1" fmla="*/ 3 h 87"/>
                <a:gd name="T2" fmla="*/ 0 w 20"/>
                <a:gd name="T3" fmla="*/ 83 h 87"/>
                <a:gd name="T4" fmla="*/ 12 w 20"/>
                <a:gd name="T5" fmla="*/ 87 h 87"/>
                <a:gd name="T6" fmla="*/ 20 w 20"/>
                <a:gd name="T7" fmla="*/ 84 h 87"/>
                <a:gd name="T8" fmla="*/ 19 w 20"/>
                <a:gd name="T9" fmla="*/ 0 h 87"/>
                <a:gd name="T10" fmla="*/ 0 w 20"/>
                <a:gd name="T1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87">
                  <a:moveTo>
                    <a:pt x="0" y="3"/>
                  </a:move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5" y="87"/>
                    <a:pt x="12" y="87"/>
                  </a:cubicBezTo>
                  <a:cubicBezTo>
                    <a:pt x="16" y="87"/>
                    <a:pt x="20" y="85"/>
                    <a:pt x="20" y="84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93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4" name="Freeform 1004"/>
            <p:cNvSpPr/>
            <p:nvPr>
              <p:custDataLst>
                <p:tags r:id="rId140"/>
              </p:custDataLst>
            </p:nvPr>
          </p:nvSpPr>
          <p:spPr bwMode="auto">
            <a:xfrm>
              <a:off x="6937375" y="4283076"/>
              <a:ext cx="34925" cy="139700"/>
            </a:xfrm>
            <a:custGeom>
              <a:avLst/>
              <a:gdLst>
                <a:gd name="T0" fmla="*/ 0 w 22"/>
                <a:gd name="T1" fmla="*/ 1 h 88"/>
                <a:gd name="T2" fmla="*/ 5 w 22"/>
                <a:gd name="T3" fmla="*/ 75 h 88"/>
                <a:gd name="T4" fmla="*/ 4 w 22"/>
                <a:gd name="T5" fmla="*/ 78 h 88"/>
                <a:gd name="T6" fmla="*/ 4 w 22"/>
                <a:gd name="T7" fmla="*/ 81 h 88"/>
                <a:gd name="T8" fmla="*/ 16 w 22"/>
                <a:gd name="T9" fmla="*/ 87 h 88"/>
                <a:gd name="T10" fmla="*/ 22 w 22"/>
                <a:gd name="T11" fmla="*/ 85 h 88"/>
                <a:gd name="T12" fmla="*/ 20 w 22"/>
                <a:gd name="T13" fmla="*/ 0 h 88"/>
                <a:gd name="T14" fmla="*/ 0 w 22"/>
                <a:gd name="T15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88">
                  <a:moveTo>
                    <a:pt x="0" y="1"/>
                  </a:moveTo>
                  <a:cubicBezTo>
                    <a:pt x="5" y="75"/>
                    <a:pt x="5" y="75"/>
                    <a:pt x="5" y="75"/>
                  </a:cubicBezTo>
                  <a:cubicBezTo>
                    <a:pt x="5" y="75"/>
                    <a:pt x="5" y="76"/>
                    <a:pt x="4" y="78"/>
                  </a:cubicBezTo>
                  <a:cubicBezTo>
                    <a:pt x="3" y="79"/>
                    <a:pt x="4" y="80"/>
                    <a:pt x="4" y="81"/>
                  </a:cubicBezTo>
                  <a:cubicBezTo>
                    <a:pt x="4" y="82"/>
                    <a:pt x="8" y="88"/>
                    <a:pt x="16" y="87"/>
                  </a:cubicBezTo>
                  <a:cubicBezTo>
                    <a:pt x="19" y="87"/>
                    <a:pt x="21" y="86"/>
                    <a:pt x="22" y="85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45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5" name="Freeform 1005"/>
            <p:cNvSpPr/>
            <p:nvPr>
              <p:custDataLst>
                <p:tags r:id="rId141"/>
              </p:custDataLst>
            </p:nvPr>
          </p:nvSpPr>
          <p:spPr bwMode="auto">
            <a:xfrm>
              <a:off x="6934200" y="4186238"/>
              <a:ext cx="58738" cy="109538"/>
            </a:xfrm>
            <a:custGeom>
              <a:avLst/>
              <a:gdLst>
                <a:gd name="T0" fmla="*/ 13 w 37"/>
                <a:gd name="T1" fmla="*/ 4 h 69"/>
                <a:gd name="T2" fmla="*/ 3 w 37"/>
                <a:gd name="T3" fmla="*/ 28 h 69"/>
                <a:gd name="T4" fmla="*/ 0 w 37"/>
                <a:gd name="T5" fmla="*/ 62 h 69"/>
                <a:gd name="T6" fmla="*/ 2 w 37"/>
                <a:gd name="T7" fmla="*/ 65 h 69"/>
                <a:gd name="T8" fmla="*/ 23 w 37"/>
                <a:gd name="T9" fmla="*/ 67 h 69"/>
                <a:gd name="T10" fmla="*/ 32 w 37"/>
                <a:gd name="T11" fmla="*/ 63 h 69"/>
                <a:gd name="T12" fmla="*/ 34 w 37"/>
                <a:gd name="T13" fmla="*/ 19 h 69"/>
                <a:gd name="T14" fmla="*/ 35 w 37"/>
                <a:gd name="T15" fmla="*/ 2 h 69"/>
                <a:gd name="T16" fmla="*/ 32 w 37"/>
                <a:gd name="T17" fmla="*/ 1 h 69"/>
                <a:gd name="T18" fmla="*/ 20 w 37"/>
                <a:gd name="T19" fmla="*/ 3 h 69"/>
                <a:gd name="T20" fmla="*/ 13 w 37"/>
                <a:gd name="T21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69">
                  <a:moveTo>
                    <a:pt x="13" y="4"/>
                  </a:moveTo>
                  <a:cubicBezTo>
                    <a:pt x="10" y="6"/>
                    <a:pt x="5" y="14"/>
                    <a:pt x="3" y="28"/>
                  </a:cubicBezTo>
                  <a:cubicBezTo>
                    <a:pt x="1" y="40"/>
                    <a:pt x="0" y="62"/>
                    <a:pt x="0" y="62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5" y="66"/>
                    <a:pt x="13" y="69"/>
                    <a:pt x="23" y="67"/>
                  </a:cubicBezTo>
                  <a:cubicBezTo>
                    <a:pt x="25" y="67"/>
                    <a:pt x="31" y="65"/>
                    <a:pt x="32" y="63"/>
                  </a:cubicBezTo>
                  <a:cubicBezTo>
                    <a:pt x="32" y="63"/>
                    <a:pt x="29" y="43"/>
                    <a:pt x="34" y="19"/>
                  </a:cubicBezTo>
                  <a:cubicBezTo>
                    <a:pt x="37" y="10"/>
                    <a:pt x="35" y="2"/>
                    <a:pt x="35" y="2"/>
                  </a:cubicBezTo>
                  <a:cubicBezTo>
                    <a:pt x="35" y="2"/>
                    <a:pt x="34" y="1"/>
                    <a:pt x="32" y="1"/>
                  </a:cubicBezTo>
                  <a:cubicBezTo>
                    <a:pt x="26" y="0"/>
                    <a:pt x="20" y="3"/>
                    <a:pt x="20" y="3"/>
                  </a:cubicBezTo>
                  <a:lnTo>
                    <a:pt x="13" y="4"/>
                  </a:lnTo>
                  <a:close/>
                </a:path>
              </a:pathLst>
            </a:custGeom>
            <a:solidFill>
              <a:srgbClr val="2E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6" name="Freeform 1006"/>
            <p:cNvSpPr/>
            <p:nvPr>
              <p:custDataLst>
                <p:tags r:id="rId142"/>
              </p:custDataLst>
            </p:nvPr>
          </p:nvSpPr>
          <p:spPr bwMode="auto">
            <a:xfrm>
              <a:off x="6961188" y="4130676"/>
              <a:ext cx="46038" cy="46038"/>
            </a:xfrm>
            <a:custGeom>
              <a:avLst/>
              <a:gdLst>
                <a:gd name="T0" fmla="*/ 17 w 29"/>
                <a:gd name="T1" fmla="*/ 3 h 29"/>
                <a:gd name="T2" fmla="*/ 10 w 29"/>
                <a:gd name="T3" fmla="*/ 0 h 29"/>
                <a:gd name="T4" fmla="*/ 2 w 29"/>
                <a:gd name="T5" fmla="*/ 19 h 29"/>
                <a:gd name="T6" fmla="*/ 3 w 29"/>
                <a:gd name="T7" fmla="*/ 28 h 29"/>
                <a:gd name="T8" fmla="*/ 13 w 29"/>
                <a:gd name="T9" fmla="*/ 29 h 29"/>
                <a:gd name="T10" fmla="*/ 22 w 29"/>
                <a:gd name="T11" fmla="*/ 22 h 29"/>
                <a:gd name="T12" fmla="*/ 29 w 29"/>
                <a:gd name="T13" fmla="*/ 10 h 29"/>
                <a:gd name="T14" fmla="*/ 17 w 29"/>
                <a:gd name="T1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17" y="3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5"/>
                    <a:pt x="1" y="27"/>
                    <a:pt x="3" y="28"/>
                  </a:cubicBezTo>
                  <a:cubicBezTo>
                    <a:pt x="6" y="29"/>
                    <a:pt x="11" y="29"/>
                    <a:pt x="13" y="29"/>
                  </a:cubicBezTo>
                  <a:cubicBezTo>
                    <a:pt x="18" y="29"/>
                    <a:pt x="21" y="23"/>
                    <a:pt x="22" y="22"/>
                  </a:cubicBezTo>
                  <a:cubicBezTo>
                    <a:pt x="29" y="10"/>
                    <a:pt x="29" y="10"/>
                    <a:pt x="29" y="10"/>
                  </a:cubicBezTo>
                  <a:lnTo>
                    <a:pt x="17" y="3"/>
                  </a:ln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7" name="Freeform 1007"/>
            <p:cNvSpPr/>
            <p:nvPr>
              <p:custDataLst>
                <p:tags r:id="rId143"/>
              </p:custDataLst>
            </p:nvPr>
          </p:nvSpPr>
          <p:spPr bwMode="auto">
            <a:xfrm>
              <a:off x="6970713" y="4125913"/>
              <a:ext cx="44450" cy="52388"/>
            </a:xfrm>
            <a:custGeom>
              <a:avLst/>
              <a:gdLst>
                <a:gd name="T0" fmla="*/ 7 w 28"/>
                <a:gd name="T1" fmla="*/ 1 h 33"/>
                <a:gd name="T2" fmla="*/ 3 w 28"/>
                <a:gd name="T3" fmla="*/ 6 h 33"/>
                <a:gd name="T4" fmla="*/ 1 w 28"/>
                <a:gd name="T5" fmla="*/ 16 h 33"/>
                <a:gd name="T6" fmla="*/ 1 w 28"/>
                <a:gd name="T7" fmla="*/ 18 h 33"/>
                <a:gd name="T8" fmla="*/ 2 w 28"/>
                <a:gd name="T9" fmla="*/ 19 h 33"/>
                <a:gd name="T10" fmla="*/ 3 w 28"/>
                <a:gd name="T11" fmla="*/ 17 h 33"/>
                <a:gd name="T12" fmla="*/ 5 w 28"/>
                <a:gd name="T13" fmla="*/ 22 h 33"/>
                <a:gd name="T14" fmla="*/ 5 w 28"/>
                <a:gd name="T15" fmla="*/ 26 h 33"/>
                <a:gd name="T16" fmla="*/ 11 w 28"/>
                <a:gd name="T17" fmla="*/ 32 h 33"/>
                <a:gd name="T18" fmla="*/ 14 w 28"/>
                <a:gd name="T19" fmla="*/ 32 h 33"/>
                <a:gd name="T20" fmla="*/ 21 w 28"/>
                <a:gd name="T21" fmla="*/ 27 h 33"/>
                <a:gd name="T22" fmla="*/ 26 w 28"/>
                <a:gd name="T23" fmla="*/ 11 h 33"/>
                <a:gd name="T24" fmla="*/ 23 w 28"/>
                <a:gd name="T25" fmla="*/ 6 h 33"/>
                <a:gd name="T26" fmla="*/ 22 w 28"/>
                <a:gd name="T27" fmla="*/ 3 h 33"/>
                <a:gd name="T28" fmla="*/ 18 w 28"/>
                <a:gd name="T29" fmla="*/ 3 h 33"/>
                <a:gd name="T30" fmla="*/ 18 w 28"/>
                <a:gd name="T31" fmla="*/ 1 h 33"/>
                <a:gd name="T32" fmla="*/ 15 w 28"/>
                <a:gd name="T33" fmla="*/ 1 h 33"/>
                <a:gd name="T34" fmla="*/ 12 w 28"/>
                <a:gd name="T35" fmla="*/ 2 h 33"/>
                <a:gd name="T36" fmla="*/ 12 w 28"/>
                <a:gd name="T37" fmla="*/ 0 h 33"/>
                <a:gd name="T38" fmla="*/ 7 w 28"/>
                <a:gd name="T3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33">
                  <a:moveTo>
                    <a:pt x="7" y="1"/>
                  </a:moveTo>
                  <a:cubicBezTo>
                    <a:pt x="4" y="2"/>
                    <a:pt x="3" y="5"/>
                    <a:pt x="3" y="6"/>
                  </a:cubicBezTo>
                  <a:cubicBezTo>
                    <a:pt x="4" y="8"/>
                    <a:pt x="2" y="14"/>
                    <a:pt x="1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9"/>
                    <a:pt x="1" y="20"/>
                    <a:pt x="2" y="19"/>
                  </a:cubicBezTo>
                  <a:cubicBezTo>
                    <a:pt x="3" y="19"/>
                    <a:pt x="2" y="17"/>
                    <a:pt x="3" y="17"/>
                  </a:cubicBezTo>
                  <a:cubicBezTo>
                    <a:pt x="4" y="17"/>
                    <a:pt x="6" y="17"/>
                    <a:pt x="5" y="22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9"/>
                    <a:pt x="8" y="31"/>
                    <a:pt x="11" y="32"/>
                  </a:cubicBezTo>
                  <a:cubicBezTo>
                    <a:pt x="11" y="32"/>
                    <a:pt x="13" y="33"/>
                    <a:pt x="14" y="32"/>
                  </a:cubicBezTo>
                  <a:cubicBezTo>
                    <a:pt x="14" y="32"/>
                    <a:pt x="19" y="28"/>
                    <a:pt x="21" y="27"/>
                  </a:cubicBezTo>
                  <a:cubicBezTo>
                    <a:pt x="26" y="22"/>
                    <a:pt x="28" y="17"/>
                    <a:pt x="26" y="11"/>
                  </a:cubicBezTo>
                  <a:cubicBezTo>
                    <a:pt x="26" y="9"/>
                    <a:pt x="23" y="7"/>
                    <a:pt x="23" y="6"/>
                  </a:cubicBezTo>
                  <a:cubicBezTo>
                    <a:pt x="20" y="4"/>
                    <a:pt x="22" y="3"/>
                    <a:pt x="22" y="3"/>
                  </a:cubicBezTo>
                  <a:cubicBezTo>
                    <a:pt x="21" y="2"/>
                    <a:pt x="19" y="3"/>
                    <a:pt x="18" y="3"/>
                  </a:cubicBezTo>
                  <a:cubicBezTo>
                    <a:pt x="15" y="3"/>
                    <a:pt x="18" y="1"/>
                    <a:pt x="18" y="1"/>
                  </a:cubicBezTo>
                  <a:cubicBezTo>
                    <a:pt x="18" y="1"/>
                    <a:pt x="17" y="0"/>
                    <a:pt x="15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10" y="1"/>
                    <a:pt x="12" y="0"/>
                    <a:pt x="12" y="0"/>
                  </a:cubicBezTo>
                  <a:cubicBezTo>
                    <a:pt x="11" y="0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633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8" name="Freeform 1008"/>
            <p:cNvSpPr/>
            <p:nvPr>
              <p:custDataLst>
                <p:tags r:id="rId144"/>
              </p:custDataLst>
            </p:nvPr>
          </p:nvSpPr>
          <p:spPr bwMode="auto">
            <a:xfrm>
              <a:off x="6972300" y="4152901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3 w 4"/>
                <a:gd name="T3" fmla="*/ 3 h 6"/>
                <a:gd name="T4" fmla="*/ 2 w 4"/>
                <a:gd name="T5" fmla="*/ 5 h 6"/>
                <a:gd name="T6" fmla="*/ 0 w 4"/>
                <a:gd name="T7" fmla="*/ 5 h 6"/>
                <a:gd name="T8" fmla="*/ 2 w 4"/>
                <a:gd name="T9" fmla="*/ 2 h 6"/>
                <a:gd name="T10" fmla="*/ 2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2" y="0"/>
                    <a:pt x="4" y="1"/>
                    <a:pt x="3" y="3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1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9" name="Freeform 1009"/>
            <p:cNvSpPr/>
            <p:nvPr>
              <p:custDataLst>
                <p:tags r:id="rId145"/>
              </p:custDataLst>
            </p:nvPr>
          </p:nvSpPr>
          <p:spPr bwMode="auto">
            <a:xfrm>
              <a:off x="6970713" y="4149726"/>
              <a:ext cx="6350" cy="12700"/>
            </a:xfrm>
            <a:custGeom>
              <a:avLst/>
              <a:gdLst>
                <a:gd name="T0" fmla="*/ 3 w 4"/>
                <a:gd name="T1" fmla="*/ 1 h 8"/>
                <a:gd name="T2" fmla="*/ 2 w 4"/>
                <a:gd name="T3" fmla="*/ 2 h 8"/>
                <a:gd name="T4" fmla="*/ 1 w 4"/>
                <a:gd name="T5" fmla="*/ 5 h 8"/>
                <a:gd name="T6" fmla="*/ 0 w 4"/>
                <a:gd name="T7" fmla="*/ 7 h 8"/>
                <a:gd name="T8" fmla="*/ 1 w 4"/>
                <a:gd name="T9" fmla="*/ 7 h 8"/>
                <a:gd name="T10" fmla="*/ 3 w 4"/>
                <a:gd name="T11" fmla="*/ 5 h 8"/>
                <a:gd name="T12" fmla="*/ 3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3" y="1"/>
                    <a:pt x="2" y="0"/>
                    <a:pt x="2" y="2"/>
                  </a:cubicBezTo>
                  <a:cubicBezTo>
                    <a:pt x="2" y="3"/>
                    <a:pt x="2" y="4"/>
                    <a:pt x="1" y="5"/>
                  </a:cubicBezTo>
                  <a:cubicBezTo>
                    <a:pt x="1" y="5"/>
                    <a:pt x="0" y="7"/>
                    <a:pt x="0" y="7"/>
                  </a:cubicBezTo>
                  <a:cubicBezTo>
                    <a:pt x="0" y="7"/>
                    <a:pt x="0" y="8"/>
                    <a:pt x="1" y="7"/>
                  </a:cubicBezTo>
                  <a:cubicBezTo>
                    <a:pt x="2" y="7"/>
                    <a:pt x="2" y="6"/>
                    <a:pt x="3" y="5"/>
                  </a:cubicBezTo>
                  <a:cubicBezTo>
                    <a:pt x="3" y="4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0" name="Freeform 1010"/>
            <p:cNvSpPr/>
            <p:nvPr>
              <p:custDataLst>
                <p:tags r:id="rId146"/>
              </p:custDataLst>
            </p:nvPr>
          </p:nvSpPr>
          <p:spPr bwMode="auto">
            <a:xfrm>
              <a:off x="6910388" y="4124326"/>
              <a:ext cx="9525" cy="22225"/>
            </a:xfrm>
            <a:custGeom>
              <a:avLst/>
              <a:gdLst>
                <a:gd name="T0" fmla="*/ 0 w 6"/>
                <a:gd name="T1" fmla="*/ 10 h 14"/>
                <a:gd name="T2" fmla="*/ 3 w 6"/>
                <a:gd name="T3" fmla="*/ 6 h 14"/>
                <a:gd name="T4" fmla="*/ 3 w 6"/>
                <a:gd name="T5" fmla="*/ 1 h 14"/>
                <a:gd name="T6" fmla="*/ 5 w 6"/>
                <a:gd name="T7" fmla="*/ 1 h 14"/>
                <a:gd name="T8" fmla="*/ 6 w 6"/>
                <a:gd name="T9" fmla="*/ 7 h 14"/>
                <a:gd name="T10" fmla="*/ 3 w 6"/>
                <a:gd name="T11" fmla="*/ 13 h 14"/>
                <a:gd name="T12" fmla="*/ 0 w 6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4">
                  <a:moveTo>
                    <a:pt x="0" y="10"/>
                  </a:moveTo>
                  <a:cubicBezTo>
                    <a:pt x="0" y="9"/>
                    <a:pt x="2" y="7"/>
                    <a:pt x="3" y="6"/>
                  </a:cubicBezTo>
                  <a:cubicBezTo>
                    <a:pt x="4" y="6"/>
                    <a:pt x="3" y="3"/>
                    <a:pt x="3" y="1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6" y="1"/>
                    <a:pt x="6" y="6"/>
                    <a:pt x="6" y="7"/>
                  </a:cubicBezTo>
                  <a:cubicBezTo>
                    <a:pt x="6" y="10"/>
                    <a:pt x="4" y="13"/>
                    <a:pt x="3" y="13"/>
                  </a:cubicBezTo>
                  <a:cubicBezTo>
                    <a:pt x="1" y="14"/>
                    <a:pt x="1" y="12"/>
                    <a:pt x="0" y="10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1" name="Freeform 1011"/>
            <p:cNvSpPr/>
            <p:nvPr>
              <p:custDataLst>
                <p:tags r:id="rId147"/>
              </p:custDataLst>
            </p:nvPr>
          </p:nvSpPr>
          <p:spPr bwMode="auto">
            <a:xfrm>
              <a:off x="6899275" y="4117976"/>
              <a:ext cx="17463" cy="31750"/>
            </a:xfrm>
            <a:custGeom>
              <a:avLst/>
              <a:gdLst>
                <a:gd name="T0" fmla="*/ 8 w 11"/>
                <a:gd name="T1" fmla="*/ 19 h 20"/>
                <a:gd name="T2" fmla="*/ 11 w 11"/>
                <a:gd name="T3" fmla="*/ 16 h 20"/>
                <a:gd name="T4" fmla="*/ 11 w 11"/>
                <a:gd name="T5" fmla="*/ 11 h 20"/>
                <a:gd name="T6" fmla="*/ 10 w 11"/>
                <a:gd name="T7" fmla="*/ 10 h 20"/>
                <a:gd name="T8" fmla="*/ 7 w 11"/>
                <a:gd name="T9" fmla="*/ 3 h 20"/>
                <a:gd name="T10" fmla="*/ 4 w 11"/>
                <a:gd name="T11" fmla="*/ 1 h 20"/>
                <a:gd name="T12" fmla="*/ 3 w 11"/>
                <a:gd name="T13" fmla="*/ 3 h 20"/>
                <a:gd name="T14" fmla="*/ 0 w 11"/>
                <a:gd name="T15" fmla="*/ 7 h 20"/>
                <a:gd name="T16" fmla="*/ 2 w 11"/>
                <a:gd name="T17" fmla="*/ 13 h 20"/>
                <a:gd name="T18" fmla="*/ 8 w 11"/>
                <a:gd name="T1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0">
                  <a:moveTo>
                    <a:pt x="8" y="19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6" y="0"/>
                    <a:pt x="4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4"/>
                    <a:pt x="0" y="7"/>
                    <a:pt x="0" y="7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5"/>
                    <a:pt x="6" y="20"/>
                    <a:pt x="8" y="19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2" name="Freeform 1012"/>
            <p:cNvSpPr/>
            <p:nvPr>
              <p:custDataLst>
                <p:tags r:id="rId148"/>
              </p:custDataLst>
            </p:nvPr>
          </p:nvSpPr>
          <p:spPr bwMode="auto">
            <a:xfrm>
              <a:off x="6907213" y="4140201"/>
              <a:ext cx="69850" cy="74613"/>
            </a:xfrm>
            <a:custGeom>
              <a:avLst/>
              <a:gdLst>
                <a:gd name="T0" fmla="*/ 0 w 44"/>
                <a:gd name="T1" fmla="*/ 3 h 47"/>
                <a:gd name="T2" fmla="*/ 12 w 44"/>
                <a:gd name="T3" fmla="*/ 34 h 47"/>
                <a:gd name="T4" fmla="*/ 34 w 44"/>
                <a:gd name="T5" fmla="*/ 45 h 47"/>
                <a:gd name="T6" fmla="*/ 44 w 44"/>
                <a:gd name="T7" fmla="*/ 42 h 47"/>
                <a:gd name="T8" fmla="*/ 38 w 44"/>
                <a:gd name="T9" fmla="*/ 34 h 47"/>
                <a:gd name="T10" fmla="*/ 18 w 44"/>
                <a:gd name="T11" fmla="*/ 26 h 47"/>
                <a:gd name="T12" fmla="*/ 6 w 44"/>
                <a:gd name="T13" fmla="*/ 1 h 47"/>
                <a:gd name="T14" fmla="*/ 0 w 44"/>
                <a:gd name="T15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7">
                  <a:moveTo>
                    <a:pt x="0" y="3"/>
                  </a:moveTo>
                  <a:cubicBezTo>
                    <a:pt x="0" y="3"/>
                    <a:pt x="5" y="28"/>
                    <a:pt x="12" y="34"/>
                  </a:cubicBezTo>
                  <a:cubicBezTo>
                    <a:pt x="15" y="37"/>
                    <a:pt x="34" y="45"/>
                    <a:pt x="34" y="45"/>
                  </a:cubicBezTo>
                  <a:cubicBezTo>
                    <a:pt x="34" y="45"/>
                    <a:pt x="42" y="47"/>
                    <a:pt x="44" y="42"/>
                  </a:cubicBezTo>
                  <a:cubicBezTo>
                    <a:pt x="44" y="38"/>
                    <a:pt x="43" y="35"/>
                    <a:pt x="38" y="34"/>
                  </a:cubicBezTo>
                  <a:cubicBezTo>
                    <a:pt x="35" y="33"/>
                    <a:pt x="18" y="26"/>
                    <a:pt x="18" y="26"/>
                  </a:cubicBezTo>
                  <a:cubicBezTo>
                    <a:pt x="18" y="26"/>
                    <a:pt x="8" y="9"/>
                    <a:pt x="6" y="1"/>
                  </a:cubicBezTo>
                  <a:cubicBezTo>
                    <a:pt x="5" y="0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3" name="Freeform 1013"/>
            <p:cNvSpPr/>
            <p:nvPr>
              <p:custDataLst>
                <p:tags r:id="rId149"/>
              </p:custDataLst>
            </p:nvPr>
          </p:nvSpPr>
          <p:spPr bwMode="auto">
            <a:xfrm>
              <a:off x="6938963" y="4183063"/>
              <a:ext cx="41275" cy="31750"/>
            </a:xfrm>
            <a:custGeom>
              <a:avLst/>
              <a:gdLst>
                <a:gd name="T0" fmla="*/ 25 w 26"/>
                <a:gd name="T1" fmla="*/ 14 h 20"/>
                <a:gd name="T2" fmla="*/ 12 w 26"/>
                <a:gd name="T3" fmla="*/ 18 h 20"/>
                <a:gd name="T4" fmla="*/ 1 w 26"/>
                <a:gd name="T5" fmla="*/ 16 h 20"/>
                <a:gd name="T6" fmla="*/ 0 w 26"/>
                <a:gd name="T7" fmla="*/ 9 h 20"/>
                <a:gd name="T8" fmla="*/ 2 w 26"/>
                <a:gd name="T9" fmla="*/ 0 h 20"/>
                <a:gd name="T10" fmla="*/ 18 w 26"/>
                <a:gd name="T11" fmla="*/ 4 h 20"/>
                <a:gd name="T12" fmla="*/ 25 w 26"/>
                <a:gd name="T1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0">
                  <a:moveTo>
                    <a:pt x="25" y="14"/>
                  </a:moveTo>
                  <a:cubicBezTo>
                    <a:pt x="23" y="20"/>
                    <a:pt x="12" y="18"/>
                    <a:pt x="12" y="18"/>
                  </a:cubicBezTo>
                  <a:cubicBezTo>
                    <a:pt x="12" y="18"/>
                    <a:pt x="4" y="17"/>
                    <a:pt x="1" y="16"/>
                  </a:cubicBezTo>
                  <a:cubicBezTo>
                    <a:pt x="1" y="16"/>
                    <a:pt x="0" y="12"/>
                    <a:pt x="0" y="9"/>
                  </a:cubicBezTo>
                  <a:cubicBezTo>
                    <a:pt x="1" y="4"/>
                    <a:pt x="2" y="0"/>
                    <a:pt x="2" y="0"/>
                  </a:cubicBezTo>
                  <a:cubicBezTo>
                    <a:pt x="6" y="1"/>
                    <a:pt x="17" y="3"/>
                    <a:pt x="18" y="4"/>
                  </a:cubicBezTo>
                  <a:cubicBezTo>
                    <a:pt x="23" y="5"/>
                    <a:pt x="26" y="10"/>
                    <a:pt x="25" y="14"/>
                  </a:cubicBezTo>
                  <a:close/>
                </a:path>
              </a:pathLst>
            </a:custGeom>
            <a:solidFill>
              <a:srgbClr val="43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4" name="Freeform 1014"/>
            <p:cNvSpPr/>
            <p:nvPr>
              <p:custDataLst>
                <p:tags r:id="rId150"/>
              </p:custDataLst>
            </p:nvPr>
          </p:nvSpPr>
          <p:spPr bwMode="auto">
            <a:xfrm>
              <a:off x="6940550" y="4406901"/>
              <a:ext cx="3175" cy="9525"/>
            </a:xfrm>
            <a:custGeom>
              <a:avLst/>
              <a:gdLst>
                <a:gd name="T0" fmla="*/ 1 w 2"/>
                <a:gd name="T1" fmla="*/ 6 h 6"/>
                <a:gd name="T2" fmla="*/ 0 w 2"/>
                <a:gd name="T3" fmla="*/ 5 h 6"/>
                <a:gd name="T4" fmla="*/ 0 w 2"/>
                <a:gd name="T5" fmla="*/ 2 h 6"/>
                <a:gd name="T6" fmla="*/ 1 w 2"/>
                <a:gd name="T7" fmla="*/ 0 h 6"/>
                <a:gd name="T8" fmla="*/ 2 w 2"/>
                <a:gd name="T9" fmla="*/ 1 h 6"/>
                <a:gd name="T10" fmla="*/ 2 w 2"/>
                <a:gd name="T11" fmla="*/ 1 h 6"/>
                <a:gd name="T12" fmla="*/ 1 w 2"/>
                <a:gd name="T13" fmla="*/ 2 h 6"/>
                <a:gd name="T14" fmla="*/ 1 w 2"/>
                <a:gd name="T15" fmla="*/ 5 h 6"/>
                <a:gd name="T16" fmla="*/ 1 w 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5"/>
                    <a:pt x="1" y="5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5" name="Freeform 1015"/>
            <p:cNvSpPr/>
            <p:nvPr>
              <p:custDataLst>
                <p:tags r:id="rId151"/>
              </p:custDataLst>
            </p:nvPr>
          </p:nvSpPr>
          <p:spPr bwMode="auto">
            <a:xfrm>
              <a:off x="6937375" y="4408488"/>
              <a:ext cx="3175" cy="7938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4 h 5"/>
                <a:gd name="T4" fmla="*/ 1 w 2"/>
                <a:gd name="T5" fmla="*/ 1 h 5"/>
                <a:gd name="T6" fmla="*/ 2 w 2"/>
                <a:gd name="T7" fmla="*/ 0 h 5"/>
                <a:gd name="T8" fmla="*/ 2 w 2"/>
                <a:gd name="T9" fmla="*/ 0 h 5"/>
                <a:gd name="T10" fmla="*/ 2 w 2"/>
                <a:gd name="T11" fmla="*/ 1 h 5"/>
                <a:gd name="T12" fmla="*/ 1 w 2"/>
                <a:gd name="T13" fmla="*/ 1 h 5"/>
                <a:gd name="T14" fmla="*/ 1 w 2"/>
                <a:gd name="T15" fmla="*/ 4 h 5"/>
                <a:gd name="T16" fmla="*/ 0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3"/>
                    <a:pt x="1" y="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6" name="Freeform 1016"/>
            <p:cNvSpPr/>
            <p:nvPr>
              <p:custDataLst>
                <p:tags r:id="rId152"/>
              </p:custDataLst>
            </p:nvPr>
          </p:nvSpPr>
          <p:spPr bwMode="auto">
            <a:xfrm>
              <a:off x="6932613" y="4408488"/>
              <a:ext cx="4763" cy="7938"/>
            </a:xfrm>
            <a:custGeom>
              <a:avLst/>
              <a:gdLst>
                <a:gd name="T0" fmla="*/ 1 w 3"/>
                <a:gd name="T1" fmla="*/ 5 h 5"/>
                <a:gd name="T2" fmla="*/ 0 w 3"/>
                <a:gd name="T3" fmla="*/ 4 h 5"/>
                <a:gd name="T4" fmla="*/ 1 w 3"/>
                <a:gd name="T5" fmla="*/ 1 h 5"/>
                <a:gd name="T6" fmla="*/ 3 w 3"/>
                <a:gd name="T7" fmla="*/ 0 h 5"/>
                <a:gd name="T8" fmla="*/ 3 w 3"/>
                <a:gd name="T9" fmla="*/ 0 h 5"/>
                <a:gd name="T10" fmla="*/ 3 w 3"/>
                <a:gd name="T11" fmla="*/ 1 h 5"/>
                <a:gd name="T12" fmla="*/ 2 w 3"/>
                <a:gd name="T13" fmla="*/ 1 h 5"/>
                <a:gd name="T14" fmla="*/ 1 w 3"/>
                <a:gd name="T15" fmla="*/ 4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4"/>
                    <a:pt x="1" y="4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7" name="Freeform 1017"/>
            <p:cNvSpPr/>
            <p:nvPr>
              <p:custDataLst>
                <p:tags r:id="rId153"/>
              </p:custDataLst>
            </p:nvPr>
          </p:nvSpPr>
          <p:spPr bwMode="auto">
            <a:xfrm>
              <a:off x="6921500" y="4410076"/>
              <a:ext cx="11113" cy="12700"/>
            </a:xfrm>
            <a:custGeom>
              <a:avLst/>
              <a:gdLst>
                <a:gd name="T0" fmla="*/ 6 w 7"/>
                <a:gd name="T1" fmla="*/ 0 h 8"/>
                <a:gd name="T2" fmla="*/ 0 w 7"/>
                <a:gd name="T3" fmla="*/ 4 h 8"/>
                <a:gd name="T4" fmla="*/ 0 w 7"/>
                <a:gd name="T5" fmla="*/ 5 h 8"/>
                <a:gd name="T6" fmla="*/ 2 w 7"/>
                <a:gd name="T7" fmla="*/ 8 h 8"/>
                <a:gd name="T8" fmla="*/ 3 w 7"/>
                <a:gd name="T9" fmla="*/ 7 h 8"/>
                <a:gd name="T10" fmla="*/ 4 w 7"/>
                <a:gd name="T11" fmla="*/ 3 h 8"/>
                <a:gd name="T12" fmla="*/ 7 w 7"/>
                <a:gd name="T13" fmla="*/ 0 h 8"/>
                <a:gd name="T14" fmla="*/ 6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cubicBezTo>
                    <a:pt x="3" y="0"/>
                    <a:pt x="1" y="1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5"/>
                    <a:pt x="4" y="3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497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8" name="Freeform 1018"/>
            <p:cNvSpPr/>
            <p:nvPr>
              <p:custDataLst>
                <p:tags r:id="rId154"/>
              </p:custDataLst>
            </p:nvPr>
          </p:nvSpPr>
          <p:spPr bwMode="auto">
            <a:xfrm>
              <a:off x="6921500" y="4418013"/>
              <a:ext cx="49213" cy="11113"/>
            </a:xfrm>
            <a:custGeom>
              <a:avLst/>
              <a:gdLst>
                <a:gd name="T0" fmla="*/ 31 w 31"/>
                <a:gd name="T1" fmla="*/ 2 h 7"/>
                <a:gd name="T2" fmla="*/ 25 w 31"/>
                <a:gd name="T3" fmla="*/ 5 h 7"/>
                <a:gd name="T4" fmla="*/ 22 w 31"/>
                <a:gd name="T5" fmla="*/ 5 h 7"/>
                <a:gd name="T6" fmla="*/ 10 w 31"/>
                <a:gd name="T7" fmla="*/ 3 h 7"/>
                <a:gd name="T8" fmla="*/ 3 w 31"/>
                <a:gd name="T9" fmla="*/ 2 h 7"/>
                <a:gd name="T10" fmla="*/ 0 w 31"/>
                <a:gd name="T11" fmla="*/ 0 h 7"/>
                <a:gd name="T12" fmla="*/ 0 w 31"/>
                <a:gd name="T13" fmla="*/ 2 h 7"/>
                <a:gd name="T14" fmla="*/ 3 w 31"/>
                <a:gd name="T15" fmla="*/ 4 h 7"/>
                <a:gd name="T16" fmla="*/ 19 w 31"/>
                <a:gd name="T17" fmla="*/ 6 h 7"/>
                <a:gd name="T18" fmla="*/ 25 w 31"/>
                <a:gd name="T19" fmla="*/ 7 h 7"/>
                <a:gd name="T20" fmla="*/ 31 w 31"/>
                <a:gd name="T21" fmla="*/ 4 h 7"/>
                <a:gd name="T22" fmla="*/ 31 w 31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7">
                  <a:moveTo>
                    <a:pt x="31" y="2"/>
                  </a:moveTo>
                  <a:cubicBezTo>
                    <a:pt x="31" y="2"/>
                    <a:pt x="31" y="5"/>
                    <a:pt x="25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6" y="3"/>
                    <a:pt x="3" y="2"/>
                    <a:pt x="3" y="2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3" y="4"/>
                  </a:cubicBezTo>
                  <a:cubicBezTo>
                    <a:pt x="7" y="5"/>
                    <a:pt x="12" y="6"/>
                    <a:pt x="19" y="6"/>
                  </a:cubicBezTo>
                  <a:cubicBezTo>
                    <a:pt x="19" y="6"/>
                    <a:pt x="23" y="7"/>
                    <a:pt x="25" y="7"/>
                  </a:cubicBezTo>
                  <a:cubicBezTo>
                    <a:pt x="30" y="7"/>
                    <a:pt x="31" y="5"/>
                    <a:pt x="31" y="4"/>
                  </a:cubicBezTo>
                  <a:lnTo>
                    <a:pt x="31" y="2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9" name="Freeform 1019"/>
            <p:cNvSpPr/>
            <p:nvPr>
              <p:custDataLst>
                <p:tags r:id="rId155"/>
              </p:custDataLst>
            </p:nvPr>
          </p:nvSpPr>
          <p:spPr bwMode="auto">
            <a:xfrm>
              <a:off x="6894513" y="3317875"/>
              <a:ext cx="4224338" cy="2470150"/>
            </a:xfrm>
            <a:custGeom>
              <a:avLst/>
              <a:gdLst>
                <a:gd name="T0" fmla="*/ 0 w 2661"/>
                <a:gd name="T1" fmla="*/ 858 h 1556"/>
                <a:gd name="T2" fmla="*/ 1483 w 2661"/>
                <a:gd name="T3" fmla="*/ 0 h 1556"/>
                <a:gd name="T4" fmla="*/ 2661 w 2661"/>
                <a:gd name="T5" fmla="*/ 685 h 1556"/>
                <a:gd name="T6" fmla="*/ 1161 w 2661"/>
                <a:gd name="T7" fmla="*/ 1556 h 1556"/>
                <a:gd name="T8" fmla="*/ 0 w 2661"/>
                <a:gd name="T9" fmla="*/ 858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1" h="1556">
                  <a:moveTo>
                    <a:pt x="0" y="858"/>
                  </a:moveTo>
                  <a:lnTo>
                    <a:pt x="1483" y="0"/>
                  </a:lnTo>
                  <a:lnTo>
                    <a:pt x="2661" y="685"/>
                  </a:lnTo>
                  <a:lnTo>
                    <a:pt x="1161" y="1556"/>
                  </a:lnTo>
                  <a:lnTo>
                    <a:pt x="0" y="858"/>
                  </a:lnTo>
                  <a:close/>
                </a:path>
              </a:pathLst>
            </a:custGeom>
            <a:solidFill>
              <a:srgbClr val="F28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0" name="Freeform 1020"/>
            <p:cNvSpPr/>
            <p:nvPr>
              <p:custDataLst>
                <p:tags r:id="rId156"/>
              </p:custDataLst>
            </p:nvPr>
          </p:nvSpPr>
          <p:spPr bwMode="auto">
            <a:xfrm>
              <a:off x="8728075" y="4283076"/>
              <a:ext cx="2147888" cy="1354138"/>
            </a:xfrm>
            <a:custGeom>
              <a:avLst/>
              <a:gdLst>
                <a:gd name="T0" fmla="*/ 0 w 1353"/>
                <a:gd name="T1" fmla="*/ 759 h 853"/>
                <a:gd name="T2" fmla="*/ 1 w 1353"/>
                <a:gd name="T3" fmla="*/ 853 h 853"/>
                <a:gd name="T4" fmla="*/ 1353 w 1353"/>
                <a:gd name="T5" fmla="*/ 95 h 853"/>
                <a:gd name="T6" fmla="*/ 1351 w 1353"/>
                <a:gd name="T7" fmla="*/ 0 h 853"/>
                <a:gd name="T8" fmla="*/ 0 w 1353"/>
                <a:gd name="T9" fmla="*/ 759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853">
                  <a:moveTo>
                    <a:pt x="0" y="759"/>
                  </a:moveTo>
                  <a:lnTo>
                    <a:pt x="1" y="853"/>
                  </a:lnTo>
                  <a:lnTo>
                    <a:pt x="1353" y="95"/>
                  </a:lnTo>
                  <a:lnTo>
                    <a:pt x="1351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rgbClr val="F8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1" name="Freeform 1021"/>
            <p:cNvSpPr/>
            <p:nvPr>
              <p:custDataLst>
                <p:tags r:id="rId157"/>
              </p:custDataLst>
            </p:nvPr>
          </p:nvSpPr>
          <p:spPr bwMode="auto">
            <a:xfrm>
              <a:off x="7102475" y="4522788"/>
              <a:ext cx="1627188" cy="1114425"/>
            </a:xfrm>
            <a:custGeom>
              <a:avLst/>
              <a:gdLst>
                <a:gd name="T0" fmla="*/ 1024 w 1025"/>
                <a:gd name="T1" fmla="*/ 608 h 702"/>
                <a:gd name="T2" fmla="*/ 0 w 1025"/>
                <a:gd name="T3" fmla="*/ 0 h 702"/>
                <a:gd name="T4" fmla="*/ 2 w 1025"/>
                <a:gd name="T5" fmla="*/ 94 h 702"/>
                <a:gd name="T6" fmla="*/ 1025 w 1025"/>
                <a:gd name="T7" fmla="*/ 702 h 702"/>
                <a:gd name="T8" fmla="*/ 1024 w 1025"/>
                <a:gd name="T9" fmla="*/ 608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5" h="702">
                  <a:moveTo>
                    <a:pt x="1024" y="608"/>
                  </a:moveTo>
                  <a:lnTo>
                    <a:pt x="0" y="0"/>
                  </a:lnTo>
                  <a:lnTo>
                    <a:pt x="2" y="94"/>
                  </a:lnTo>
                  <a:lnTo>
                    <a:pt x="1025" y="702"/>
                  </a:lnTo>
                  <a:lnTo>
                    <a:pt x="1024" y="608"/>
                  </a:lnTo>
                  <a:close/>
                </a:path>
              </a:pathLst>
            </a:custGeom>
            <a:solidFill>
              <a:srgbClr val="FCD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2" name="Freeform 1022"/>
            <p:cNvSpPr/>
            <p:nvPr>
              <p:custDataLst>
                <p:tags r:id="rId158"/>
              </p:custDataLst>
            </p:nvPr>
          </p:nvSpPr>
          <p:spPr bwMode="auto">
            <a:xfrm>
              <a:off x="7102475" y="3317875"/>
              <a:ext cx="3770313" cy="2170113"/>
            </a:xfrm>
            <a:custGeom>
              <a:avLst/>
              <a:gdLst>
                <a:gd name="T0" fmla="*/ 2375 w 2375"/>
                <a:gd name="T1" fmla="*/ 608 h 1367"/>
                <a:gd name="T2" fmla="*/ 1352 w 2375"/>
                <a:gd name="T3" fmla="*/ 0 h 1367"/>
                <a:gd name="T4" fmla="*/ 0 w 2375"/>
                <a:gd name="T5" fmla="*/ 759 h 1367"/>
                <a:gd name="T6" fmla="*/ 1024 w 2375"/>
                <a:gd name="T7" fmla="*/ 1367 h 1367"/>
                <a:gd name="T8" fmla="*/ 2375 w 2375"/>
                <a:gd name="T9" fmla="*/ 608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5" h="1367">
                  <a:moveTo>
                    <a:pt x="2375" y="608"/>
                  </a:moveTo>
                  <a:lnTo>
                    <a:pt x="1352" y="0"/>
                  </a:lnTo>
                  <a:lnTo>
                    <a:pt x="0" y="759"/>
                  </a:lnTo>
                  <a:lnTo>
                    <a:pt x="1024" y="1367"/>
                  </a:lnTo>
                  <a:lnTo>
                    <a:pt x="2375" y="608"/>
                  </a:lnTo>
                  <a:close/>
                </a:path>
              </a:pathLst>
            </a:custGeom>
            <a:solidFill>
              <a:srgbClr val="FDF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3" name="Freeform 1023"/>
            <p:cNvSpPr/>
            <p:nvPr>
              <p:custDataLst>
                <p:tags r:id="rId159"/>
              </p:custDataLst>
            </p:nvPr>
          </p:nvSpPr>
          <p:spPr bwMode="auto">
            <a:xfrm>
              <a:off x="8718550" y="3100388"/>
              <a:ext cx="2025650" cy="2290763"/>
            </a:xfrm>
            <a:custGeom>
              <a:avLst/>
              <a:gdLst>
                <a:gd name="T0" fmla="*/ 0 w 1276"/>
                <a:gd name="T1" fmla="*/ 713 h 1443"/>
                <a:gd name="T2" fmla="*/ 8 w 1276"/>
                <a:gd name="T3" fmla="*/ 1443 h 1443"/>
                <a:gd name="T4" fmla="*/ 1276 w 1276"/>
                <a:gd name="T5" fmla="*/ 729 h 1443"/>
                <a:gd name="T6" fmla="*/ 1268 w 1276"/>
                <a:gd name="T7" fmla="*/ 0 h 1443"/>
                <a:gd name="T8" fmla="*/ 0 w 1276"/>
                <a:gd name="T9" fmla="*/ 71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6" h="1443">
                  <a:moveTo>
                    <a:pt x="0" y="713"/>
                  </a:moveTo>
                  <a:lnTo>
                    <a:pt x="8" y="1443"/>
                  </a:lnTo>
                  <a:lnTo>
                    <a:pt x="1276" y="729"/>
                  </a:lnTo>
                  <a:lnTo>
                    <a:pt x="1268" y="0"/>
                  </a:lnTo>
                  <a:lnTo>
                    <a:pt x="0" y="713"/>
                  </a:lnTo>
                  <a:close/>
                </a:path>
              </a:pathLst>
            </a:custGeom>
            <a:solidFill>
              <a:srgbClr val="F8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4" name="Freeform 1024"/>
            <p:cNvSpPr/>
            <p:nvPr>
              <p:custDataLst>
                <p:tags r:id="rId160"/>
              </p:custDataLst>
            </p:nvPr>
          </p:nvSpPr>
          <p:spPr bwMode="auto">
            <a:xfrm>
              <a:off x="7181850" y="3316288"/>
              <a:ext cx="1549400" cy="2074863"/>
            </a:xfrm>
            <a:custGeom>
              <a:avLst/>
              <a:gdLst>
                <a:gd name="T0" fmla="*/ 968 w 976"/>
                <a:gd name="T1" fmla="*/ 577 h 1307"/>
                <a:gd name="T2" fmla="*/ 0 w 976"/>
                <a:gd name="T3" fmla="*/ 0 h 1307"/>
                <a:gd name="T4" fmla="*/ 9 w 976"/>
                <a:gd name="T5" fmla="*/ 730 h 1307"/>
                <a:gd name="T6" fmla="*/ 976 w 976"/>
                <a:gd name="T7" fmla="*/ 1307 h 1307"/>
                <a:gd name="T8" fmla="*/ 968 w 976"/>
                <a:gd name="T9" fmla="*/ 577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6" h="1307">
                  <a:moveTo>
                    <a:pt x="968" y="577"/>
                  </a:moveTo>
                  <a:lnTo>
                    <a:pt x="0" y="0"/>
                  </a:lnTo>
                  <a:lnTo>
                    <a:pt x="9" y="730"/>
                  </a:lnTo>
                  <a:lnTo>
                    <a:pt x="976" y="1307"/>
                  </a:lnTo>
                  <a:lnTo>
                    <a:pt x="968" y="577"/>
                  </a:lnTo>
                  <a:close/>
                </a:path>
              </a:pathLst>
            </a:custGeom>
            <a:solidFill>
              <a:srgbClr val="FCD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5" name="Freeform 1025"/>
            <p:cNvSpPr/>
            <p:nvPr>
              <p:custDataLst>
                <p:tags r:id="rId161"/>
              </p:custDataLst>
            </p:nvPr>
          </p:nvSpPr>
          <p:spPr bwMode="auto">
            <a:xfrm>
              <a:off x="7181850" y="2182813"/>
              <a:ext cx="3549650" cy="2049463"/>
            </a:xfrm>
            <a:custGeom>
              <a:avLst/>
              <a:gdLst>
                <a:gd name="T0" fmla="*/ 2236 w 2236"/>
                <a:gd name="T1" fmla="*/ 578 h 1291"/>
                <a:gd name="T2" fmla="*/ 1268 w 2236"/>
                <a:gd name="T3" fmla="*/ 0 h 1291"/>
                <a:gd name="T4" fmla="*/ 0 w 2236"/>
                <a:gd name="T5" fmla="*/ 714 h 1291"/>
                <a:gd name="T6" fmla="*/ 968 w 2236"/>
                <a:gd name="T7" fmla="*/ 1291 h 1291"/>
                <a:gd name="T8" fmla="*/ 2236 w 2236"/>
                <a:gd name="T9" fmla="*/ 578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6" h="1291">
                  <a:moveTo>
                    <a:pt x="2236" y="578"/>
                  </a:moveTo>
                  <a:lnTo>
                    <a:pt x="1268" y="0"/>
                  </a:lnTo>
                  <a:lnTo>
                    <a:pt x="0" y="714"/>
                  </a:lnTo>
                  <a:lnTo>
                    <a:pt x="968" y="1291"/>
                  </a:lnTo>
                  <a:lnTo>
                    <a:pt x="2236" y="578"/>
                  </a:lnTo>
                  <a:close/>
                </a:path>
              </a:pathLst>
            </a:custGeom>
            <a:solidFill>
              <a:srgbClr val="FDF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6" name="Freeform 1026"/>
            <p:cNvSpPr/>
            <p:nvPr>
              <p:custDataLst>
                <p:tags r:id="rId162"/>
              </p:custDataLst>
            </p:nvPr>
          </p:nvSpPr>
          <p:spPr bwMode="auto">
            <a:xfrm>
              <a:off x="8707438" y="2176463"/>
              <a:ext cx="1687513" cy="1833563"/>
            </a:xfrm>
            <a:custGeom>
              <a:avLst/>
              <a:gdLst>
                <a:gd name="T0" fmla="*/ 0 w 1063"/>
                <a:gd name="T1" fmla="*/ 630 h 1155"/>
                <a:gd name="T2" fmla="*/ 7 w 1063"/>
                <a:gd name="T3" fmla="*/ 1155 h 1155"/>
                <a:gd name="T4" fmla="*/ 1063 w 1063"/>
                <a:gd name="T5" fmla="*/ 527 h 1155"/>
                <a:gd name="T6" fmla="*/ 1056 w 1063"/>
                <a:gd name="T7" fmla="*/ 0 h 1155"/>
                <a:gd name="T8" fmla="*/ 0 w 1063"/>
                <a:gd name="T9" fmla="*/ 63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3" h="1155">
                  <a:moveTo>
                    <a:pt x="0" y="630"/>
                  </a:moveTo>
                  <a:lnTo>
                    <a:pt x="7" y="1155"/>
                  </a:lnTo>
                  <a:lnTo>
                    <a:pt x="1063" y="527"/>
                  </a:lnTo>
                  <a:lnTo>
                    <a:pt x="1056" y="0"/>
                  </a:lnTo>
                  <a:lnTo>
                    <a:pt x="0" y="630"/>
                  </a:lnTo>
                  <a:close/>
                </a:path>
              </a:pathLst>
            </a:custGeom>
            <a:solidFill>
              <a:srgbClr val="FBD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7" name="Freeform 1027"/>
            <p:cNvSpPr/>
            <p:nvPr>
              <p:custDataLst>
                <p:tags r:id="rId163"/>
              </p:custDataLst>
            </p:nvPr>
          </p:nvSpPr>
          <p:spPr bwMode="auto">
            <a:xfrm>
              <a:off x="7370763" y="2390775"/>
              <a:ext cx="1347788" cy="1619250"/>
            </a:xfrm>
            <a:custGeom>
              <a:avLst/>
              <a:gdLst>
                <a:gd name="T0" fmla="*/ 842 w 849"/>
                <a:gd name="T1" fmla="*/ 495 h 1020"/>
                <a:gd name="T2" fmla="*/ 0 w 849"/>
                <a:gd name="T3" fmla="*/ 0 h 1020"/>
                <a:gd name="T4" fmla="*/ 7 w 849"/>
                <a:gd name="T5" fmla="*/ 527 h 1020"/>
                <a:gd name="T6" fmla="*/ 849 w 849"/>
                <a:gd name="T7" fmla="*/ 1020 h 1020"/>
                <a:gd name="T8" fmla="*/ 842 w 849"/>
                <a:gd name="T9" fmla="*/ 495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9" h="1020">
                  <a:moveTo>
                    <a:pt x="842" y="495"/>
                  </a:moveTo>
                  <a:lnTo>
                    <a:pt x="0" y="0"/>
                  </a:lnTo>
                  <a:lnTo>
                    <a:pt x="7" y="527"/>
                  </a:lnTo>
                  <a:lnTo>
                    <a:pt x="849" y="1020"/>
                  </a:lnTo>
                  <a:lnTo>
                    <a:pt x="842" y="495"/>
                  </a:lnTo>
                  <a:close/>
                </a:path>
              </a:pathLst>
            </a:custGeom>
            <a:solidFill>
              <a:srgbClr val="FECE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8" name="Freeform 1028"/>
            <p:cNvSpPr/>
            <p:nvPr>
              <p:custDataLst>
                <p:tags r:id="rId164"/>
              </p:custDataLst>
            </p:nvPr>
          </p:nvSpPr>
          <p:spPr bwMode="auto">
            <a:xfrm>
              <a:off x="7370763" y="1393825"/>
              <a:ext cx="3016250" cy="1781175"/>
            </a:xfrm>
            <a:custGeom>
              <a:avLst/>
              <a:gdLst>
                <a:gd name="T0" fmla="*/ 1900 w 1900"/>
                <a:gd name="T1" fmla="*/ 493 h 1122"/>
                <a:gd name="T2" fmla="*/ 1059 w 1900"/>
                <a:gd name="T3" fmla="*/ 0 h 1122"/>
                <a:gd name="T4" fmla="*/ 0 w 1900"/>
                <a:gd name="T5" fmla="*/ 628 h 1122"/>
                <a:gd name="T6" fmla="*/ 842 w 1900"/>
                <a:gd name="T7" fmla="*/ 1122 h 1122"/>
                <a:gd name="T8" fmla="*/ 1900 w 1900"/>
                <a:gd name="T9" fmla="*/ 493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0" h="1122">
                  <a:moveTo>
                    <a:pt x="1900" y="493"/>
                  </a:moveTo>
                  <a:lnTo>
                    <a:pt x="1059" y="0"/>
                  </a:lnTo>
                  <a:lnTo>
                    <a:pt x="0" y="628"/>
                  </a:lnTo>
                  <a:lnTo>
                    <a:pt x="842" y="1122"/>
                  </a:lnTo>
                  <a:lnTo>
                    <a:pt x="1900" y="493"/>
                  </a:lnTo>
                  <a:close/>
                </a:path>
              </a:pathLst>
            </a:custGeom>
            <a:solidFill>
              <a:srgbClr val="FDF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9" name="Freeform 1029"/>
            <p:cNvSpPr/>
            <p:nvPr>
              <p:custDataLst>
                <p:tags r:id="rId165"/>
              </p:custDataLst>
            </p:nvPr>
          </p:nvSpPr>
          <p:spPr bwMode="auto">
            <a:xfrm>
              <a:off x="9185275" y="2386013"/>
              <a:ext cx="306388" cy="188913"/>
            </a:xfrm>
            <a:custGeom>
              <a:avLst/>
              <a:gdLst>
                <a:gd name="T0" fmla="*/ 1 w 193"/>
                <a:gd name="T1" fmla="*/ 61 h 119"/>
                <a:gd name="T2" fmla="*/ 97 w 193"/>
                <a:gd name="T3" fmla="*/ 119 h 119"/>
                <a:gd name="T4" fmla="*/ 193 w 193"/>
                <a:gd name="T5" fmla="*/ 59 h 119"/>
                <a:gd name="T6" fmla="*/ 96 w 193"/>
                <a:gd name="T7" fmla="*/ 1 h 119"/>
                <a:gd name="T8" fmla="*/ 1 w 193"/>
                <a:gd name="T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9">
                  <a:moveTo>
                    <a:pt x="1" y="61"/>
                  </a:moveTo>
                  <a:cubicBezTo>
                    <a:pt x="1" y="93"/>
                    <a:pt x="44" y="119"/>
                    <a:pt x="97" y="119"/>
                  </a:cubicBezTo>
                  <a:cubicBezTo>
                    <a:pt x="150" y="118"/>
                    <a:pt x="193" y="92"/>
                    <a:pt x="193" y="59"/>
                  </a:cubicBezTo>
                  <a:cubicBezTo>
                    <a:pt x="192" y="26"/>
                    <a:pt x="149" y="0"/>
                    <a:pt x="96" y="1"/>
                  </a:cubicBezTo>
                  <a:cubicBezTo>
                    <a:pt x="43" y="1"/>
                    <a:pt x="0" y="28"/>
                    <a:pt x="1" y="61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0" name="Freeform 1030"/>
            <p:cNvSpPr/>
            <p:nvPr>
              <p:custDataLst>
                <p:tags r:id="rId166"/>
              </p:custDataLst>
            </p:nvPr>
          </p:nvSpPr>
          <p:spPr bwMode="auto">
            <a:xfrm>
              <a:off x="9185275" y="2417763"/>
              <a:ext cx="306388" cy="188913"/>
            </a:xfrm>
            <a:custGeom>
              <a:avLst/>
              <a:gdLst>
                <a:gd name="T0" fmla="*/ 1 w 193"/>
                <a:gd name="T1" fmla="*/ 61 h 119"/>
                <a:gd name="T2" fmla="*/ 97 w 193"/>
                <a:gd name="T3" fmla="*/ 119 h 119"/>
                <a:gd name="T4" fmla="*/ 193 w 193"/>
                <a:gd name="T5" fmla="*/ 59 h 119"/>
                <a:gd name="T6" fmla="*/ 96 w 193"/>
                <a:gd name="T7" fmla="*/ 1 h 119"/>
                <a:gd name="T8" fmla="*/ 1 w 193"/>
                <a:gd name="T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9">
                  <a:moveTo>
                    <a:pt x="1" y="61"/>
                  </a:moveTo>
                  <a:cubicBezTo>
                    <a:pt x="1" y="93"/>
                    <a:pt x="44" y="119"/>
                    <a:pt x="97" y="119"/>
                  </a:cubicBezTo>
                  <a:cubicBezTo>
                    <a:pt x="150" y="118"/>
                    <a:pt x="193" y="91"/>
                    <a:pt x="193" y="59"/>
                  </a:cubicBezTo>
                  <a:cubicBezTo>
                    <a:pt x="193" y="26"/>
                    <a:pt x="149" y="0"/>
                    <a:pt x="96" y="1"/>
                  </a:cubicBezTo>
                  <a:cubicBezTo>
                    <a:pt x="43" y="1"/>
                    <a:pt x="0" y="28"/>
                    <a:pt x="1" y="61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1" name="Freeform 1031"/>
            <p:cNvSpPr/>
            <p:nvPr>
              <p:custDataLst>
                <p:tags r:id="rId167"/>
              </p:custDataLst>
            </p:nvPr>
          </p:nvSpPr>
          <p:spPr bwMode="auto">
            <a:xfrm>
              <a:off x="9525000" y="1958975"/>
              <a:ext cx="231775" cy="141288"/>
            </a:xfrm>
            <a:custGeom>
              <a:avLst/>
              <a:gdLst>
                <a:gd name="T0" fmla="*/ 0 w 146"/>
                <a:gd name="T1" fmla="*/ 46 h 90"/>
                <a:gd name="T2" fmla="*/ 73 w 146"/>
                <a:gd name="T3" fmla="*/ 90 h 90"/>
                <a:gd name="T4" fmla="*/ 146 w 146"/>
                <a:gd name="T5" fmla="*/ 45 h 90"/>
                <a:gd name="T6" fmla="*/ 72 w 146"/>
                <a:gd name="T7" fmla="*/ 1 h 90"/>
                <a:gd name="T8" fmla="*/ 0 w 146"/>
                <a:gd name="T9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6"/>
                  </a:moveTo>
                  <a:cubicBezTo>
                    <a:pt x="0" y="71"/>
                    <a:pt x="33" y="90"/>
                    <a:pt x="73" y="90"/>
                  </a:cubicBezTo>
                  <a:cubicBezTo>
                    <a:pt x="113" y="90"/>
                    <a:pt x="146" y="69"/>
                    <a:pt x="146" y="45"/>
                  </a:cubicBezTo>
                  <a:cubicBezTo>
                    <a:pt x="145" y="20"/>
                    <a:pt x="113" y="0"/>
                    <a:pt x="72" y="1"/>
                  </a:cubicBezTo>
                  <a:cubicBezTo>
                    <a:pt x="32" y="1"/>
                    <a:pt x="0" y="21"/>
                    <a:pt x="0" y="46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2" name="Freeform 1032"/>
            <p:cNvSpPr/>
            <p:nvPr>
              <p:custDataLst>
                <p:tags r:id="rId168"/>
              </p:custDataLst>
            </p:nvPr>
          </p:nvSpPr>
          <p:spPr bwMode="auto">
            <a:xfrm>
              <a:off x="9525000" y="1982788"/>
              <a:ext cx="231775" cy="141288"/>
            </a:xfrm>
            <a:custGeom>
              <a:avLst/>
              <a:gdLst>
                <a:gd name="T0" fmla="*/ 0 w 146"/>
                <a:gd name="T1" fmla="*/ 46 h 90"/>
                <a:gd name="T2" fmla="*/ 73 w 146"/>
                <a:gd name="T3" fmla="*/ 90 h 90"/>
                <a:gd name="T4" fmla="*/ 146 w 146"/>
                <a:gd name="T5" fmla="*/ 45 h 90"/>
                <a:gd name="T6" fmla="*/ 73 w 146"/>
                <a:gd name="T7" fmla="*/ 1 h 90"/>
                <a:gd name="T8" fmla="*/ 0 w 146"/>
                <a:gd name="T9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6"/>
                  </a:moveTo>
                  <a:cubicBezTo>
                    <a:pt x="0" y="71"/>
                    <a:pt x="33" y="90"/>
                    <a:pt x="73" y="90"/>
                  </a:cubicBezTo>
                  <a:cubicBezTo>
                    <a:pt x="113" y="90"/>
                    <a:pt x="146" y="69"/>
                    <a:pt x="146" y="45"/>
                  </a:cubicBezTo>
                  <a:cubicBezTo>
                    <a:pt x="145" y="20"/>
                    <a:pt x="113" y="0"/>
                    <a:pt x="73" y="1"/>
                  </a:cubicBezTo>
                  <a:cubicBezTo>
                    <a:pt x="32" y="1"/>
                    <a:pt x="0" y="21"/>
                    <a:pt x="0" y="46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3" name="Freeform 1033"/>
            <p:cNvSpPr/>
            <p:nvPr>
              <p:custDataLst>
                <p:tags r:id="rId169"/>
              </p:custDataLst>
            </p:nvPr>
          </p:nvSpPr>
          <p:spPr bwMode="auto">
            <a:xfrm>
              <a:off x="7724775" y="2317750"/>
              <a:ext cx="231775" cy="142875"/>
            </a:xfrm>
            <a:custGeom>
              <a:avLst/>
              <a:gdLst>
                <a:gd name="T0" fmla="*/ 0 w 146"/>
                <a:gd name="T1" fmla="*/ 45 h 90"/>
                <a:gd name="T2" fmla="*/ 73 w 146"/>
                <a:gd name="T3" fmla="*/ 89 h 90"/>
                <a:gd name="T4" fmla="*/ 146 w 146"/>
                <a:gd name="T5" fmla="*/ 44 h 90"/>
                <a:gd name="T6" fmla="*/ 72 w 146"/>
                <a:gd name="T7" fmla="*/ 0 h 90"/>
                <a:gd name="T8" fmla="*/ 0 w 146"/>
                <a:gd name="T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5"/>
                  </a:moveTo>
                  <a:cubicBezTo>
                    <a:pt x="0" y="70"/>
                    <a:pt x="33" y="90"/>
                    <a:pt x="73" y="89"/>
                  </a:cubicBezTo>
                  <a:cubicBezTo>
                    <a:pt x="113" y="89"/>
                    <a:pt x="146" y="69"/>
                    <a:pt x="146" y="44"/>
                  </a:cubicBezTo>
                  <a:cubicBezTo>
                    <a:pt x="145" y="19"/>
                    <a:pt x="113" y="0"/>
                    <a:pt x="72" y="0"/>
                  </a:cubicBezTo>
                  <a:cubicBezTo>
                    <a:pt x="32" y="0"/>
                    <a:pt x="0" y="21"/>
                    <a:pt x="0" y="45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4" name="Freeform 1034"/>
            <p:cNvSpPr/>
            <p:nvPr>
              <p:custDataLst>
                <p:tags r:id="rId170"/>
              </p:custDataLst>
            </p:nvPr>
          </p:nvSpPr>
          <p:spPr bwMode="auto">
            <a:xfrm>
              <a:off x="7724775" y="2341563"/>
              <a:ext cx="231775" cy="142875"/>
            </a:xfrm>
            <a:custGeom>
              <a:avLst/>
              <a:gdLst>
                <a:gd name="T0" fmla="*/ 0 w 146"/>
                <a:gd name="T1" fmla="*/ 45 h 90"/>
                <a:gd name="T2" fmla="*/ 73 w 146"/>
                <a:gd name="T3" fmla="*/ 89 h 90"/>
                <a:gd name="T4" fmla="*/ 146 w 146"/>
                <a:gd name="T5" fmla="*/ 44 h 90"/>
                <a:gd name="T6" fmla="*/ 73 w 146"/>
                <a:gd name="T7" fmla="*/ 0 h 90"/>
                <a:gd name="T8" fmla="*/ 0 w 146"/>
                <a:gd name="T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5"/>
                  </a:moveTo>
                  <a:cubicBezTo>
                    <a:pt x="0" y="70"/>
                    <a:pt x="33" y="90"/>
                    <a:pt x="73" y="89"/>
                  </a:cubicBezTo>
                  <a:cubicBezTo>
                    <a:pt x="113" y="89"/>
                    <a:pt x="146" y="69"/>
                    <a:pt x="146" y="44"/>
                  </a:cubicBezTo>
                  <a:cubicBezTo>
                    <a:pt x="145" y="19"/>
                    <a:pt x="113" y="0"/>
                    <a:pt x="73" y="0"/>
                  </a:cubicBezTo>
                  <a:cubicBezTo>
                    <a:pt x="32" y="0"/>
                    <a:pt x="0" y="21"/>
                    <a:pt x="0" y="4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5" name="Freeform 1035"/>
            <p:cNvSpPr/>
            <p:nvPr>
              <p:custDataLst>
                <p:tags r:id="rId171"/>
              </p:custDataLst>
            </p:nvPr>
          </p:nvSpPr>
          <p:spPr bwMode="auto">
            <a:xfrm>
              <a:off x="9575800" y="2846388"/>
              <a:ext cx="174625" cy="214313"/>
            </a:xfrm>
            <a:custGeom>
              <a:avLst/>
              <a:gdLst>
                <a:gd name="T0" fmla="*/ 5 w 110"/>
                <a:gd name="T1" fmla="*/ 61 h 135"/>
                <a:gd name="T2" fmla="*/ 47 w 110"/>
                <a:gd name="T3" fmla="*/ 131 h 135"/>
                <a:gd name="T4" fmla="*/ 105 w 110"/>
                <a:gd name="T5" fmla="*/ 74 h 135"/>
                <a:gd name="T6" fmla="*/ 63 w 110"/>
                <a:gd name="T7" fmla="*/ 3 h 135"/>
                <a:gd name="T8" fmla="*/ 5 w 110"/>
                <a:gd name="T9" fmla="*/ 6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35">
                  <a:moveTo>
                    <a:pt x="5" y="61"/>
                  </a:moveTo>
                  <a:cubicBezTo>
                    <a:pt x="0" y="96"/>
                    <a:pt x="19" y="128"/>
                    <a:pt x="47" y="131"/>
                  </a:cubicBezTo>
                  <a:cubicBezTo>
                    <a:pt x="75" y="135"/>
                    <a:pt x="101" y="109"/>
                    <a:pt x="105" y="74"/>
                  </a:cubicBezTo>
                  <a:cubicBezTo>
                    <a:pt x="110" y="38"/>
                    <a:pt x="91" y="7"/>
                    <a:pt x="63" y="3"/>
                  </a:cubicBezTo>
                  <a:cubicBezTo>
                    <a:pt x="35" y="0"/>
                    <a:pt x="9" y="26"/>
                    <a:pt x="5" y="61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6" name="Freeform 1036"/>
            <p:cNvSpPr/>
            <p:nvPr>
              <p:custDataLst>
                <p:tags r:id="rId172"/>
              </p:custDataLst>
            </p:nvPr>
          </p:nvSpPr>
          <p:spPr bwMode="auto">
            <a:xfrm>
              <a:off x="9585325" y="2817813"/>
              <a:ext cx="173038" cy="212725"/>
            </a:xfrm>
            <a:custGeom>
              <a:avLst/>
              <a:gdLst>
                <a:gd name="T0" fmla="*/ 4 w 109"/>
                <a:gd name="T1" fmla="*/ 61 h 134"/>
                <a:gd name="T2" fmla="*/ 47 w 109"/>
                <a:gd name="T3" fmla="*/ 131 h 134"/>
                <a:gd name="T4" fmla="*/ 105 w 109"/>
                <a:gd name="T5" fmla="*/ 73 h 134"/>
                <a:gd name="T6" fmla="*/ 63 w 109"/>
                <a:gd name="T7" fmla="*/ 3 h 134"/>
                <a:gd name="T8" fmla="*/ 4 w 109"/>
                <a:gd name="T9" fmla="*/ 6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34">
                  <a:moveTo>
                    <a:pt x="4" y="61"/>
                  </a:moveTo>
                  <a:cubicBezTo>
                    <a:pt x="0" y="96"/>
                    <a:pt x="19" y="127"/>
                    <a:pt x="47" y="131"/>
                  </a:cubicBezTo>
                  <a:cubicBezTo>
                    <a:pt x="75" y="134"/>
                    <a:pt x="101" y="108"/>
                    <a:pt x="105" y="73"/>
                  </a:cubicBezTo>
                  <a:cubicBezTo>
                    <a:pt x="109" y="38"/>
                    <a:pt x="91" y="7"/>
                    <a:pt x="63" y="3"/>
                  </a:cubicBezTo>
                  <a:cubicBezTo>
                    <a:pt x="35" y="0"/>
                    <a:pt x="9" y="25"/>
                    <a:pt x="4" y="61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7" name="Freeform 1037"/>
            <p:cNvSpPr/>
            <p:nvPr>
              <p:custDataLst>
                <p:tags r:id="rId173"/>
              </p:custDataLst>
            </p:nvPr>
          </p:nvSpPr>
          <p:spPr bwMode="auto">
            <a:xfrm>
              <a:off x="9012238" y="3421063"/>
              <a:ext cx="138113" cy="168275"/>
            </a:xfrm>
            <a:custGeom>
              <a:avLst/>
              <a:gdLst>
                <a:gd name="T0" fmla="*/ 4 w 87"/>
                <a:gd name="T1" fmla="*/ 48 h 107"/>
                <a:gd name="T2" fmla="*/ 37 w 87"/>
                <a:gd name="T3" fmla="*/ 104 h 107"/>
                <a:gd name="T4" fmla="*/ 83 w 87"/>
                <a:gd name="T5" fmla="*/ 58 h 107"/>
                <a:gd name="T6" fmla="*/ 50 w 87"/>
                <a:gd name="T7" fmla="*/ 3 h 107"/>
                <a:gd name="T8" fmla="*/ 4 w 87"/>
                <a:gd name="T9" fmla="*/ 4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7">
                  <a:moveTo>
                    <a:pt x="4" y="48"/>
                  </a:moveTo>
                  <a:cubicBezTo>
                    <a:pt x="0" y="76"/>
                    <a:pt x="15" y="101"/>
                    <a:pt x="37" y="104"/>
                  </a:cubicBezTo>
                  <a:cubicBezTo>
                    <a:pt x="59" y="107"/>
                    <a:pt x="80" y="86"/>
                    <a:pt x="83" y="58"/>
                  </a:cubicBezTo>
                  <a:cubicBezTo>
                    <a:pt x="87" y="30"/>
                    <a:pt x="72" y="5"/>
                    <a:pt x="50" y="3"/>
                  </a:cubicBezTo>
                  <a:cubicBezTo>
                    <a:pt x="28" y="0"/>
                    <a:pt x="7" y="20"/>
                    <a:pt x="4" y="48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8" name="Freeform 1038"/>
            <p:cNvSpPr/>
            <p:nvPr>
              <p:custDataLst>
                <p:tags r:id="rId174"/>
              </p:custDataLst>
            </p:nvPr>
          </p:nvSpPr>
          <p:spPr bwMode="auto">
            <a:xfrm>
              <a:off x="9020175" y="3397250"/>
              <a:ext cx="138113" cy="168275"/>
            </a:xfrm>
            <a:custGeom>
              <a:avLst/>
              <a:gdLst>
                <a:gd name="T0" fmla="*/ 3 w 87"/>
                <a:gd name="T1" fmla="*/ 49 h 107"/>
                <a:gd name="T2" fmla="*/ 37 w 87"/>
                <a:gd name="T3" fmla="*/ 104 h 107"/>
                <a:gd name="T4" fmla="*/ 83 w 87"/>
                <a:gd name="T5" fmla="*/ 59 h 107"/>
                <a:gd name="T6" fmla="*/ 49 w 87"/>
                <a:gd name="T7" fmla="*/ 3 h 107"/>
                <a:gd name="T8" fmla="*/ 3 w 87"/>
                <a:gd name="T9" fmla="*/ 4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7">
                  <a:moveTo>
                    <a:pt x="3" y="49"/>
                  </a:moveTo>
                  <a:cubicBezTo>
                    <a:pt x="0" y="77"/>
                    <a:pt x="15" y="102"/>
                    <a:pt x="37" y="104"/>
                  </a:cubicBezTo>
                  <a:cubicBezTo>
                    <a:pt x="59" y="107"/>
                    <a:pt x="79" y="87"/>
                    <a:pt x="83" y="59"/>
                  </a:cubicBezTo>
                  <a:cubicBezTo>
                    <a:pt x="87" y="31"/>
                    <a:pt x="71" y="6"/>
                    <a:pt x="49" y="3"/>
                  </a:cubicBezTo>
                  <a:cubicBezTo>
                    <a:pt x="27" y="0"/>
                    <a:pt x="7" y="21"/>
                    <a:pt x="3" y="49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9" name="Freeform 1039"/>
            <p:cNvSpPr/>
            <p:nvPr>
              <p:custDataLst>
                <p:tags r:id="rId175"/>
              </p:custDataLst>
            </p:nvPr>
          </p:nvSpPr>
          <p:spPr bwMode="auto">
            <a:xfrm>
              <a:off x="10042525" y="2679700"/>
              <a:ext cx="100013" cy="122238"/>
            </a:xfrm>
            <a:custGeom>
              <a:avLst/>
              <a:gdLst>
                <a:gd name="T0" fmla="*/ 3 w 63"/>
                <a:gd name="T1" fmla="*/ 34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4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4"/>
                    <a:pt x="3" y="34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0" name="Freeform 1040"/>
            <p:cNvSpPr/>
            <p:nvPr>
              <p:custDataLst>
                <p:tags r:id="rId176"/>
              </p:custDataLst>
            </p:nvPr>
          </p:nvSpPr>
          <p:spPr bwMode="auto">
            <a:xfrm>
              <a:off x="10047288" y="2662238"/>
              <a:ext cx="100013" cy="122238"/>
            </a:xfrm>
            <a:custGeom>
              <a:avLst/>
              <a:gdLst>
                <a:gd name="T0" fmla="*/ 3 w 63"/>
                <a:gd name="T1" fmla="*/ 35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5"/>
                    <a:pt x="3" y="3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1" name="Freeform 1041"/>
            <p:cNvSpPr/>
            <p:nvPr>
              <p:custDataLst>
                <p:tags r:id="rId177"/>
              </p:custDataLst>
            </p:nvPr>
          </p:nvSpPr>
          <p:spPr bwMode="auto">
            <a:xfrm>
              <a:off x="9451975" y="3284538"/>
              <a:ext cx="98425" cy="122238"/>
            </a:xfrm>
            <a:custGeom>
              <a:avLst/>
              <a:gdLst>
                <a:gd name="T0" fmla="*/ 2 w 62"/>
                <a:gd name="T1" fmla="*/ 35 h 77"/>
                <a:gd name="T2" fmla="*/ 27 w 62"/>
                <a:gd name="T3" fmla="*/ 75 h 77"/>
                <a:gd name="T4" fmla="*/ 60 w 62"/>
                <a:gd name="T5" fmla="*/ 42 h 77"/>
                <a:gd name="T6" fmla="*/ 36 w 62"/>
                <a:gd name="T7" fmla="*/ 2 h 77"/>
                <a:gd name="T8" fmla="*/ 2 w 62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77">
                  <a:moveTo>
                    <a:pt x="2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2" y="77"/>
                    <a:pt x="57" y="62"/>
                    <a:pt x="60" y="42"/>
                  </a:cubicBezTo>
                  <a:cubicBezTo>
                    <a:pt x="62" y="22"/>
                    <a:pt x="52" y="4"/>
                    <a:pt x="36" y="2"/>
                  </a:cubicBezTo>
                  <a:cubicBezTo>
                    <a:pt x="20" y="0"/>
                    <a:pt x="5" y="14"/>
                    <a:pt x="2" y="35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2" name="Freeform 1042"/>
            <p:cNvSpPr/>
            <p:nvPr>
              <p:custDataLst>
                <p:tags r:id="rId178"/>
              </p:custDataLst>
            </p:nvPr>
          </p:nvSpPr>
          <p:spPr bwMode="auto">
            <a:xfrm>
              <a:off x="9456738" y="3267075"/>
              <a:ext cx="100013" cy="122238"/>
            </a:xfrm>
            <a:custGeom>
              <a:avLst/>
              <a:gdLst>
                <a:gd name="T0" fmla="*/ 3 w 63"/>
                <a:gd name="T1" fmla="*/ 35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5"/>
                    <a:pt x="3" y="3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3" name="Freeform 1043"/>
            <p:cNvSpPr/>
            <p:nvPr>
              <p:custDataLst>
                <p:tags r:id="rId179"/>
              </p:custDataLst>
            </p:nvPr>
          </p:nvSpPr>
          <p:spPr bwMode="auto">
            <a:xfrm>
              <a:off x="8316913" y="3355975"/>
              <a:ext cx="192088" cy="312738"/>
            </a:xfrm>
            <a:custGeom>
              <a:avLst/>
              <a:gdLst>
                <a:gd name="T0" fmla="*/ 15 w 121"/>
                <a:gd name="T1" fmla="*/ 113 h 198"/>
                <a:gd name="T2" fmla="*/ 88 w 121"/>
                <a:gd name="T3" fmla="*/ 191 h 198"/>
                <a:gd name="T4" fmla="*/ 106 w 121"/>
                <a:gd name="T5" fmla="*/ 85 h 198"/>
                <a:gd name="T6" fmla="*/ 33 w 121"/>
                <a:gd name="T7" fmla="*/ 7 h 198"/>
                <a:gd name="T8" fmla="*/ 15 w 121"/>
                <a:gd name="T9" fmla="*/ 11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98">
                  <a:moveTo>
                    <a:pt x="15" y="113"/>
                  </a:moveTo>
                  <a:cubicBezTo>
                    <a:pt x="31" y="164"/>
                    <a:pt x="63" y="198"/>
                    <a:pt x="88" y="191"/>
                  </a:cubicBezTo>
                  <a:cubicBezTo>
                    <a:pt x="113" y="183"/>
                    <a:pt x="121" y="136"/>
                    <a:pt x="106" y="85"/>
                  </a:cubicBezTo>
                  <a:cubicBezTo>
                    <a:pt x="90" y="35"/>
                    <a:pt x="58" y="0"/>
                    <a:pt x="33" y="7"/>
                  </a:cubicBezTo>
                  <a:cubicBezTo>
                    <a:pt x="8" y="15"/>
                    <a:pt x="0" y="62"/>
                    <a:pt x="15" y="113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4" name="Freeform 1044"/>
            <p:cNvSpPr/>
            <p:nvPr>
              <p:custDataLst>
                <p:tags r:id="rId180"/>
              </p:custDataLst>
            </p:nvPr>
          </p:nvSpPr>
          <p:spPr bwMode="auto">
            <a:xfrm>
              <a:off x="8342313" y="3352800"/>
              <a:ext cx="180975" cy="295275"/>
            </a:xfrm>
            <a:custGeom>
              <a:avLst/>
              <a:gdLst>
                <a:gd name="T0" fmla="*/ 14 w 114"/>
                <a:gd name="T1" fmla="*/ 106 h 187"/>
                <a:gd name="T2" fmla="*/ 83 w 114"/>
                <a:gd name="T3" fmla="*/ 180 h 187"/>
                <a:gd name="T4" fmla="*/ 100 w 114"/>
                <a:gd name="T5" fmla="*/ 81 h 187"/>
                <a:gd name="T6" fmla="*/ 31 w 114"/>
                <a:gd name="T7" fmla="*/ 7 h 187"/>
                <a:gd name="T8" fmla="*/ 14 w 114"/>
                <a:gd name="T9" fmla="*/ 10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87">
                  <a:moveTo>
                    <a:pt x="14" y="106"/>
                  </a:moveTo>
                  <a:cubicBezTo>
                    <a:pt x="29" y="154"/>
                    <a:pt x="60" y="187"/>
                    <a:pt x="83" y="180"/>
                  </a:cubicBezTo>
                  <a:cubicBezTo>
                    <a:pt x="107" y="173"/>
                    <a:pt x="114" y="129"/>
                    <a:pt x="100" y="81"/>
                  </a:cubicBezTo>
                  <a:cubicBezTo>
                    <a:pt x="85" y="33"/>
                    <a:pt x="55" y="0"/>
                    <a:pt x="31" y="7"/>
                  </a:cubicBezTo>
                  <a:cubicBezTo>
                    <a:pt x="7" y="14"/>
                    <a:pt x="0" y="59"/>
                    <a:pt x="14" y="106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5" name="Freeform 1045"/>
            <p:cNvSpPr/>
            <p:nvPr>
              <p:custDataLst>
                <p:tags r:id="rId181"/>
              </p:custDataLst>
            </p:nvPr>
          </p:nvSpPr>
          <p:spPr bwMode="auto">
            <a:xfrm>
              <a:off x="7913688" y="2986088"/>
              <a:ext cx="96838" cy="158750"/>
            </a:xfrm>
            <a:custGeom>
              <a:avLst/>
              <a:gdLst>
                <a:gd name="T0" fmla="*/ 8 w 61"/>
                <a:gd name="T1" fmla="*/ 57 h 100"/>
                <a:gd name="T2" fmla="*/ 44 w 61"/>
                <a:gd name="T3" fmla="*/ 96 h 100"/>
                <a:gd name="T4" fmla="*/ 53 w 61"/>
                <a:gd name="T5" fmla="*/ 43 h 100"/>
                <a:gd name="T6" fmla="*/ 16 w 61"/>
                <a:gd name="T7" fmla="*/ 4 h 100"/>
                <a:gd name="T8" fmla="*/ 8 w 61"/>
                <a:gd name="T9" fmla="*/ 5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00">
                  <a:moveTo>
                    <a:pt x="8" y="57"/>
                  </a:moveTo>
                  <a:cubicBezTo>
                    <a:pt x="15" y="82"/>
                    <a:pt x="32" y="100"/>
                    <a:pt x="44" y="96"/>
                  </a:cubicBezTo>
                  <a:cubicBezTo>
                    <a:pt x="57" y="92"/>
                    <a:pt x="61" y="68"/>
                    <a:pt x="53" y="43"/>
                  </a:cubicBezTo>
                  <a:cubicBezTo>
                    <a:pt x="45" y="18"/>
                    <a:pt x="29" y="0"/>
                    <a:pt x="16" y="4"/>
                  </a:cubicBezTo>
                  <a:cubicBezTo>
                    <a:pt x="4" y="8"/>
                    <a:pt x="0" y="31"/>
                    <a:pt x="8" y="57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6" name="Freeform 1046"/>
            <p:cNvSpPr/>
            <p:nvPr>
              <p:custDataLst>
                <p:tags r:id="rId182"/>
              </p:custDataLst>
            </p:nvPr>
          </p:nvSpPr>
          <p:spPr bwMode="auto">
            <a:xfrm>
              <a:off x="7926388" y="2984500"/>
              <a:ext cx="90488" cy="149225"/>
            </a:xfrm>
            <a:custGeom>
              <a:avLst/>
              <a:gdLst>
                <a:gd name="T0" fmla="*/ 7 w 57"/>
                <a:gd name="T1" fmla="*/ 54 h 94"/>
                <a:gd name="T2" fmla="*/ 42 w 57"/>
                <a:gd name="T3" fmla="*/ 90 h 94"/>
                <a:gd name="T4" fmla="*/ 50 w 57"/>
                <a:gd name="T5" fmla="*/ 41 h 94"/>
                <a:gd name="T6" fmla="*/ 15 w 57"/>
                <a:gd name="T7" fmla="*/ 4 h 94"/>
                <a:gd name="T8" fmla="*/ 7 w 57"/>
                <a:gd name="T9" fmla="*/ 5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4">
                  <a:moveTo>
                    <a:pt x="7" y="54"/>
                  </a:moveTo>
                  <a:cubicBezTo>
                    <a:pt x="14" y="78"/>
                    <a:pt x="30" y="94"/>
                    <a:pt x="42" y="90"/>
                  </a:cubicBezTo>
                  <a:cubicBezTo>
                    <a:pt x="53" y="87"/>
                    <a:pt x="57" y="65"/>
                    <a:pt x="50" y="41"/>
                  </a:cubicBezTo>
                  <a:cubicBezTo>
                    <a:pt x="43" y="17"/>
                    <a:pt x="27" y="0"/>
                    <a:pt x="15" y="4"/>
                  </a:cubicBezTo>
                  <a:cubicBezTo>
                    <a:pt x="4" y="7"/>
                    <a:pt x="0" y="30"/>
                    <a:pt x="7" y="54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7" name="Freeform 1047"/>
            <p:cNvSpPr/>
            <p:nvPr>
              <p:custDataLst>
                <p:tags r:id="rId183"/>
              </p:custDataLst>
            </p:nvPr>
          </p:nvSpPr>
          <p:spPr bwMode="auto">
            <a:xfrm>
              <a:off x="7564438" y="3092450"/>
              <a:ext cx="96838" cy="157163"/>
            </a:xfrm>
            <a:custGeom>
              <a:avLst/>
              <a:gdLst>
                <a:gd name="T0" fmla="*/ 8 w 61"/>
                <a:gd name="T1" fmla="*/ 56 h 99"/>
                <a:gd name="T2" fmla="*/ 44 w 61"/>
                <a:gd name="T3" fmla="*/ 95 h 99"/>
                <a:gd name="T4" fmla="*/ 53 w 61"/>
                <a:gd name="T5" fmla="*/ 42 h 99"/>
                <a:gd name="T6" fmla="*/ 16 w 61"/>
                <a:gd name="T7" fmla="*/ 3 h 99"/>
                <a:gd name="T8" fmla="*/ 8 w 61"/>
                <a:gd name="T9" fmla="*/ 5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8" y="56"/>
                  </a:moveTo>
                  <a:cubicBezTo>
                    <a:pt x="15" y="81"/>
                    <a:pt x="32" y="99"/>
                    <a:pt x="44" y="95"/>
                  </a:cubicBezTo>
                  <a:cubicBezTo>
                    <a:pt x="57" y="91"/>
                    <a:pt x="61" y="68"/>
                    <a:pt x="53" y="42"/>
                  </a:cubicBezTo>
                  <a:cubicBezTo>
                    <a:pt x="45" y="17"/>
                    <a:pt x="29" y="0"/>
                    <a:pt x="16" y="3"/>
                  </a:cubicBezTo>
                  <a:cubicBezTo>
                    <a:pt x="4" y="7"/>
                    <a:pt x="0" y="31"/>
                    <a:pt x="8" y="56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8" name="Freeform 1048"/>
            <p:cNvSpPr/>
            <p:nvPr>
              <p:custDataLst>
                <p:tags r:id="rId184"/>
              </p:custDataLst>
            </p:nvPr>
          </p:nvSpPr>
          <p:spPr bwMode="auto">
            <a:xfrm>
              <a:off x="7577138" y="3090863"/>
              <a:ext cx="90488" cy="147638"/>
            </a:xfrm>
            <a:custGeom>
              <a:avLst/>
              <a:gdLst>
                <a:gd name="T0" fmla="*/ 7 w 57"/>
                <a:gd name="T1" fmla="*/ 53 h 93"/>
                <a:gd name="T2" fmla="*/ 42 w 57"/>
                <a:gd name="T3" fmla="*/ 90 h 93"/>
                <a:gd name="T4" fmla="*/ 50 w 57"/>
                <a:gd name="T5" fmla="*/ 40 h 93"/>
                <a:gd name="T6" fmla="*/ 15 w 57"/>
                <a:gd name="T7" fmla="*/ 3 h 93"/>
                <a:gd name="T8" fmla="*/ 7 w 57"/>
                <a:gd name="T9" fmla="*/ 5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3">
                  <a:moveTo>
                    <a:pt x="7" y="53"/>
                  </a:moveTo>
                  <a:cubicBezTo>
                    <a:pt x="14" y="77"/>
                    <a:pt x="30" y="93"/>
                    <a:pt x="42" y="90"/>
                  </a:cubicBezTo>
                  <a:cubicBezTo>
                    <a:pt x="53" y="86"/>
                    <a:pt x="57" y="64"/>
                    <a:pt x="50" y="40"/>
                  </a:cubicBezTo>
                  <a:cubicBezTo>
                    <a:pt x="43" y="16"/>
                    <a:pt x="27" y="0"/>
                    <a:pt x="15" y="3"/>
                  </a:cubicBezTo>
                  <a:cubicBezTo>
                    <a:pt x="4" y="7"/>
                    <a:pt x="0" y="29"/>
                    <a:pt x="7" y="53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9" name="Freeform 1049"/>
            <p:cNvSpPr/>
            <p:nvPr>
              <p:custDataLst>
                <p:tags r:id="rId185"/>
              </p:custDataLst>
            </p:nvPr>
          </p:nvSpPr>
          <p:spPr bwMode="auto">
            <a:xfrm>
              <a:off x="8105775" y="3413125"/>
              <a:ext cx="96838" cy="155575"/>
            </a:xfrm>
            <a:custGeom>
              <a:avLst/>
              <a:gdLst>
                <a:gd name="T0" fmla="*/ 8 w 61"/>
                <a:gd name="T1" fmla="*/ 56 h 99"/>
                <a:gd name="T2" fmla="*/ 45 w 61"/>
                <a:gd name="T3" fmla="*/ 95 h 99"/>
                <a:gd name="T4" fmla="*/ 53 w 61"/>
                <a:gd name="T5" fmla="*/ 43 h 99"/>
                <a:gd name="T6" fmla="*/ 17 w 61"/>
                <a:gd name="T7" fmla="*/ 4 h 99"/>
                <a:gd name="T8" fmla="*/ 8 w 61"/>
                <a:gd name="T9" fmla="*/ 5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8" y="56"/>
                  </a:moveTo>
                  <a:cubicBezTo>
                    <a:pt x="16" y="82"/>
                    <a:pt x="32" y="99"/>
                    <a:pt x="45" y="95"/>
                  </a:cubicBezTo>
                  <a:cubicBezTo>
                    <a:pt x="57" y="92"/>
                    <a:pt x="61" y="68"/>
                    <a:pt x="53" y="43"/>
                  </a:cubicBezTo>
                  <a:cubicBezTo>
                    <a:pt x="46" y="17"/>
                    <a:pt x="29" y="0"/>
                    <a:pt x="17" y="4"/>
                  </a:cubicBezTo>
                  <a:cubicBezTo>
                    <a:pt x="4" y="7"/>
                    <a:pt x="0" y="31"/>
                    <a:pt x="8" y="56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0" name="Freeform 1050"/>
            <p:cNvSpPr/>
            <p:nvPr>
              <p:custDataLst>
                <p:tags r:id="rId186"/>
              </p:custDataLst>
            </p:nvPr>
          </p:nvSpPr>
          <p:spPr bwMode="auto">
            <a:xfrm>
              <a:off x="8118475" y="3411538"/>
              <a:ext cx="92075" cy="147638"/>
            </a:xfrm>
            <a:custGeom>
              <a:avLst/>
              <a:gdLst>
                <a:gd name="T0" fmla="*/ 8 w 58"/>
                <a:gd name="T1" fmla="*/ 53 h 94"/>
                <a:gd name="T2" fmla="*/ 42 w 58"/>
                <a:gd name="T3" fmla="*/ 90 h 94"/>
                <a:gd name="T4" fmla="*/ 50 w 58"/>
                <a:gd name="T5" fmla="*/ 40 h 94"/>
                <a:gd name="T6" fmla="*/ 16 w 58"/>
                <a:gd name="T7" fmla="*/ 3 h 94"/>
                <a:gd name="T8" fmla="*/ 8 w 58"/>
                <a:gd name="T9" fmla="*/ 5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94">
                  <a:moveTo>
                    <a:pt x="8" y="53"/>
                  </a:moveTo>
                  <a:cubicBezTo>
                    <a:pt x="15" y="77"/>
                    <a:pt x="30" y="94"/>
                    <a:pt x="42" y="90"/>
                  </a:cubicBezTo>
                  <a:cubicBezTo>
                    <a:pt x="54" y="86"/>
                    <a:pt x="58" y="64"/>
                    <a:pt x="50" y="40"/>
                  </a:cubicBezTo>
                  <a:cubicBezTo>
                    <a:pt x="43" y="16"/>
                    <a:pt x="28" y="0"/>
                    <a:pt x="16" y="3"/>
                  </a:cubicBezTo>
                  <a:cubicBezTo>
                    <a:pt x="4" y="7"/>
                    <a:pt x="0" y="29"/>
                    <a:pt x="8" y="53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1" name="Freeform 1051"/>
            <p:cNvSpPr/>
            <p:nvPr>
              <p:custDataLst>
                <p:tags r:id="rId187"/>
              </p:custDataLst>
            </p:nvPr>
          </p:nvSpPr>
          <p:spPr bwMode="auto">
            <a:xfrm>
              <a:off x="9644063" y="3848101"/>
              <a:ext cx="406400" cy="1344613"/>
            </a:xfrm>
            <a:custGeom>
              <a:avLst/>
              <a:gdLst>
                <a:gd name="T0" fmla="*/ 0 w 256"/>
                <a:gd name="T1" fmla="*/ 146 h 847"/>
                <a:gd name="T2" fmla="*/ 8 w 256"/>
                <a:gd name="T3" fmla="*/ 847 h 847"/>
                <a:gd name="T4" fmla="*/ 256 w 256"/>
                <a:gd name="T5" fmla="*/ 702 h 847"/>
                <a:gd name="T6" fmla="*/ 247 w 256"/>
                <a:gd name="T7" fmla="*/ 0 h 847"/>
                <a:gd name="T8" fmla="*/ 0 w 256"/>
                <a:gd name="T9" fmla="*/ 146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847">
                  <a:moveTo>
                    <a:pt x="0" y="146"/>
                  </a:moveTo>
                  <a:lnTo>
                    <a:pt x="8" y="847"/>
                  </a:lnTo>
                  <a:lnTo>
                    <a:pt x="256" y="702"/>
                  </a:lnTo>
                  <a:lnTo>
                    <a:pt x="247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2" name="Freeform 1052"/>
            <p:cNvSpPr/>
            <p:nvPr>
              <p:custDataLst>
                <p:tags r:id="rId188"/>
              </p:custDataLst>
            </p:nvPr>
          </p:nvSpPr>
          <p:spPr bwMode="auto">
            <a:xfrm>
              <a:off x="9575800" y="4041776"/>
              <a:ext cx="80963" cy="1150938"/>
            </a:xfrm>
            <a:custGeom>
              <a:avLst/>
              <a:gdLst>
                <a:gd name="T0" fmla="*/ 43 w 51"/>
                <a:gd name="T1" fmla="*/ 24 h 725"/>
                <a:gd name="T2" fmla="*/ 0 w 51"/>
                <a:gd name="T3" fmla="*/ 0 h 725"/>
                <a:gd name="T4" fmla="*/ 9 w 51"/>
                <a:gd name="T5" fmla="*/ 701 h 725"/>
                <a:gd name="T6" fmla="*/ 51 w 51"/>
                <a:gd name="T7" fmla="*/ 725 h 725"/>
                <a:gd name="T8" fmla="*/ 43 w 51"/>
                <a:gd name="T9" fmla="*/ 24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725">
                  <a:moveTo>
                    <a:pt x="43" y="24"/>
                  </a:moveTo>
                  <a:lnTo>
                    <a:pt x="0" y="0"/>
                  </a:lnTo>
                  <a:lnTo>
                    <a:pt x="9" y="701"/>
                  </a:lnTo>
                  <a:lnTo>
                    <a:pt x="51" y="725"/>
                  </a:lnTo>
                  <a:lnTo>
                    <a:pt x="43" y="24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3" name="Freeform 1053"/>
            <p:cNvSpPr/>
            <p:nvPr>
              <p:custDataLst>
                <p:tags r:id="rId189"/>
              </p:custDataLst>
            </p:nvPr>
          </p:nvSpPr>
          <p:spPr bwMode="auto">
            <a:xfrm>
              <a:off x="9575800" y="3810001"/>
              <a:ext cx="460375" cy="269875"/>
            </a:xfrm>
            <a:custGeom>
              <a:avLst/>
              <a:gdLst>
                <a:gd name="T0" fmla="*/ 290 w 290"/>
                <a:gd name="T1" fmla="*/ 24 h 170"/>
                <a:gd name="T2" fmla="*/ 248 w 290"/>
                <a:gd name="T3" fmla="*/ 0 h 170"/>
                <a:gd name="T4" fmla="*/ 0 w 290"/>
                <a:gd name="T5" fmla="*/ 146 h 170"/>
                <a:gd name="T6" fmla="*/ 43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8" y="0"/>
                  </a:lnTo>
                  <a:lnTo>
                    <a:pt x="0" y="146"/>
                  </a:lnTo>
                  <a:lnTo>
                    <a:pt x="43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4" name="Freeform 1054"/>
            <p:cNvSpPr/>
            <p:nvPr>
              <p:custDataLst>
                <p:tags r:id="rId190"/>
              </p:custDataLst>
            </p:nvPr>
          </p:nvSpPr>
          <p:spPr bwMode="auto">
            <a:xfrm>
              <a:off x="9037638" y="4214813"/>
              <a:ext cx="400050" cy="768350"/>
            </a:xfrm>
            <a:custGeom>
              <a:avLst/>
              <a:gdLst>
                <a:gd name="T0" fmla="*/ 0 w 252"/>
                <a:gd name="T1" fmla="*/ 146 h 484"/>
                <a:gd name="T2" fmla="*/ 4 w 252"/>
                <a:gd name="T3" fmla="*/ 484 h 484"/>
                <a:gd name="T4" fmla="*/ 252 w 252"/>
                <a:gd name="T5" fmla="*/ 339 h 484"/>
                <a:gd name="T6" fmla="*/ 248 w 252"/>
                <a:gd name="T7" fmla="*/ 0 h 484"/>
                <a:gd name="T8" fmla="*/ 0 w 252"/>
                <a:gd name="T9" fmla="*/ 14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484">
                  <a:moveTo>
                    <a:pt x="0" y="146"/>
                  </a:moveTo>
                  <a:lnTo>
                    <a:pt x="4" y="484"/>
                  </a:lnTo>
                  <a:lnTo>
                    <a:pt x="252" y="339"/>
                  </a:lnTo>
                  <a:lnTo>
                    <a:pt x="248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5" name="Freeform 1055"/>
            <p:cNvSpPr/>
            <p:nvPr>
              <p:custDataLst>
                <p:tags r:id="rId191"/>
              </p:custDataLst>
            </p:nvPr>
          </p:nvSpPr>
          <p:spPr bwMode="auto">
            <a:xfrm>
              <a:off x="8970963" y="4408488"/>
              <a:ext cx="73025" cy="574675"/>
            </a:xfrm>
            <a:custGeom>
              <a:avLst/>
              <a:gdLst>
                <a:gd name="T0" fmla="*/ 42 w 46"/>
                <a:gd name="T1" fmla="*/ 24 h 362"/>
                <a:gd name="T2" fmla="*/ 0 w 46"/>
                <a:gd name="T3" fmla="*/ 0 h 362"/>
                <a:gd name="T4" fmla="*/ 4 w 46"/>
                <a:gd name="T5" fmla="*/ 337 h 362"/>
                <a:gd name="T6" fmla="*/ 46 w 46"/>
                <a:gd name="T7" fmla="*/ 362 h 362"/>
                <a:gd name="T8" fmla="*/ 42 w 46"/>
                <a:gd name="T9" fmla="*/ 2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2">
                  <a:moveTo>
                    <a:pt x="42" y="24"/>
                  </a:moveTo>
                  <a:lnTo>
                    <a:pt x="0" y="0"/>
                  </a:lnTo>
                  <a:lnTo>
                    <a:pt x="4" y="337"/>
                  </a:lnTo>
                  <a:lnTo>
                    <a:pt x="46" y="362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6" name="Freeform 1056"/>
            <p:cNvSpPr/>
            <p:nvPr>
              <p:custDataLst>
                <p:tags r:id="rId192"/>
              </p:custDataLst>
            </p:nvPr>
          </p:nvSpPr>
          <p:spPr bwMode="auto">
            <a:xfrm>
              <a:off x="8970963" y="4176713"/>
              <a:ext cx="460375" cy="269875"/>
            </a:xfrm>
            <a:custGeom>
              <a:avLst/>
              <a:gdLst>
                <a:gd name="T0" fmla="*/ 290 w 290"/>
                <a:gd name="T1" fmla="*/ 24 h 170"/>
                <a:gd name="T2" fmla="*/ 247 w 290"/>
                <a:gd name="T3" fmla="*/ 0 h 170"/>
                <a:gd name="T4" fmla="*/ 0 w 290"/>
                <a:gd name="T5" fmla="*/ 146 h 170"/>
                <a:gd name="T6" fmla="*/ 42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7" y="0"/>
                  </a:lnTo>
                  <a:lnTo>
                    <a:pt x="0" y="146"/>
                  </a:lnTo>
                  <a:lnTo>
                    <a:pt x="42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7" name="Freeform 1057"/>
            <p:cNvSpPr/>
            <p:nvPr>
              <p:custDataLst>
                <p:tags r:id="rId193"/>
              </p:custDataLst>
            </p:nvPr>
          </p:nvSpPr>
          <p:spPr bwMode="auto">
            <a:xfrm>
              <a:off x="9078913" y="4284663"/>
              <a:ext cx="323850" cy="622300"/>
            </a:xfrm>
            <a:custGeom>
              <a:avLst/>
              <a:gdLst>
                <a:gd name="T0" fmla="*/ 0 w 204"/>
                <a:gd name="T1" fmla="*/ 118 h 392"/>
                <a:gd name="T2" fmla="*/ 3 w 204"/>
                <a:gd name="T3" fmla="*/ 392 h 392"/>
                <a:gd name="T4" fmla="*/ 204 w 204"/>
                <a:gd name="T5" fmla="*/ 275 h 392"/>
                <a:gd name="T6" fmla="*/ 201 w 204"/>
                <a:gd name="T7" fmla="*/ 0 h 392"/>
                <a:gd name="T8" fmla="*/ 0 w 204"/>
                <a:gd name="T9" fmla="*/ 11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92">
                  <a:moveTo>
                    <a:pt x="0" y="118"/>
                  </a:moveTo>
                  <a:lnTo>
                    <a:pt x="3" y="392"/>
                  </a:lnTo>
                  <a:lnTo>
                    <a:pt x="204" y="275"/>
                  </a:lnTo>
                  <a:lnTo>
                    <a:pt x="201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8" name="Freeform 1058"/>
            <p:cNvSpPr/>
            <p:nvPr>
              <p:custDataLst>
                <p:tags r:id="rId194"/>
              </p:custDataLst>
            </p:nvPr>
          </p:nvSpPr>
          <p:spPr bwMode="auto">
            <a:xfrm>
              <a:off x="10212388" y="3560763"/>
              <a:ext cx="400050" cy="768350"/>
            </a:xfrm>
            <a:custGeom>
              <a:avLst/>
              <a:gdLst>
                <a:gd name="T0" fmla="*/ 0 w 252"/>
                <a:gd name="T1" fmla="*/ 146 h 484"/>
                <a:gd name="T2" fmla="*/ 4 w 252"/>
                <a:gd name="T3" fmla="*/ 484 h 484"/>
                <a:gd name="T4" fmla="*/ 252 w 252"/>
                <a:gd name="T5" fmla="*/ 339 h 484"/>
                <a:gd name="T6" fmla="*/ 248 w 252"/>
                <a:gd name="T7" fmla="*/ 0 h 484"/>
                <a:gd name="T8" fmla="*/ 0 w 252"/>
                <a:gd name="T9" fmla="*/ 14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484">
                  <a:moveTo>
                    <a:pt x="0" y="146"/>
                  </a:moveTo>
                  <a:lnTo>
                    <a:pt x="4" y="484"/>
                  </a:lnTo>
                  <a:lnTo>
                    <a:pt x="252" y="339"/>
                  </a:lnTo>
                  <a:lnTo>
                    <a:pt x="248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9" name="Freeform 1059"/>
            <p:cNvSpPr/>
            <p:nvPr>
              <p:custDataLst>
                <p:tags r:id="rId195"/>
              </p:custDataLst>
            </p:nvPr>
          </p:nvSpPr>
          <p:spPr bwMode="auto">
            <a:xfrm>
              <a:off x="10145713" y="3752851"/>
              <a:ext cx="73025" cy="576263"/>
            </a:xfrm>
            <a:custGeom>
              <a:avLst/>
              <a:gdLst>
                <a:gd name="T0" fmla="*/ 42 w 46"/>
                <a:gd name="T1" fmla="*/ 25 h 363"/>
                <a:gd name="T2" fmla="*/ 0 w 46"/>
                <a:gd name="T3" fmla="*/ 0 h 363"/>
                <a:gd name="T4" fmla="*/ 4 w 46"/>
                <a:gd name="T5" fmla="*/ 339 h 363"/>
                <a:gd name="T6" fmla="*/ 46 w 46"/>
                <a:gd name="T7" fmla="*/ 363 h 363"/>
                <a:gd name="T8" fmla="*/ 42 w 46"/>
                <a:gd name="T9" fmla="*/ 2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3">
                  <a:moveTo>
                    <a:pt x="42" y="25"/>
                  </a:moveTo>
                  <a:lnTo>
                    <a:pt x="0" y="0"/>
                  </a:lnTo>
                  <a:lnTo>
                    <a:pt x="4" y="339"/>
                  </a:lnTo>
                  <a:lnTo>
                    <a:pt x="46" y="363"/>
                  </a:lnTo>
                  <a:lnTo>
                    <a:pt x="42" y="25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0" name="Freeform 1060"/>
            <p:cNvSpPr/>
            <p:nvPr>
              <p:custDataLst>
                <p:tags r:id="rId196"/>
              </p:custDataLst>
            </p:nvPr>
          </p:nvSpPr>
          <p:spPr bwMode="auto">
            <a:xfrm>
              <a:off x="10145713" y="3522663"/>
              <a:ext cx="460375" cy="269875"/>
            </a:xfrm>
            <a:custGeom>
              <a:avLst/>
              <a:gdLst>
                <a:gd name="T0" fmla="*/ 290 w 290"/>
                <a:gd name="T1" fmla="*/ 24 h 170"/>
                <a:gd name="T2" fmla="*/ 247 w 290"/>
                <a:gd name="T3" fmla="*/ 0 h 170"/>
                <a:gd name="T4" fmla="*/ 0 w 290"/>
                <a:gd name="T5" fmla="*/ 145 h 170"/>
                <a:gd name="T6" fmla="*/ 42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7" y="0"/>
                  </a:lnTo>
                  <a:lnTo>
                    <a:pt x="0" y="145"/>
                  </a:lnTo>
                  <a:lnTo>
                    <a:pt x="42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1" name="Freeform 1061"/>
            <p:cNvSpPr/>
            <p:nvPr>
              <p:custDataLst>
                <p:tags r:id="rId197"/>
              </p:custDataLst>
            </p:nvPr>
          </p:nvSpPr>
          <p:spPr bwMode="auto">
            <a:xfrm>
              <a:off x="10253663" y="3630613"/>
              <a:ext cx="323850" cy="623888"/>
            </a:xfrm>
            <a:custGeom>
              <a:avLst/>
              <a:gdLst>
                <a:gd name="T0" fmla="*/ 0 w 204"/>
                <a:gd name="T1" fmla="*/ 118 h 393"/>
                <a:gd name="T2" fmla="*/ 3 w 204"/>
                <a:gd name="T3" fmla="*/ 393 h 393"/>
                <a:gd name="T4" fmla="*/ 204 w 204"/>
                <a:gd name="T5" fmla="*/ 274 h 393"/>
                <a:gd name="T6" fmla="*/ 201 w 204"/>
                <a:gd name="T7" fmla="*/ 0 h 393"/>
                <a:gd name="T8" fmla="*/ 0 w 204"/>
                <a:gd name="T9" fmla="*/ 11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93">
                  <a:moveTo>
                    <a:pt x="0" y="118"/>
                  </a:moveTo>
                  <a:lnTo>
                    <a:pt x="3" y="393"/>
                  </a:lnTo>
                  <a:lnTo>
                    <a:pt x="204" y="274"/>
                  </a:lnTo>
                  <a:lnTo>
                    <a:pt x="201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2" name="Freeform 1062"/>
            <p:cNvSpPr/>
            <p:nvPr>
              <p:custDataLst>
                <p:tags r:id="rId198"/>
              </p:custDataLst>
            </p:nvPr>
          </p:nvSpPr>
          <p:spPr bwMode="auto">
            <a:xfrm>
              <a:off x="9744075" y="4079876"/>
              <a:ext cx="241300" cy="377825"/>
            </a:xfrm>
            <a:custGeom>
              <a:avLst/>
              <a:gdLst>
                <a:gd name="T0" fmla="*/ 0 w 152"/>
                <a:gd name="T1" fmla="*/ 88 h 238"/>
                <a:gd name="T2" fmla="*/ 2 w 152"/>
                <a:gd name="T3" fmla="*/ 238 h 238"/>
                <a:gd name="T4" fmla="*/ 152 w 152"/>
                <a:gd name="T5" fmla="*/ 150 h 238"/>
                <a:gd name="T6" fmla="*/ 150 w 152"/>
                <a:gd name="T7" fmla="*/ 0 h 238"/>
                <a:gd name="T8" fmla="*/ 0 w 152"/>
                <a:gd name="T9" fmla="*/ 8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38">
                  <a:moveTo>
                    <a:pt x="0" y="88"/>
                  </a:moveTo>
                  <a:lnTo>
                    <a:pt x="2" y="238"/>
                  </a:lnTo>
                  <a:lnTo>
                    <a:pt x="152" y="150"/>
                  </a:lnTo>
                  <a:lnTo>
                    <a:pt x="150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3" name="Freeform 1063"/>
            <p:cNvSpPr/>
            <p:nvPr>
              <p:custDataLst>
                <p:tags r:id="rId199"/>
              </p:custDataLst>
            </p:nvPr>
          </p:nvSpPr>
          <p:spPr bwMode="auto">
            <a:xfrm>
              <a:off x="9704388" y="4197351"/>
              <a:ext cx="42863" cy="260350"/>
            </a:xfrm>
            <a:custGeom>
              <a:avLst/>
              <a:gdLst>
                <a:gd name="T0" fmla="*/ 25 w 27"/>
                <a:gd name="T1" fmla="*/ 14 h 164"/>
                <a:gd name="T2" fmla="*/ 0 w 27"/>
                <a:gd name="T3" fmla="*/ 0 h 164"/>
                <a:gd name="T4" fmla="*/ 2 w 27"/>
                <a:gd name="T5" fmla="*/ 149 h 164"/>
                <a:gd name="T6" fmla="*/ 27 w 27"/>
                <a:gd name="T7" fmla="*/ 164 h 164"/>
                <a:gd name="T8" fmla="*/ 25 w 27"/>
                <a:gd name="T9" fmla="*/ 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4">
                  <a:moveTo>
                    <a:pt x="25" y="14"/>
                  </a:moveTo>
                  <a:lnTo>
                    <a:pt x="0" y="0"/>
                  </a:lnTo>
                  <a:lnTo>
                    <a:pt x="2" y="149"/>
                  </a:lnTo>
                  <a:lnTo>
                    <a:pt x="27" y="164"/>
                  </a:lnTo>
                  <a:lnTo>
                    <a:pt x="25" y="14"/>
                  </a:lnTo>
                  <a:close/>
                </a:path>
              </a:pathLst>
            </a:custGeom>
            <a:solidFill>
              <a:srgbClr val="A47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4" name="Freeform 1064"/>
            <p:cNvSpPr/>
            <p:nvPr>
              <p:custDataLst>
                <p:tags r:id="rId200"/>
              </p:custDataLst>
            </p:nvPr>
          </p:nvSpPr>
          <p:spPr bwMode="auto">
            <a:xfrm>
              <a:off x="9704388" y="4057651"/>
              <a:ext cx="277813" cy="161925"/>
            </a:xfrm>
            <a:custGeom>
              <a:avLst/>
              <a:gdLst>
                <a:gd name="T0" fmla="*/ 175 w 175"/>
                <a:gd name="T1" fmla="*/ 14 h 102"/>
                <a:gd name="T2" fmla="*/ 149 w 175"/>
                <a:gd name="T3" fmla="*/ 0 h 102"/>
                <a:gd name="T4" fmla="*/ 0 w 175"/>
                <a:gd name="T5" fmla="*/ 88 h 102"/>
                <a:gd name="T6" fmla="*/ 25 w 175"/>
                <a:gd name="T7" fmla="*/ 102 h 102"/>
                <a:gd name="T8" fmla="*/ 175 w 175"/>
                <a:gd name="T9" fmla="*/ 1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2">
                  <a:moveTo>
                    <a:pt x="175" y="14"/>
                  </a:moveTo>
                  <a:lnTo>
                    <a:pt x="149" y="0"/>
                  </a:lnTo>
                  <a:lnTo>
                    <a:pt x="0" y="88"/>
                  </a:lnTo>
                  <a:lnTo>
                    <a:pt x="25" y="102"/>
                  </a:lnTo>
                  <a:lnTo>
                    <a:pt x="175" y="14"/>
                  </a:lnTo>
                  <a:close/>
                </a:path>
              </a:pathLst>
            </a:custGeom>
            <a:solidFill>
              <a:srgbClr val="A3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5" name="Freeform 1065"/>
            <p:cNvSpPr/>
            <p:nvPr>
              <p:custDataLst>
                <p:tags r:id="rId201"/>
              </p:custDataLst>
            </p:nvPr>
          </p:nvSpPr>
          <p:spPr bwMode="auto">
            <a:xfrm>
              <a:off x="9748838" y="4540251"/>
              <a:ext cx="239713" cy="374650"/>
            </a:xfrm>
            <a:custGeom>
              <a:avLst/>
              <a:gdLst>
                <a:gd name="T0" fmla="*/ 0 w 151"/>
                <a:gd name="T1" fmla="*/ 88 h 236"/>
                <a:gd name="T2" fmla="*/ 2 w 151"/>
                <a:gd name="T3" fmla="*/ 236 h 236"/>
                <a:gd name="T4" fmla="*/ 151 w 151"/>
                <a:gd name="T5" fmla="*/ 149 h 236"/>
                <a:gd name="T6" fmla="*/ 149 w 151"/>
                <a:gd name="T7" fmla="*/ 0 h 236"/>
                <a:gd name="T8" fmla="*/ 0 w 151"/>
                <a:gd name="T9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236">
                  <a:moveTo>
                    <a:pt x="0" y="88"/>
                  </a:moveTo>
                  <a:lnTo>
                    <a:pt x="2" y="236"/>
                  </a:lnTo>
                  <a:lnTo>
                    <a:pt x="151" y="149"/>
                  </a:lnTo>
                  <a:lnTo>
                    <a:pt x="149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FBE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6" name="Freeform 1066"/>
            <p:cNvSpPr/>
            <p:nvPr>
              <p:custDataLst>
                <p:tags r:id="rId202"/>
              </p:custDataLst>
            </p:nvPr>
          </p:nvSpPr>
          <p:spPr bwMode="auto">
            <a:xfrm>
              <a:off x="9707563" y="4656138"/>
              <a:ext cx="44450" cy="258763"/>
            </a:xfrm>
            <a:custGeom>
              <a:avLst/>
              <a:gdLst>
                <a:gd name="T0" fmla="*/ 26 w 28"/>
                <a:gd name="T1" fmla="*/ 15 h 163"/>
                <a:gd name="T2" fmla="*/ 0 w 28"/>
                <a:gd name="T3" fmla="*/ 0 h 163"/>
                <a:gd name="T4" fmla="*/ 2 w 28"/>
                <a:gd name="T5" fmla="*/ 149 h 163"/>
                <a:gd name="T6" fmla="*/ 28 w 28"/>
                <a:gd name="T7" fmla="*/ 163 h 163"/>
                <a:gd name="T8" fmla="*/ 26 w 28"/>
                <a:gd name="T9" fmla="*/ 1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3">
                  <a:moveTo>
                    <a:pt x="26" y="15"/>
                  </a:moveTo>
                  <a:lnTo>
                    <a:pt x="0" y="0"/>
                  </a:lnTo>
                  <a:lnTo>
                    <a:pt x="2" y="149"/>
                  </a:lnTo>
                  <a:lnTo>
                    <a:pt x="28" y="163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FAD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7" name="Freeform 1067"/>
            <p:cNvSpPr/>
            <p:nvPr>
              <p:custDataLst>
                <p:tags r:id="rId203"/>
              </p:custDataLst>
            </p:nvPr>
          </p:nvSpPr>
          <p:spPr bwMode="auto">
            <a:xfrm>
              <a:off x="9707563" y="4516438"/>
              <a:ext cx="277813" cy="163513"/>
            </a:xfrm>
            <a:custGeom>
              <a:avLst/>
              <a:gdLst>
                <a:gd name="T0" fmla="*/ 175 w 175"/>
                <a:gd name="T1" fmla="*/ 15 h 103"/>
                <a:gd name="T2" fmla="*/ 150 w 175"/>
                <a:gd name="T3" fmla="*/ 0 h 103"/>
                <a:gd name="T4" fmla="*/ 0 w 175"/>
                <a:gd name="T5" fmla="*/ 88 h 103"/>
                <a:gd name="T6" fmla="*/ 26 w 175"/>
                <a:gd name="T7" fmla="*/ 103 h 103"/>
                <a:gd name="T8" fmla="*/ 175 w 175"/>
                <a:gd name="T9" fmla="*/ 1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3">
                  <a:moveTo>
                    <a:pt x="175" y="15"/>
                  </a:moveTo>
                  <a:lnTo>
                    <a:pt x="150" y="0"/>
                  </a:lnTo>
                  <a:lnTo>
                    <a:pt x="0" y="88"/>
                  </a:lnTo>
                  <a:lnTo>
                    <a:pt x="26" y="103"/>
                  </a:lnTo>
                  <a:lnTo>
                    <a:pt x="175" y="15"/>
                  </a:lnTo>
                  <a:close/>
                </a:path>
              </a:pathLst>
            </a:custGeom>
            <a:solidFill>
              <a:srgbClr val="FFF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8" name="Freeform 1068"/>
            <p:cNvSpPr/>
            <p:nvPr>
              <p:custDataLst>
                <p:tags r:id="rId204"/>
              </p:custDataLst>
            </p:nvPr>
          </p:nvSpPr>
          <p:spPr bwMode="auto">
            <a:xfrm>
              <a:off x="10142538" y="3494088"/>
              <a:ext cx="576263" cy="541338"/>
            </a:xfrm>
            <a:custGeom>
              <a:avLst/>
              <a:gdLst>
                <a:gd name="T0" fmla="*/ 235 w 363"/>
                <a:gd name="T1" fmla="*/ 0 h 341"/>
                <a:gd name="T2" fmla="*/ 0 w 363"/>
                <a:gd name="T3" fmla="*/ 120 h 341"/>
                <a:gd name="T4" fmla="*/ 154 w 363"/>
                <a:gd name="T5" fmla="*/ 341 h 341"/>
                <a:gd name="T6" fmla="*/ 361 w 363"/>
                <a:gd name="T7" fmla="*/ 220 h 341"/>
                <a:gd name="T8" fmla="*/ 235 w 363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41">
                  <a:moveTo>
                    <a:pt x="235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154" y="341"/>
                    <a:pt x="154" y="341"/>
                    <a:pt x="154" y="341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0"/>
                    <a:pt x="363" y="46"/>
                    <a:pt x="235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9" name="Freeform 1069"/>
            <p:cNvSpPr/>
            <p:nvPr>
              <p:custDataLst>
                <p:tags r:id="rId205"/>
              </p:custDataLst>
            </p:nvPr>
          </p:nvSpPr>
          <p:spPr bwMode="auto">
            <a:xfrm>
              <a:off x="10142538" y="3684588"/>
              <a:ext cx="244475" cy="350838"/>
            </a:xfrm>
            <a:custGeom>
              <a:avLst/>
              <a:gdLst>
                <a:gd name="T0" fmla="*/ 0 w 154"/>
                <a:gd name="T1" fmla="*/ 0 h 221"/>
                <a:gd name="T2" fmla="*/ 1 w 154"/>
                <a:gd name="T3" fmla="*/ 128 h 221"/>
                <a:gd name="T4" fmla="*/ 154 w 154"/>
                <a:gd name="T5" fmla="*/ 221 h 221"/>
                <a:gd name="T6" fmla="*/ 0 w 154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21">
                  <a:moveTo>
                    <a:pt x="0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4" y="221"/>
                    <a:pt x="135" y="40"/>
                    <a:pt x="0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0" name="Freeform 1070"/>
            <p:cNvSpPr/>
            <p:nvPr>
              <p:custDataLst>
                <p:tags r:id="rId206"/>
              </p:custDataLst>
            </p:nvPr>
          </p:nvSpPr>
          <p:spPr bwMode="auto">
            <a:xfrm>
              <a:off x="10398125" y="3535363"/>
              <a:ext cx="263525" cy="365125"/>
            </a:xfrm>
            <a:custGeom>
              <a:avLst/>
              <a:gdLst>
                <a:gd name="T0" fmla="*/ 40 w 166"/>
                <a:gd name="T1" fmla="*/ 0 h 230"/>
                <a:gd name="T2" fmla="*/ 156 w 166"/>
                <a:gd name="T3" fmla="*/ 207 h 230"/>
                <a:gd name="T4" fmla="*/ 118 w 166"/>
                <a:gd name="T5" fmla="*/ 230 h 230"/>
                <a:gd name="T6" fmla="*/ 0 w 166"/>
                <a:gd name="T7" fmla="*/ 20 h 230"/>
                <a:gd name="T8" fmla="*/ 40 w 16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30">
                  <a:moveTo>
                    <a:pt x="40" y="0"/>
                  </a:moveTo>
                  <a:cubicBezTo>
                    <a:pt x="40" y="0"/>
                    <a:pt x="166" y="64"/>
                    <a:pt x="156" y="20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5"/>
                    <a:pt x="0" y="2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1" name="Freeform 1071"/>
            <p:cNvSpPr/>
            <p:nvPr>
              <p:custDataLst>
                <p:tags r:id="rId207"/>
              </p:custDataLst>
            </p:nvPr>
          </p:nvSpPr>
          <p:spPr bwMode="auto">
            <a:xfrm>
              <a:off x="10263188" y="3613151"/>
              <a:ext cx="263525" cy="363538"/>
            </a:xfrm>
            <a:custGeom>
              <a:avLst/>
              <a:gdLst>
                <a:gd name="T0" fmla="*/ 40 w 166"/>
                <a:gd name="T1" fmla="*/ 0 h 229"/>
                <a:gd name="T2" fmla="*/ 156 w 166"/>
                <a:gd name="T3" fmla="*/ 207 h 229"/>
                <a:gd name="T4" fmla="*/ 118 w 166"/>
                <a:gd name="T5" fmla="*/ 229 h 229"/>
                <a:gd name="T6" fmla="*/ 0 w 166"/>
                <a:gd name="T7" fmla="*/ 19 h 229"/>
                <a:gd name="T8" fmla="*/ 40 w 166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29">
                  <a:moveTo>
                    <a:pt x="40" y="0"/>
                  </a:moveTo>
                  <a:cubicBezTo>
                    <a:pt x="40" y="0"/>
                    <a:pt x="166" y="63"/>
                    <a:pt x="156" y="207"/>
                  </a:cubicBezTo>
                  <a:cubicBezTo>
                    <a:pt x="118" y="229"/>
                    <a:pt x="118" y="229"/>
                    <a:pt x="118" y="229"/>
                  </a:cubicBezTo>
                  <a:cubicBezTo>
                    <a:pt x="118" y="229"/>
                    <a:pt x="119" y="65"/>
                    <a:pt x="0" y="19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2" name="Freeform 1072"/>
            <p:cNvSpPr/>
            <p:nvPr>
              <p:custDataLst>
                <p:tags r:id="rId208"/>
              </p:custDataLst>
            </p:nvPr>
          </p:nvSpPr>
          <p:spPr bwMode="auto">
            <a:xfrm>
              <a:off x="8969375" y="4130676"/>
              <a:ext cx="576263" cy="539750"/>
            </a:xfrm>
            <a:custGeom>
              <a:avLst/>
              <a:gdLst>
                <a:gd name="T0" fmla="*/ 235 w 363"/>
                <a:gd name="T1" fmla="*/ 0 h 340"/>
                <a:gd name="T2" fmla="*/ 0 w 363"/>
                <a:gd name="T3" fmla="*/ 120 h 340"/>
                <a:gd name="T4" fmla="*/ 154 w 363"/>
                <a:gd name="T5" fmla="*/ 340 h 340"/>
                <a:gd name="T6" fmla="*/ 361 w 363"/>
                <a:gd name="T7" fmla="*/ 220 h 340"/>
                <a:gd name="T8" fmla="*/ 235 w 363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40">
                  <a:moveTo>
                    <a:pt x="235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154" y="340"/>
                    <a:pt x="154" y="340"/>
                    <a:pt x="154" y="340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0"/>
                    <a:pt x="363" y="46"/>
                    <a:pt x="235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3" name="Freeform 1074"/>
            <p:cNvSpPr/>
            <p:nvPr>
              <p:custDataLst>
                <p:tags r:id="rId209"/>
              </p:custDataLst>
            </p:nvPr>
          </p:nvSpPr>
          <p:spPr bwMode="auto">
            <a:xfrm>
              <a:off x="8969375" y="4321175"/>
              <a:ext cx="244475" cy="349250"/>
            </a:xfrm>
            <a:custGeom>
              <a:avLst/>
              <a:gdLst>
                <a:gd name="T0" fmla="*/ 0 w 154"/>
                <a:gd name="T1" fmla="*/ 0 h 220"/>
                <a:gd name="T2" fmla="*/ 1 w 154"/>
                <a:gd name="T3" fmla="*/ 128 h 220"/>
                <a:gd name="T4" fmla="*/ 154 w 154"/>
                <a:gd name="T5" fmla="*/ 220 h 220"/>
                <a:gd name="T6" fmla="*/ 0 w 154"/>
                <a:gd name="T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20">
                  <a:moveTo>
                    <a:pt x="0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54" y="220"/>
                    <a:pt x="154" y="220"/>
                    <a:pt x="154" y="220"/>
                  </a:cubicBezTo>
                  <a:cubicBezTo>
                    <a:pt x="154" y="220"/>
                    <a:pt x="135" y="40"/>
                    <a:pt x="0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4" name="Freeform 1075"/>
            <p:cNvSpPr/>
            <p:nvPr>
              <p:custDataLst>
                <p:tags r:id="rId210"/>
              </p:custDataLst>
            </p:nvPr>
          </p:nvSpPr>
          <p:spPr bwMode="auto">
            <a:xfrm>
              <a:off x="9224963" y="4171950"/>
              <a:ext cx="265113" cy="365125"/>
            </a:xfrm>
            <a:custGeom>
              <a:avLst/>
              <a:gdLst>
                <a:gd name="T0" fmla="*/ 41 w 167"/>
                <a:gd name="T1" fmla="*/ 0 h 230"/>
                <a:gd name="T2" fmla="*/ 157 w 167"/>
                <a:gd name="T3" fmla="*/ 207 h 230"/>
                <a:gd name="T4" fmla="*/ 118 w 167"/>
                <a:gd name="T5" fmla="*/ 230 h 230"/>
                <a:gd name="T6" fmla="*/ 0 w 167"/>
                <a:gd name="T7" fmla="*/ 19 h 230"/>
                <a:gd name="T8" fmla="*/ 41 w 167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30">
                  <a:moveTo>
                    <a:pt x="41" y="0"/>
                  </a:moveTo>
                  <a:cubicBezTo>
                    <a:pt x="41" y="0"/>
                    <a:pt x="167" y="63"/>
                    <a:pt x="157" y="20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5"/>
                    <a:pt x="0" y="19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5" name="Freeform 1076"/>
            <p:cNvSpPr/>
            <p:nvPr>
              <p:custDataLst>
                <p:tags r:id="rId211"/>
              </p:custDataLst>
            </p:nvPr>
          </p:nvSpPr>
          <p:spPr bwMode="auto">
            <a:xfrm>
              <a:off x="9090025" y="4248150"/>
              <a:ext cx="263525" cy="365125"/>
            </a:xfrm>
            <a:custGeom>
              <a:avLst/>
              <a:gdLst>
                <a:gd name="T0" fmla="*/ 41 w 166"/>
                <a:gd name="T1" fmla="*/ 0 h 230"/>
                <a:gd name="T2" fmla="*/ 156 w 166"/>
                <a:gd name="T3" fmla="*/ 208 h 230"/>
                <a:gd name="T4" fmla="*/ 118 w 166"/>
                <a:gd name="T5" fmla="*/ 230 h 230"/>
                <a:gd name="T6" fmla="*/ 0 w 166"/>
                <a:gd name="T7" fmla="*/ 20 h 230"/>
                <a:gd name="T8" fmla="*/ 41 w 16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30">
                  <a:moveTo>
                    <a:pt x="41" y="0"/>
                  </a:moveTo>
                  <a:cubicBezTo>
                    <a:pt x="41" y="0"/>
                    <a:pt x="166" y="64"/>
                    <a:pt x="156" y="208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6"/>
                    <a:pt x="0" y="2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6" name="Freeform 1077"/>
            <p:cNvSpPr/>
            <p:nvPr>
              <p:custDataLst>
                <p:tags r:id="rId212"/>
              </p:custDataLst>
            </p:nvPr>
          </p:nvSpPr>
          <p:spPr bwMode="auto">
            <a:xfrm>
              <a:off x="7599363" y="4041775"/>
              <a:ext cx="334963" cy="638175"/>
            </a:xfrm>
            <a:custGeom>
              <a:avLst/>
              <a:gdLst>
                <a:gd name="T0" fmla="*/ 210 w 211"/>
                <a:gd name="T1" fmla="*/ 118 h 402"/>
                <a:gd name="T2" fmla="*/ 211 w 211"/>
                <a:gd name="T3" fmla="*/ 402 h 402"/>
                <a:gd name="T4" fmla="*/ 2 w 211"/>
                <a:gd name="T5" fmla="*/ 283 h 402"/>
                <a:gd name="T6" fmla="*/ 0 w 211"/>
                <a:gd name="T7" fmla="*/ 0 h 402"/>
                <a:gd name="T8" fmla="*/ 210 w 211"/>
                <a:gd name="T9" fmla="*/ 11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402">
                  <a:moveTo>
                    <a:pt x="210" y="118"/>
                  </a:moveTo>
                  <a:lnTo>
                    <a:pt x="211" y="402"/>
                  </a:lnTo>
                  <a:lnTo>
                    <a:pt x="2" y="283"/>
                  </a:lnTo>
                  <a:lnTo>
                    <a:pt x="0" y="0"/>
                  </a:lnTo>
                  <a:lnTo>
                    <a:pt x="210" y="118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7" name="Freeform 1078"/>
            <p:cNvSpPr/>
            <p:nvPr>
              <p:custDataLst>
                <p:tags r:id="rId213"/>
              </p:custDataLst>
            </p:nvPr>
          </p:nvSpPr>
          <p:spPr bwMode="auto">
            <a:xfrm>
              <a:off x="7932738" y="4195763"/>
              <a:ext cx="57150" cy="484188"/>
            </a:xfrm>
            <a:custGeom>
              <a:avLst/>
              <a:gdLst>
                <a:gd name="T0" fmla="*/ 0 w 36"/>
                <a:gd name="T1" fmla="*/ 21 h 305"/>
                <a:gd name="T2" fmla="*/ 35 w 36"/>
                <a:gd name="T3" fmla="*/ 0 h 305"/>
                <a:gd name="T4" fmla="*/ 36 w 36"/>
                <a:gd name="T5" fmla="*/ 284 h 305"/>
                <a:gd name="T6" fmla="*/ 1 w 36"/>
                <a:gd name="T7" fmla="*/ 305 h 305"/>
                <a:gd name="T8" fmla="*/ 0 w 36"/>
                <a:gd name="T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5">
                  <a:moveTo>
                    <a:pt x="0" y="21"/>
                  </a:moveTo>
                  <a:lnTo>
                    <a:pt x="35" y="0"/>
                  </a:lnTo>
                  <a:lnTo>
                    <a:pt x="36" y="284"/>
                  </a:lnTo>
                  <a:lnTo>
                    <a:pt x="1" y="305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8" name="Freeform 1079"/>
            <p:cNvSpPr/>
            <p:nvPr>
              <p:custDataLst>
                <p:tags r:id="rId214"/>
              </p:custDataLst>
            </p:nvPr>
          </p:nvSpPr>
          <p:spPr bwMode="auto">
            <a:xfrm>
              <a:off x="7599363" y="4008438"/>
              <a:ext cx="388938" cy="220663"/>
            </a:xfrm>
            <a:custGeom>
              <a:avLst/>
              <a:gdLst>
                <a:gd name="T0" fmla="*/ 0 w 245"/>
                <a:gd name="T1" fmla="*/ 21 h 139"/>
                <a:gd name="T2" fmla="*/ 35 w 245"/>
                <a:gd name="T3" fmla="*/ 0 h 139"/>
                <a:gd name="T4" fmla="*/ 245 w 245"/>
                <a:gd name="T5" fmla="*/ 118 h 139"/>
                <a:gd name="T6" fmla="*/ 210 w 245"/>
                <a:gd name="T7" fmla="*/ 139 h 139"/>
                <a:gd name="T8" fmla="*/ 0 w 245"/>
                <a:gd name="T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39">
                  <a:moveTo>
                    <a:pt x="0" y="21"/>
                  </a:moveTo>
                  <a:lnTo>
                    <a:pt x="35" y="0"/>
                  </a:lnTo>
                  <a:lnTo>
                    <a:pt x="245" y="118"/>
                  </a:lnTo>
                  <a:lnTo>
                    <a:pt x="210" y="139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9" name="Freeform 1080"/>
            <p:cNvSpPr/>
            <p:nvPr>
              <p:custDataLst>
                <p:tags r:id="rId215"/>
              </p:custDataLst>
            </p:nvPr>
          </p:nvSpPr>
          <p:spPr bwMode="auto">
            <a:xfrm>
              <a:off x="7627938" y="4100513"/>
              <a:ext cx="271463" cy="515938"/>
            </a:xfrm>
            <a:custGeom>
              <a:avLst/>
              <a:gdLst>
                <a:gd name="T0" fmla="*/ 170 w 171"/>
                <a:gd name="T1" fmla="*/ 96 h 325"/>
                <a:gd name="T2" fmla="*/ 171 w 171"/>
                <a:gd name="T3" fmla="*/ 325 h 325"/>
                <a:gd name="T4" fmla="*/ 2 w 171"/>
                <a:gd name="T5" fmla="*/ 229 h 325"/>
                <a:gd name="T6" fmla="*/ 0 w 171"/>
                <a:gd name="T7" fmla="*/ 0 h 325"/>
                <a:gd name="T8" fmla="*/ 170 w 171"/>
                <a:gd name="T9" fmla="*/ 9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25">
                  <a:moveTo>
                    <a:pt x="170" y="96"/>
                  </a:moveTo>
                  <a:lnTo>
                    <a:pt x="171" y="325"/>
                  </a:lnTo>
                  <a:lnTo>
                    <a:pt x="2" y="229"/>
                  </a:lnTo>
                  <a:lnTo>
                    <a:pt x="0" y="0"/>
                  </a:lnTo>
                  <a:lnTo>
                    <a:pt x="170" y="96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0" name="Freeform 1081"/>
            <p:cNvSpPr/>
            <p:nvPr>
              <p:custDataLst>
                <p:tags r:id="rId216"/>
              </p:custDataLst>
            </p:nvPr>
          </p:nvSpPr>
          <p:spPr bwMode="auto">
            <a:xfrm>
              <a:off x="7932738" y="4229100"/>
              <a:ext cx="333375" cy="636588"/>
            </a:xfrm>
            <a:custGeom>
              <a:avLst/>
              <a:gdLst>
                <a:gd name="T0" fmla="*/ 209 w 210"/>
                <a:gd name="T1" fmla="*/ 119 h 401"/>
                <a:gd name="T2" fmla="*/ 210 w 210"/>
                <a:gd name="T3" fmla="*/ 401 h 401"/>
                <a:gd name="T4" fmla="*/ 1 w 210"/>
                <a:gd name="T5" fmla="*/ 284 h 401"/>
                <a:gd name="T6" fmla="*/ 0 w 210"/>
                <a:gd name="T7" fmla="*/ 0 h 401"/>
                <a:gd name="T8" fmla="*/ 209 w 210"/>
                <a:gd name="T9" fmla="*/ 11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401">
                  <a:moveTo>
                    <a:pt x="209" y="119"/>
                  </a:moveTo>
                  <a:lnTo>
                    <a:pt x="210" y="401"/>
                  </a:lnTo>
                  <a:lnTo>
                    <a:pt x="1" y="284"/>
                  </a:lnTo>
                  <a:lnTo>
                    <a:pt x="0" y="0"/>
                  </a:lnTo>
                  <a:lnTo>
                    <a:pt x="209" y="119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1" name="Freeform 1082"/>
            <p:cNvSpPr/>
            <p:nvPr>
              <p:custDataLst>
                <p:tags r:id="rId217"/>
              </p:custDataLst>
            </p:nvPr>
          </p:nvSpPr>
          <p:spPr bwMode="auto">
            <a:xfrm>
              <a:off x="8264525" y="4384675"/>
              <a:ext cx="57150" cy="481013"/>
            </a:xfrm>
            <a:custGeom>
              <a:avLst/>
              <a:gdLst>
                <a:gd name="T0" fmla="*/ 0 w 36"/>
                <a:gd name="T1" fmla="*/ 21 h 303"/>
                <a:gd name="T2" fmla="*/ 35 w 36"/>
                <a:gd name="T3" fmla="*/ 0 h 303"/>
                <a:gd name="T4" fmla="*/ 36 w 36"/>
                <a:gd name="T5" fmla="*/ 282 h 303"/>
                <a:gd name="T6" fmla="*/ 1 w 36"/>
                <a:gd name="T7" fmla="*/ 303 h 303"/>
                <a:gd name="T8" fmla="*/ 0 w 36"/>
                <a:gd name="T9" fmla="*/ 2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3">
                  <a:moveTo>
                    <a:pt x="0" y="21"/>
                  </a:moveTo>
                  <a:lnTo>
                    <a:pt x="35" y="0"/>
                  </a:lnTo>
                  <a:lnTo>
                    <a:pt x="36" y="282"/>
                  </a:lnTo>
                  <a:lnTo>
                    <a:pt x="1" y="30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2" name="Freeform 1083"/>
            <p:cNvSpPr/>
            <p:nvPr>
              <p:custDataLst>
                <p:tags r:id="rId218"/>
              </p:custDataLst>
            </p:nvPr>
          </p:nvSpPr>
          <p:spPr bwMode="auto">
            <a:xfrm>
              <a:off x="7932738" y="4195763"/>
              <a:ext cx="387350" cy="222250"/>
            </a:xfrm>
            <a:custGeom>
              <a:avLst/>
              <a:gdLst>
                <a:gd name="T0" fmla="*/ 0 w 244"/>
                <a:gd name="T1" fmla="*/ 21 h 140"/>
                <a:gd name="T2" fmla="*/ 35 w 244"/>
                <a:gd name="T3" fmla="*/ 0 h 140"/>
                <a:gd name="T4" fmla="*/ 244 w 244"/>
                <a:gd name="T5" fmla="*/ 119 h 140"/>
                <a:gd name="T6" fmla="*/ 209 w 244"/>
                <a:gd name="T7" fmla="*/ 140 h 140"/>
                <a:gd name="T8" fmla="*/ 0 w 244"/>
                <a:gd name="T9" fmla="*/ 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40">
                  <a:moveTo>
                    <a:pt x="0" y="21"/>
                  </a:moveTo>
                  <a:lnTo>
                    <a:pt x="35" y="0"/>
                  </a:lnTo>
                  <a:lnTo>
                    <a:pt x="244" y="119"/>
                  </a:lnTo>
                  <a:lnTo>
                    <a:pt x="209" y="14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3" name="Freeform 1084"/>
            <p:cNvSpPr/>
            <p:nvPr>
              <p:custDataLst>
                <p:tags r:id="rId219"/>
              </p:custDataLst>
            </p:nvPr>
          </p:nvSpPr>
          <p:spPr bwMode="auto">
            <a:xfrm>
              <a:off x="7961313" y="4287838"/>
              <a:ext cx="269875" cy="517525"/>
            </a:xfrm>
            <a:custGeom>
              <a:avLst/>
              <a:gdLst>
                <a:gd name="T0" fmla="*/ 169 w 170"/>
                <a:gd name="T1" fmla="*/ 96 h 326"/>
                <a:gd name="T2" fmla="*/ 170 w 170"/>
                <a:gd name="T3" fmla="*/ 326 h 326"/>
                <a:gd name="T4" fmla="*/ 1 w 170"/>
                <a:gd name="T5" fmla="*/ 230 h 326"/>
                <a:gd name="T6" fmla="*/ 0 w 170"/>
                <a:gd name="T7" fmla="*/ 0 h 326"/>
                <a:gd name="T8" fmla="*/ 169 w 170"/>
                <a:gd name="T9" fmla="*/ 9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326">
                  <a:moveTo>
                    <a:pt x="169" y="96"/>
                  </a:moveTo>
                  <a:lnTo>
                    <a:pt x="170" y="326"/>
                  </a:lnTo>
                  <a:lnTo>
                    <a:pt x="1" y="230"/>
                  </a:lnTo>
                  <a:lnTo>
                    <a:pt x="0" y="0"/>
                  </a:lnTo>
                  <a:lnTo>
                    <a:pt x="169" y="96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4" name="Freeform 1085"/>
            <p:cNvSpPr/>
            <p:nvPr>
              <p:custDataLst>
                <p:tags r:id="rId220"/>
              </p:custDataLst>
            </p:nvPr>
          </p:nvSpPr>
          <p:spPr bwMode="auto">
            <a:xfrm>
              <a:off x="7445375" y="3949700"/>
              <a:ext cx="874713" cy="712788"/>
            </a:xfrm>
            <a:custGeom>
              <a:avLst/>
              <a:gdLst>
                <a:gd name="T0" fmla="*/ 170 w 551"/>
                <a:gd name="T1" fmla="*/ 0 h 449"/>
                <a:gd name="T2" fmla="*/ 551 w 551"/>
                <a:gd name="T3" fmla="*/ 225 h 449"/>
                <a:gd name="T4" fmla="*/ 403 w 551"/>
                <a:gd name="T5" fmla="*/ 449 h 449"/>
                <a:gd name="T6" fmla="*/ 35 w 551"/>
                <a:gd name="T7" fmla="*/ 229 h 449"/>
                <a:gd name="T8" fmla="*/ 170 w 551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449">
                  <a:moveTo>
                    <a:pt x="170" y="0"/>
                  </a:moveTo>
                  <a:cubicBezTo>
                    <a:pt x="551" y="225"/>
                    <a:pt x="551" y="225"/>
                    <a:pt x="551" y="225"/>
                  </a:cubicBezTo>
                  <a:cubicBezTo>
                    <a:pt x="403" y="449"/>
                    <a:pt x="403" y="449"/>
                    <a:pt x="403" y="449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35" y="229"/>
                    <a:pt x="0" y="61"/>
                    <a:pt x="170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5" name="Freeform 1086"/>
            <p:cNvSpPr/>
            <p:nvPr>
              <p:custDataLst>
                <p:tags r:id="rId221"/>
              </p:custDataLst>
            </p:nvPr>
          </p:nvSpPr>
          <p:spPr bwMode="auto">
            <a:xfrm>
              <a:off x="8085138" y="4306888"/>
              <a:ext cx="238125" cy="355600"/>
            </a:xfrm>
            <a:custGeom>
              <a:avLst/>
              <a:gdLst>
                <a:gd name="T0" fmla="*/ 148 w 150"/>
                <a:gd name="T1" fmla="*/ 0 h 224"/>
                <a:gd name="T2" fmla="*/ 150 w 150"/>
                <a:gd name="T3" fmla="*/ 127 h 224"/>
                <a:gd name="T4" fmla="*/ 0 w 150"/>
                <a:gd name="T5" fmla="*/ 224 h 224"/>
                <a:gd name="T6" fmla="*/ 148 w 150"/>
                <a:gd name="T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224">
                  <a:moveTo>
                    <a:pt x="148" y="0"/>
                  </a:moveTo>
                  <a:cubicBezTo>
                    <a:pt x="150" y="127"/>
                    <a:pt x="150" y="127"/>
                    <a:pt x="150" y="127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24"/>
                    <a:pt x="14" y="43"/>
                    <a:pt x="148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6" name="Freeform 1087"/>
            <p:cNvSpPr/>
            <p:nvPr>
              <p:custDataLst>
                <p:tags r:id="rId222"/>
              </p:custDataLst>
            </p:nvPr>
          </p:nvSpPr>
          <p:spPr bwMode="auto">
            <a:xfrm>
              <a:off x="7824788" y="4165600"/>
              <a:ext cx="268288" cy="357188"/>
            </a:xfrm>
            <a:custGeom>
              <a:avLst/>
              <a:gdLst>
                <a:gd name="T0" fmla="*/ 129 w 169"/>
                <a:gd name="T1" fmla="*/ 0 h 225"/>
                <a:gd name="T2" fmla="*/ 3 w 169"/>
                <a:gd name="T3" fmla="*/ 201 h 225"/>
                <a:gd name="T4" fmla="*/ 40 w 169"/>
                <a:gd name="T5" fmla="*/ 225 h 225"/>
                <a:gd name="T6" fmla="*/ 169 w 169"/>
                <a:gd name="T7" fmla="*/ 21 h 225"/>
                <a:gd name="T8" fmla="*/ 129 w 169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5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5"/>
                    <a:pt x="40" y="225"/>
                    <a:pt x="40" y="225"/>
                  </a:cubicBezTo>
                  <a:cubicBezTo>
                    <a:pt x="40" y="225"/>
                    <a:pt x="47" y="61"/>
                    <a:pt x="169" y="21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7" name="Freeform 1088"/>
            <p:cNvSpPr/>
            <p:nvPr>
              <p:custDataLst>
                <p:tags r:id="rId223"/>
              </p:custDataLst>
            </p:nvPr>
          </p:nvSpPr>
          <p:spPr bwMode="auto">
            <a:xfrm>
              <a:off x="7680325" y="4071938"/>
              <a:ext cx="266700" cy="358775"/>
            </a:xfrm>
            <a:custGeom>
              <a:avLst/>
              <a:gdLst>
                <a:gd name="T0" fmla="*/ 128 w 168"/>
                <a:gd name="T1" fmla="*/ 0 h 226"/>
                <a:gd name="T2" fmla="*/ 2 w 168"/>
                <a:gd name="T3" fmla="*/ 201 h 226"/>
                <a:gd name="T4" fmla="*/ 39 w 168"/>
                <a:gd name="T5" fmla="*/ 226 h 226"/>
                <a:gd name="T6" fmla="*/ 168 w 168"/>
                <a:gd name="T7" fmla="*/ 22 h 226"/>
                <a:gd name="T8" fmla="*/ 128 w 168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26">
                  <a:moveTo>
                    <a:pt x="128" y="0"/>
                  </a:moveTo>
                  <a:cubicBezTo>
                    <a:pt x="128" y="0"/>
                    <a:pt x="0" y="57"/>
                    <a:pt x="2" y="201"/>
                  </a:cubicBezTo>
                  <a:cubicBezTo>
                    <a:pt x="39" y="226"/>
                    <a:pt x="39" y="226"/>
                    <a:pt x="39" y="226"/>
                  </a:cubicBezTo>
                  <a:cubicBezTo>
                    <a:pt x="39" y="226"/>
                    <a:pt x="47" y="62"/>
                    <a:pt x="168" y="22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8" name="Freeform 1089"/>
            <p:cNvSpPr/>
            <p:nvPr>
              <p:custDataLst>
                <p:tags r:id="rId224"/>
              </p:custDataLst>
            </p:nvPr>
          </p:nvSpPr>
          <p:spPr bwMode="auto">
            <a:xfrm>
              <a:off x="7545388" y="3989388"/>
              <a:ext cx="268288" cy="357188"/>
            </a:xfrm>
            <a:custGeom>
              <a:avLst/>
              <a:gdLst>
                <a:gd name="T0" fmla="*/ 129 w 169"/>
                <a:gd name="T1" fmla="*/ 0 h 225"/>
                <a:gd name="T2" fmla="*/ 3 w 169"/>
                <a:gd name="T3" fmla="*/ 201 h 225"/>
                <a:gd name="T4" fmla="*/ 40 w 169"/>
                <a:gd name="T5" fmla="*/ 225 h 225"/>
                <a:gd name="T6" fmla="*/ 169 w 169"/>
                <a:gd name="T7" fmla="*/ 21 h 225"/>
                <a:gd name="T8" fmla="*/ 129 w 169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5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5"/>
                    <a:pt x="40" y="225"/>
                    <a:pt x="40" y="225"/>
                  </a:cubicBezTo>
                  <a:cubicBezTo>
                    <a:pt x="40" y="225"/>
                    <a:pt x="47" y="61"/>
                    <a:pt x="169" y="21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9" name="Freeform 1090"/>
            <p:cNvSpPr/>
            <p:nvPr>
              <p:custDataLst>
                <p:tags r:id="rId225"/>
              </p:custDataLst>
            </p:nvPr>
          </p:nvSpPr>
          <p:spPr bwMode="auto">
            <a:xfrm>
              <a:off x="7956550" y="4248150"/>
              <a:ext cx="268288" cy="358775"/>
            </a:xfrm>
            <a:custGeom>
              <a:avLst/>
              <a:gdLst>
                <a:gd name="T0" fmla="*/ 129 w 169"/>
                <a:gd name="T1" fmla="*/ 0 h 226"/>
                <a:gd name="T2" fmla="*/ 3 w 169"/>
                <a:gd name="T3" fmla="*/ 201 h 226"/>
                <a:gd name="T4" fmla="*/ 40 w 169"/>
                <a:gd name="T5" fmla="*/ 226 h 226"/>
                <a:gd name="T6" fmla="*/ 169 w 169"/>
                <a:gd name="T7" fmla="*/ 22 h 226"/>
                <a:gd name="T8" fmla="*/ 129 w 169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6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6"/>
                    <a:pt x="40" y="226"/>
                    <a:pt x="40" y="226"/>
                  </a:cubicBezTo>
                  <a:cubicBezTo>
                    <a:pt x="40" y="226"/>
                    <a:pt x="47" y="62"/>
                    <a:pt x="169" y="22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0" name="Freeform 1091"/>
            <p:cNvSpPr/>
            <p:nvPr>
              <p:custDataLst>
                <p:tags r:id="rId226"/>
              </p:custDataLst>
            </p:nvPr>
          </p:nvSpPr>
          <p:spPr bwMode="auto">
            <a:xfrm>
              <a:off x="10948988" y="3843338"/>
              <a:ext cx="203200" cy="477838"/>
            </a:xfrm>
            <a:custGeom>
              <a:avLst/>
              <a:gdLst>
                <a:gd name="T0" fmla="*/ 128 w 128"/>
                <a:gd name="T1" fmla="*/ 0 h 301"/>
                <a:gd name="T2" fmla="*/ 0 w 128"/>
                <a:gd name="T3" fmla="*/ 218 h 301"/>
                <a:gd name="T4" fmla="*/ 128 w 128"/>
                <a:gd name="T5" fmla="*/ 301 h 301"/>
                <a:gd name="T6" fmla="*/ 128 w 128"/>
                <a:gd name="T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301">
                  <a:moveTo>
                    <a:pt x="128" y="0"/>
                  </a:moveTo>
                  <a:lnTo>
                    <a:pt x="0" y="218"/>
                  </a:lnTo>
                  <a:lnTo>
                    <a:pt x="128" y="30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1" name="Freeform 1092"/>
            <p:cNvSpPr/>
            <p:nvPr>
              <p:custDataLst>
                <p:tags r:id="rId227"/>
              </p:custDataLst>
            </p:nvPr>
          </p:nvSpPr>
          <p:spPr bwMode="auto">
            <a:xfrm>
              <a:off x="11152188" y="3843338"/>
              <a:ext cx="214313" cy="477838"/>
            </a:xfrm>
            <a:custGeom>
              <a:avLst/>
              <a:gdLst>
                <a:gd name="T0" fmla="*/ 135 w 135"/>
                <a:gd name="T1" fmla="*/ 219 h 301"/>
                <a:gd name="T2" fmla="*/ 0 w 135"/>
                <a:gd name="T3" fmla="*/ 301 h 301"/>
                <a:gd name="T4" fmla="*/ 0 w 135"/>
                <a:gd name="T5" fmla="*/ 0 h 301"/>
                <a:gd name="T6" fmla="*/ 135 w 135"/>
                <a:gd name="T7" fmla="*/ 219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301">
                  <a:moveTo>
                    <a:pt x="135" y="219"/>
                  </a:moveTo>
                  <a:cubicBezTo>
                    <a:pt x="131" y="221"/>
                    <a:pt x="0" y="301"/>
                    <a:pt x="0" y="30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5" y="219"/>
                  </a:lnTo>
                  <a:close/>
                </a:path>
              </a:pathLst>
            </a:custGeom>
            <a:solidFill>
              <a:srgbClr val="7BC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2" name="Freeform 1093"/>
            <p:cNvSpPr/>
            <p:nvPr>
              <p:custDataLst>
                <p:tags r:id="rId228"/>
              </p:custDataLst>
            </p:nvPr>
          </p:nvSpPr>
          <p:spPr bwMode="auto">
            <a:xfrm>
              <a:off x="11152188" y="4292600"/>
              <a:ext cx="47625" cy="100013"/>
            </a:xfrm>
            <a:custGeom>
              <a:avLst/>
              <a:gdLst>
                <a:gd name="T0" fmla="*/ 30 w 30"/>
                <a:gd name="T1" fmla="*/ 45 h 63"/>
                <a:gd name="T2" fmla="*/ 0 w 30"/>
                <a:gd name="T3" fmla="*/ 63 h 63"/>
                <a:gd name="T4" fmla="*/ 0 w 30"/>
                <a:gd name="T5" fmla="*/ 18 h 63"/>
                <a:gd name="T6" fmla="*/ 30 w 30"/>
                <a:gd name="T7" fmla="*/ 0 h 63"/>
                <a:gd name="T8" fmla="*/ 30 w 30"/>
                <a:gd name="T9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3">
                  <a:moveTo>
                    <a:pt x="30" y="45"/>
                  </a:moveTo>
                  <a:lnTo>
                    <a:pt x="0" y="63"/>
                  </a:lnTo>
                  <a:lnTo>
                    <a:pt x="0" y="18"/>
                  </a:lnTo>
                  <a:lnTo>
                    <a:pt x="30" y="0"/>
                  </a:lnTo>
                  <a:lnTo>
                    <a:pt x="30" y="45"/>
                  </a:lnTo>
                  <a:close/>
                </a:path>
              </a:pathLst>
            </a:custGeom>
            <a:solidFill>
              <a:srgbClr val="794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3" name="Freeform 1094"/>
            <p:cNvSpPr/>
            <p:nvPr>
              <p:custDataLst>
                <p:tags r:id="rId229"/>
              </p:custDataLst>
            </p:nvPr>
          </p:nvSpPr>
          <p:spPr bwMode="auto">
            <a:xfrm>
              <a:off x="11099800" y="4287838"/>
              <a:ext cx="52388" cy="104775"/>
            </a:xfrm>
            <a:custGeom>
              <a:avLst/>
              <a:gdLst>
                <a:gd name="T0" fmla="*/ 0 w 33"/>
                <a:gd name="T1" fmla="*/ 0 h 66"/>
                <a:gd name="T2" fmla="*/ 33 w 33"/>
                <a:gd name="T3" fmla="*/ 21 h 66"/>
                <a:gd name="T4" fmla="*/ 33 w 33"/>
                <a:gd name="T5" fmla="*/ 66 h 66"/>
                <a:gd name="T6" fmla="*/ 0 w 33"/>
                <a:gd name="T7" fmla="*/ 49 h 66"/>
                <a:gd name="T8" fmla="*/ 0 w 3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6">
                  <a:moveTo>
                    <a:pt x="0" y="0"/>
                  </a:moveTo>
                  <a:lnTo>
                    <a:pt x="33" y="21"/>
                  </a:lnTo>
                  <a:lnTo>
                    <a:pt x="33" y="66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4" name="Freeform 1095"/>
            <p:cNvSpPr/>
            <p:nvPr>
              <p:custDataLst>
                <p:tags r:id="rId230"/>
              </p:custDataLst>
            </p:nvPr>
          </p:nvSpPr>
          <p:spPr bwMode="auto">
            <a:xfrm>
              <a:off x="6407150" y="4521200"/>
              <a:ext cx="142875" cy="331788"/>
            </a:xfrm>
            <a:custGeom>
              <a:avLst/>
              <a:gdLst>
                <a:gd name="T0" fmla="*/ 90 w 90"/>
                <a:gd name="T1" fmla="*/ 0 h 209"/>
                <a:gd name="T2" fmla="*/ 0 w 90"/>
                <a:gd name="T3" fmla="*/ 151 h 209"/>
                <a:gd name="T4" fmla="*/ 90 w 90"/>
                <a:gd name="T5" fmla="*/ 209 h 209"/>
                <a:gd name="T6" fmla="*/ 90 w 90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09">
                  <a:moveTo>
                    <a:pt x="90" y="0"/>
                  </a:moveTo>
                  <a:lnTo>
                    <a:pt x="0" y="151"/>
                  </a:lnTo>
                  <a:lnTo>
                    <a:pt x="90" y="20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5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5" name="Freeform 1096"/>
            <p:cNvSpPr/>
            <p:nvPr>
              <p:custDataLst>
                <p:tags r:id="rId231"/>
              </p:custDataLst>
            </p:nvPr>
          </p:nvSpPr>
          <p:spPr bwMode="auto">
            <a:xfrm>
              <a:off x="6550025" y="4521200"/>
              <a:ext cx="149225" cy="331788"/>
            </a:xfrm>
            <a:custGeom>
              <a:avLst/>
              <a:gdLst>
                <a:gd name="T0" fmla="*/ 94 w 94"/>
                <a:gd name="T1" fmla="*/ 152 h 210"/>
                <a:gd name="T2" fmla="*/ 0 w 94"/>
                <a:gd name="T3" fmla="*/ 210 h 210"/>
                <a:gd name="T4" fmla="*/ 0 w 94"/>
                <a:gd name="T5" fmla="*/ 0 h 210"/>
                <a:gd name="T6" fmla="*/ 94 w 94"/>
                <a:gd name="T7" fmla="*/ 15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210">
                  <a:moveTo>
                    <a:pt x="94" y="152"/>
                  </a:moveTo>
                  <a:cubicBezTo>
                    <a:pt x="90" y="153"/>
                    <a:pt x="0" y="210"/>
                    <a:pt x="0" y="2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4" y="152"/>
                  </a:lnTo>
                  <a:close/>
                </a:path>
              </a:pathLst>
            </a:custGeom>
            <a:solidFill>
              <a:srgbClr val="7BC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6" name="Freeform 1097"/>
            <p:cNvSpPr/>
            <p:nvPr>
              <p:custDataLst>
                <p:tags r:id="rId232"/>
              </p:custDataLst>
            </p:nvPr>
          </p:nvSpPr>
          <p:spPr bwMode="auto">
            <a:xfrm>
              <a:off x="6550025" y="4832350"/>
              <a:ext cx="31750" cy="69850"/>
            </a:xfrm>
            <a:custGeom>
              <a:avLst/>
              <a:gdLst>
                <a:gd name="T0" fmla="*/ 20 w 20"/>
                <a:gd name="T1" fmla="*/ 31 h 44"/>
                <a:gd name="T2" fmla="*/ 0 w 20"/>
                <a:gd name="T3" fmla="*/ 44 h 44"/>
                <a:gd name="T4" fmla="*/ 0 w 20"/>
                <a:gd name="T5" fmla="*/ 13 h 44"/>
                <a:gd name="T6" fmla="*/ 20 w 20"/>
                <a:gd name="T7" fmla="*/ 0 h 44"/>
                <a:gd name="T8" fmla="*/ 20 w 20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4">
                  <a:moveTo>
                    <a:pt x="20" y="31"/>
                  </a:moveTo>
                  <a:lnTo>
                    <a:pt x="0" y="44"/>
                  </a:lnTo>
                  <a:lnTo>
                    <a:pt x="0" y="13"/>
                  </a:lnTo>
                  <a:lnTo>
                    <a:pt x="20" y="0"/>
                  </a:lnTo>
                  <a:lnTo>
                    <a:pt x="20" y="31"/>
                  </a:lnTo>
                  <a:close/>
                </a:path>
              </a:pathLst>
            </a:custGeom>
            <a:solidFill>
              <a:srgbClr val="794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7" name="Freeform 1098"/>
            <p:cNvSpPr/>
            <p:nvPr>
              <p:custDataLst>
                <p:tags r:id="rId233"/>
              </p:custDataLst>
            </p:nvPr>
          </p:nvSpPr>
          <p:spPr bwMode="auto">
            <a:xfrm>
              <a:off x="6511925" y="4829175"/>
              <a:ext cx="38100" cy="73025"/>
            </a:xfrm>
            <a:custGeom>
              <a:avLst/>
              <a:gdLst>
                <a:gd name="T0" fmla="*/ 0 w 24"/>
                <a:gd name="T1" fmla="*/ 0 h 46"/>
                <a:gd name="T2" fmla="*/ 24 w 24"/>
                <a:gd name="T3" fmla="*/ 15 h 46"/>
                <a:gd name="T4" fmla="*/ 24 w 24"/>
                <a:gd name="T5" fmla="*/ 46 h 46"/>
                <a:gd name="T6" fmla="*/ 0 w 24"/>
                <a:gd name="T7" fmla="*/ 34 h 46"/>
                <a:gd name="T8" fmla="*/ 0 w 2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6">
                  <a:moveTo>
                    <a:pt x="0" y="0"/>
                  </a:moveTo>
                  <a:lnTo>
                    <a:pt x="24" y="15"/>
                  </a:lnTo>
                  <a:lnTo>
                    <a:pt x="24" y="46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8" name="Rectangle 1099"/>
            <p:cNvSpPr>
              <a:spLocks noChangeArrowheads="1"/>
            </p:cNvSpPr>
            <p:nvPr>
              <p:custDataLst>
                <p:tags r:id="rId234"/>
              </p:custDataLst>
            </p:nvPr>
          </p:nvSpPr>
          <p:spPr bwMode="auto">
            <a:xfrm>
              <a:off x="9486900" y="5565775"/>
              <a:ext cx="257175" cy="120650"/>
            </a:xfrm>
            <a:prstGeom prst="rect">
              <a:avLst/>
            </a:prstGeom>
            <a:solidFill>
              <a:srgbClr val="BF8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9" name="Freeform 1100"/>
            <p:cNvSpPr/>
            <p:nvPr>
              <p:custDataLst>
                <p:tags r:id="rId235"/>
              </p:custDataLst>
            </p:nvPr>
          </p:nvSpPr>
          <p:spPr bwMode="auto">
            <a:xfrm>
              <a:off x="9658350" y="5249863"/>
              <a:ext cx="41275" cy="42863"/>
            </a:xfrm>
            <a:custGeom>
              <a:avLst/>
              <a:gdLst>
                <a:gd name="T0" fmla="*/ 25 w 26"/>
                <a:gd name="T1" fmla="*/ 10 h 27"/>
                <a:gd name="T2" fmla="*/ 13 w 26"/>
                <a:gd name="T3" fmla="*/ 15 h 27"/>
                <a:gd name="T4" fmla="*/ 6 w 26"/>
                <a:gd name="T5" fmla="*/ 25 h 27"/>
                <a:gd name="T6" fmla="*/ 0 w 26"/>
                <a:gd name="T7" fmla="*/ 23 h 27"/>
                <a:gd name="T8" fmla="*/ 8 w 26"/>
                <a:gd name="T9" fmla="*/ 9 h 27"/>
                <a:gd name="T10" fmla="*/ 22 w 26"/>
                <a:gd name="T11" fmla="*/ 2 h 27"/>
                <a:gd name="T12" fmla="*/ 25 w 26"/>
                <a:gd name="T1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7">
                  <a:moveTo>
                    <a:pt x="25" y="10"/>
                  </a:moveTo>
                  <a:cubicBezTo>
                    <a:pt x="24" y="15"/>
                    <a:pt x="17" y="16"/>
                    <a:pt x="13" y="15"/>
                  </a:cubicBezTo>
                  <a:cubicBezTo>
                    <a:pt x="12" y="15"/>
                    <a:pt x="9" y="22"/>
                    <a:pt x="6" y="25"/>
                  </a:cubicBezTo>
                  <a:cubicBezTo>
                    <a:pt x="3" y="27"/>
                    <a:pt x="1" y="25"/>
                    <a:pt x="0" y="23"/>
                  </a:cubicBezTo>
                  <a:cubicBezTo>
                    <a:pt x="0" y="23"/>
                    <a:pt x="7" y="12"/>
                    <a:pt x="8" y="9"/>
                  </a:cubicBezTo>
                  <a:cubicBezTo>
                    <a:pt x="14" y="0"/>
                    <a:pt x="18" y="1"/>
                    <a:pt x="22" y="2"/>
                  </a:cubicBezTo>
                  <a:cubicBezTo>
                    <a:pt x="26" y="3"/>
                    <a:pt x="26" y="6"/>
                    <a:pt x="25" y="10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0" name="Freeform 1101"/>
            <p:cNvSpPr/>
            <p:nvPr>
              <p:custDataLst>
                <p:tags r:id="rId236"/>
              </p:custDataLst>
            </p:nvPr>
          </p:nvSpPr>
          <p:spPr bwMode="auto">
            <a:xfrm>
              <a:off x="9674225" y="5018088"/>
              <a:ext cx="63500" cy="246063"/>
            </a:xfrm>
            <a:custGeom>
              <a:avLst/>
              <a:gdLst>
                <a:gd name="T0" fmla="*/ 15 w 40"/>
                <a:gd name="T1" fmla="*/ 153 h 155"/>
                <a:gd name="T2" fmla="*/ 39 w 40"/>
                <a:gd name="T3" fmla="*/ 84 h 155"/>
                <a:gd name="T4" fmla="*/ 39 w 40"/>
                <a:gd name="T5" fmla="*/ 29 h 155"/>
                <a:gd name="T6" fmla="*/ 24 w 40"/>
                <a:gd name="T7" fmla="*/ 1 h 155"/>
                <a:gd name="T8" fmla="*/ 11 w 40"/>
                <a:gd name="T9" fmla="*/ 33 h 155"/>
                <a:gd name="T10" fmla="*/ 13 w 40"/>
                <a:gd name="T11" fmla="*/ 88 h 155"/>
                <a:gd name="T12" fmla="*/ 0 w 40"/>
                <a:gd name="T13" fmla="*/ 154 h 155"/>
                <a:gd name="T14" fmla="*/ 15 w 40"/>
                <a:gd name="T15" fmla="*/ 15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55">
                  <a:moveTo>
                    <a:pt x="15" y="153"/>
                  </a:moveTo>
                  <a:cubicBezTo>
                    <a:pt x="19" y="145"/>
                    <a:pt x="39" y="98"/>
                    <a:pt x="39" y="84"/>
                  </a:cubicBezTo>
                  <a:cubicBezTo>
                    <a:pt x="40" y="71"/>
                    <a:pt x="39" y="29"/>
                    <a:pt x="39" y="29"/>
                  </a:cubicBezTo>
                  <a:cubicBezTo>
                    <a:pt x="39" y="29"/>
                    <a:pt x="40" y="2"/>
                    <a:pt x="24" y="1"/>
                  </a:cubicBezTo>
                  <a:cubicBezTo>
                    <a:pt x="14" y="0"/>
                    <a:pt x="5" y="9"/>
                    <a:pt x="11" y="33"/>
                  </a:cubicBezTo>
                  <a:cubicBezTo>
                    <a:pt x="14" y="43"/>
                    <a:pt x="13" y="88"/>
                    <a:pt x="13" y="8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14" y="155"/>
                    <a:pt x="15" y="15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1" name="Freeform 1102"/>
            <p:cNvSpPr/>
            <p:nvPr>
              <p:custDataLst>
                <p:tags r:id="rId237"/>
              </p:custDataLst>
            </p:nvPr>
          </p:nvSpPr>
          <p:spPr bwMode="auto">
            <a:xfrm>
              <a:off x="9663113" y="5251450"/>
              <a:ext cx="47625" cy="73025"/>
            </a:xfrm>
            <a:custGeom>
              <a:avLst/>
              <a:gdLst>
                <a:gd name="T0" fmla="*/ 24 w 30"/>
                <a:gd name="T1" fmla="*/ 4 h 46"/>
                <a:gd name="T2" fmla="*/ 13 w 30"/>
                <a:gd name="T3" fmla="*/ 0 h 46"/>
                <a:gd name="T4" fmla="*/ 5 w 30"/>
                <a:gd name="T5" fmla="*/ 13 h 46"/>
                <a:gd name="T6" fmla="*/ 5 w 30"/>
                <a:gd name="T7" fmla="*/ 15 h 46"/>
                <a:gd name="T8" fmla="*/ 2 w 30"/>
                <a:gd name="T9" fmla="*/ 32 h 46"/>
                <a:gd name="T10" fmla="*/ 9 w 30"/>
                <a:gd name="T11" fmla="*/ 43 h 46"/>
                <a:gd name="T12" fmla="*/ 9 w 30"/>
                <a:gd name="T13" fmla="*/ 44 h 46"/>
                <a:gd name="T14" fmla="*/ 20 w 30"/>
                <a:gd name="T15" fmla="*/ 37 h 46"/>
                <a:gd name="T16" fmla="*/ 27 w 30"/>
                <a:gd name="T17" fmla="*/ 20 h 46"/>
                <a:gd name="T18" fmla="*/ 24 w 30"/>
                <a:gd name="T19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46">
                  <a:moveTo>
                    <a:pt x="24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0" y="41"/>
                    <a:pt x="9" y="43"/>
                  </a:cubicBezTo>
                  <a:cubicBezTo>
                    <a:pt x="15" y="45"/>
                    <a:pt x="9" y="44"/>
                    <a:pt x="9" y="44"/>
                  </a:cubicBezTo>
                  <a:cubicBezTo>
                    <a:pt x="17" y="46"/>
                    <a:pt x="20" y="37"/>
                    <a:pt x="20" y="3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9" y="14"/>
                    <a:pt x="30" y="5"/>
                    <a:pt x="24" y="4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2" name="Freeform 1103"/>
            <p:cNvSpPr/>
            <p:nvPr>
              <p:custDataLst>
                <p:tags r:id="rId238"/>
              </p:custDataLst>
            </p:nvPr>
          </p:nvSpPr>
          <p:spPr bwMode="auto">
            <a:xfrm>
              <a:off x="9683750" y="5014913"/>
              <a:ext cx="60325" cy="106363"/>
            </a:xfrm>
            <a:custGeom>
              <a:avLst/>
              <a:gdLst>
                <a:gd name="T0" fmla="*/ 14 w 38"/>
                <a:gd name="T1" fmla="*/ 2 h 67"/>
                <a:gd name="T2" fmla="*/ 2 w 38"/>
                <a:gd name="T3" fmla="*/ 26 h 67"/>
                <a:gd name="T4" fmla="*/ 5 w 38"/>
                <a:gd name="T5" fmla="*/ 61 h 67"/>
                <a:gd name="T6" fmla="*/ 20 w 38"/>
                <a:gd name="T7" fmla="*/ 66 h 67"/>
                <a:gd name="T8" fmla="*/ 38 w 38"/>
                <a:gd name="T9" fmla="*/ 58 h 67"/>
                <a:gd name="T10" fmla="*/ 33 w 38"/>
                <a:gd name="T11" fmla="*/ 25 h 67"/>
                <a:gd name="T12" fmla="*/ 14 w 38"/>
                <a:gd name="T13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7">
                  <a:moveTo>
                    <a:pt x="14" y="2"/>
                  </a:moveTo>
                  <a:cubicBezTo>
                    <a:pt x="0" y="5"/>
                    <a:pt x="2" y="26"/>
                    <a:pt x="2" y="26"/>
                  </a:cubicBezTo>
                  <a:cubicBezTo>
                    <a:pt x="2" y="26"/>
                    <a:pt x="4" y="55"/>
                    <a:pt x="5" y="61"/>
                  </a:cubicBezTo>
                  <a:cubicBezTo>
                    <a:pt x="5" y="61"/>
                    <a:pt x="10" y="67"/>
                    <a:pt x="20" y="66"/>
                  </a:cubicBezTo>
                  <a:cubicBezTo>
                    <a:pt x="35" y="64"/>
                    <a:pt x="38" y="58"/>
                    <a:pt x="38" y="58"/>
                  </a:cubicBezTo>
                  <a:cubicBezTo>
                    <a:pt x="36" y="48"/>
                    <a:pt x="34" y="29"/>
                    <a:pt x="33" y="25"/>
                  </a:cubicBezTo>
                  <a:cubicBezTo>
                    <a:pt x="31" y="9"/>
                    <a:pt x="24" y="0"/>
                    <a:pt x="14" y="2"/>
                  </a:cubicBezTo>
                  <a:close/>
                </a:path>
              </a:pathLst>
            </a:custGeom>
            <a:solidFill>
              <a:srgbClr val="26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3" name="Freeform 1104"/>
            <p:cNvSpPr/>
            <p:nvPr>
              <p:custDataLst>
                <p:tags r:id="rId239"/>
              </p:custDataLst>
            </p:nvPr>
          </p:nvSpPr>
          <p:spPr bwMode="auto">
            <a:xfrm>
              <a:off x="9542463" y="5595938"/>
              <a:ext cx="131763" cy="61913"/>
            </a:xfrm>
            <a:custGeom>
              <a:avLst/>
              <a:gdLst>
                <a:gd name="T0" fmla="*/ 42 w 83"/>
                <a:gd name="T1" fmla="*/ 0 h 39"/>
                <a:gd name="T2" fmla="*/ 32 w 83"/>
                <a:gd name="T3" fmla="*/ 4 h 39"/>
                <a:gd name="T4" fmla="*/ 16 w 83"/>
                <a:gd name="T5" fmla="*/ 7 h 39"/>
                <a:gd name="T6" fmla="*/ 0 w 83"/>
                <a:gd name="T7" fmla="*/ 17 h 39"/>
                <a:gd name="T8" fmla="*/ 0 w 83"/>
                <a:gd name="T9" fmla="*/ 21 h 39"/>
                <a:gd name="T10" fmla="*/ 8 w 83"/>
                <a:gd name="T11" fmla="*/ 27 h 39"/>
                <a:gd name="T12" fmla="*/ 23 w 83"/>
                <a:gd name="T13" fmla="*/ 31 h 39"/>
                <a:gd name="T14" fmla="*/ 56 w 83"/>
                <a:gd name="T15" fmla="*/ 36 h 39"/>
                <a:gd name="T16" fmla="*/ 66 w 83"/>
                <a:gd name="T17" fmla="*/ 38 h 39"/>
                <a:gd name="T18" fmla="*/ 83 w 83"/>
                <a:gd name="T19" fmla="*/ 26 h 39"/>
                <a:gd name="T20" fmla="*/ 83 w 83"/>
                <a:gd name="T21" fmla="*/ 4 h 39"/>
                <a:gd name="T22" fmla="*/ 42 w 83"/>
                <a:gd name="T2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39">
                  <a:moveTo>
                    <a:pt x="42" y="0"/>
                  </a:moveTo>
                  <a:cubicBezTo>
                    <a:pt x="42" y="0"/>
                    <a:pt x="39" y="3"/>
                    <a:pt x="32" y="4"/>
                  </a:cubicBezTo>
                  <a:cubicBezTo>
                    <a:pt x="29" y="5"/>
                    <a:pt x="16" y="7"/>
                    <a:pt x="16" y="7"/>
                  </a:cubicBezTo>
                  <a:cubicBezTo>
                    <a:pt x="9" y="7"/>
                    <a:pt x="2" y="11"/>
                    <a:pt x="0" y="17"/>
                  </a:cubicBezTo>
                  <a:cubicBezTo>
                    <a:pt x="0" y="17"/>
                    <a:pt x="0" y="20"/>
                    <a:pt x="0" y="21"/>
                  </a:cubicBezTo>
                  <a:cubicBezTo>
                    <a:pt x="1" y="25"/>
                    <a:pt x="4" y="26"/>
                    <a:pt x="8" y="27"/>
                  </a:cubicBezTo>
                  <a:cubicBezTo>
                    <a:pt x="8" y="27"/>
                    <a:pt x="16" y="30"/>
                    <a:pt x="23" y="31"/>
                  </a:cubicBezTo>
                  <a:cubicBezTo>
                    <a:pt x="31" y="33"/>
                    <a:pt x="49" y="36"/>
                    <a:pt x="56" y="36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7" y="39"/>
                    <a:pt x="83" y="30"/>
                    <a:pt x="83" y="26"/>
                  </a:cubicBezTo>
                  <a:cubicBezTo>
                    <a:pt x="83" y="4"/>
                    <a:pt x="83" y="4"/>
                    <a:pt x="83" y="4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4" name="Freeform 1105"/>
            <p:cNvSpPr/>
            <p:nvPr>
              <p:custDataLst>
                <p:tags r:id="rId240"/>
              </p:custDataLst>
            </p:nvPr>
          </p:nvSpPr>
          <p:spPr bwMode="auto">
            <a:xfrm>
              <a:off x="9591675" y="5556250"/>
              <a:ext cx="111125" cy="74613"/>
            </a:xfrm>
            <a:custGeom>
              <a:avLst/>
              <a:gdLst>
                <a:gd name="T0" fmla="*/ 35 w 70"/>
                <a:gd name="T1" fmla="*/ 0 h 47"/>
                <a:gd name="T2" fmla="*/ 30 w 70"/>
                <a:gd name="T3" fmla="*/ 5 h 47"/>
                <a:gd name="T4" fmla="*/ 21 w 70"/>
                <a:gd name="T5" fmla="*/ 5 h 47"/>
                <a:gd name="T6" fmla="*/ 1 w 70"/>
                <a:gd name="T7" fmla="*/ 12 h 47"/>
                <a:gd name="T8" fmla="*/ 1 w 70"/>
                <a:gd name="T9" fmla="*/ 14 h 47"/>
                <a:gd name="T10" fmla="*/ 5 w 70"/>
                <a:gd name="T11" fmla="*/ 20 h 47"/>
                <a:gd name="T12" fmla="*/ 20 w 70"/>
                <a:gd name="T13" fmla="*/ 30 h 47"/>
                <a:gd name="T14" fmla="*/ 33 w 70"/>
                <a:gd name="T15" fmla="*/ 33 h 47"/>
                <a:gd name="T16" fmla="*/ 40 w 70"/>
                <a:gd name="T17" fmla="*/ 32 h 47"/>
                <a:gd name="T18" fmla="*/ 43 w 70"/>
                <a:gd name="T19" fmla="*/ 40 h 47"/>
                <a:gd name="T20" fmla="*/ 52 w 70"/>
                <a:gd name="T21" fmla="*/ 44 h 47"/>
                <a:gd name="T22" fmla="*/ 70 w 70"/>
                <a:gd name="T23" fmla="*/ 35 h 47"/>
                <a:gd name="T24" fmla="*/ 70 w 70"/>
                <a:gd name="T25" fmla="*/ 10 h 47"/>
                <a:gd name="T26" fmla="*/ 35 w 70"/>
                <a:gd name="T2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7">
                  <a:moveTo>
                    <a:pt x="35" y="0"/>
                  </a:moveTo>
                  <a:cubicBezTo>
                    <a:pt x="35" y="0"/>
                    <a:pt x="36" y="4"/>
                    <a:pt x="30" y="5"/>
                  </a:cubicBezTo>
                  <a:cubicBezTo>
                    <a:pt x="26" y="5"/>
                    <a:pt x="21" y="5"/>
                    <a:pt x="21" y="5"/>
                  </a:cubicBezTo>
                  <a:cubicBezTo>
                    <a:pt x="12" y="3"/>
                    <a:pt x="3" y="7"/>
                    <a:pt x="1" y="12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1" y="16"/>
                    <a:pt x="0" y="16"/>
                    <a:pt x="5" y="20"/>
                  </a:cubicBezTo>
                  <a:cubicBezTo>
                    <a:pt x="5" y="20"/>
                    <a:pt x="14" y="27"/>
                    <a:pt x="20" y="30"/>
                  </a:cubicBezTo>
                  <a:cubicBezTo>
                    <a:pt x="27" y="33"/>
                    <a:pt x="30" y="33"/>
                    <a:pt x="33" y="33"/>
                  </a:cubicBezTo>
                  <a:cubicBezTo>
                    <a:pt x="33" y="33"/>
                    <a:pt x="37" y="32"/>
                    <a:pt x="40" y="32"/>
                  </a:cubicBezTo>
                  <a:cubicBezTo>
                    <a:pt x="43" y="33"/>
                    <a:pt x="43" y="37"/>
                    <a:pt x="43" y="4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62" y="47"/>
                    <a:pt x="70" y="38"/>
                    <a:pt x="70" y="35"/>
                  </a:cubicBezTo>
                  <a:cubicBezTo>
                    <a:pt x="70" y="10"/>
                    <a:pt x="70" y="10"/>
                    <a:pt x="70" y="1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5" name="Freeform 1106"/>
            <p:cNvSpPr/>
            <p:nvPr>
              <p:custDataLst>
                <p:tags r:id="rId241"/>
              </p:custDataLst>
            </p:nvPr>
          </p:nvSpPr>
          <p:spPr bwMode="auto">
            <a:xfrm>
              <a:off x="9593263" y="5576888"/>
              <a:ext cx="68263" cy="41275"/>
            </a:xfrm>
            <a:custGeom>
              <a:avLst/>
              <a:gdLst>
                <a:gd name="T0" fmla="*/ 38 w 43"/>
                <a:gd name="T1" fmla="*/ 18 h 26"/>
                <a:gd name="T2" fmla="*/ 24 w 43"/>
                <a:gd name="T3" fmla="*/ 13 h 26"/>
                <a:gd name="T4" fmla="*/ 6 w 43"/>
                <a:gd name="T5" fmla="*/ 6 h 26"/>
                <a:gd name="T6" fmla="*/ 0 w 43"/>
                <a:gd name="T7" fmla="*/ 0 h 26"/>
                <a:gd name="T8" fmla="*/ 0 w 43"/>
                <a:gd name="T9" fmla="*/ 4 h 26"/>
                <a:gd name="T10" fmla="*/ 6 w 43"/>
                <a:gd name="T11" fmla="*/ 11 h 26"/>
                <a:gd name="T12" fmla="*/ 19 w 43"/>
                <a:gd name="T13" fmla="*/ 17 h 26"/>
                <a:gd name="T14" fmla="*/ 33 w 43"/>
                <a:gd name="T15" fmla="*/ 23 h 26"/>
                <a:gd name="T16" fmla="*/ 40 w 43"/>
                <a:gd name="T17" fmla="*/ 26 h 26"/>
                <a:gd name="T18" fmla="*/ 41 w 43"/>
                <a:gd name="T19" fmla="*/ 21 h 26"/>
                <a:gd name="T20" fmla="*/ 38 w 43"/>
                <a:gd name="T21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26">
                  <a:moveTo>
                    <a:pt x="38" y="18"/>
                  </a:moveTo>
                  <a:cubicBezTo>
                    <a:pt x="37" y="17"/>
                    <a:pt x="28" y="14"/>
                    <a:pt x="24" y="13"/>
                  </a:cubicBezTo>
                  <a:cubicBezTo>
                    <a:pt x="17" y="11"/>
                    <a:pt x="6" y="6"/>
                    <a:pt x="6" y="6"/>
                  </a:cubicBezTo>
                  <a:cubicBezTo>
                    <a:pt x="3" y="4"/>
                    <a:pt x="0" y="2"/>
                    <a:pt x="0" y="0"/>
                  </a:cubicBezTo>
                  <a:cubicBezTo>
                    <a:pt x="0" y="1"/>
                    <a:pt x="0" y="4"/>
                    <a:pt x="0" y="4"/>
                  </a:cubicBezTo>
                  <a:cubicBezTo>
                    <a:pt x="0" y="7"/>
                    <a:pt x="2" y="9"/>
                    <a:pt x="6" y="11"/>
                  </a:cubicBezTo>
                  <a:cubicBezTo>
                    <a:pt x="6" y="11"/>
                    <a:pt x="13" y="14"/>
                    <a:pt x="19" y="17"/>
                  </a:cubicBezTo>
                  <a:cubicBezTo>
                    <a:pt x="25" y="20"/>
                    <a:pt x="28" y="21"/>
                    <a:pt x="33" y="23"/>
                  </a:cubicBezTo>
                  <a:cubicBezTo>
                    <a:pt x="33" y="23"/>
                    <a:pt x="38" y="25"/>
                    <a:pt x="40" y="26"/>
                  </a:cubicBezTo>
                  <a:cubicBezTo>
                    <a:pt x="41" y="26"/>
                    <a:pt x="41" y="20"/>
                    <a:pt x="41" y="21"/>
                  </a:cubicBezTo>
                  <a:cubicBezTo>
                    <a:pt x="41" y="21"/>
                    <a:pt x="43" y="20"/>
                    <a:pt x="38" y="18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6" name="Freeform 1107"/>
            <p:cNvSpPr/>
            <p:nvPr>
              <p:custDataLst>
                <p:tags r:id="rId242"/>
              </p:custDataLst>
            </p:nvPr>
          </p:nvSpPr>
          <p:spPr bwMode="auto">
            <a:xfrm>
              <a:off x="9659938" y="5603875"/>
              <a:ext cx="42863" cy="26988"/>
            </a:xfrm>
            <a:custGeom>
              <a:avLst/>
              <a:gdLst>
                <a:gd name="T0" fmla="*/ 9 w 27"/>
                <a:gd name="T1" fmla="*/ 8 h 17"/>
                <a:gd name="T2" fmla="*/ 0 w 27"/>
                <a:gd name="T3" fmla="*/ 6 h 17"/>
                <a:gd name="T4" fmla="*/ 0 w 27"/>
                <a:gd name="T5" fmla="*/ 10 h 17"/>
                <a:gd name="T6" fmla="*/ 9 w 27"/>
                <a:gd name="T7" fmla="*/ 14 h 17"/>
                <a:gd name="T8" fmla="*/ 27 w 27"/>
                <a:gd name="T9" fmla="*/ 6 h 17"/>
                <a:gd name="T10" fmla="*/ 27 w 27"/>
                <a:gd name="T11" fmla="*/ 0 h 17"/>
                <a:gd name="T12" fmla="*/ 9 w 27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9" y="8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0" y="1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9" y="17"/>
                    <a:pt x="27" y="8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19" y="9"/>
                    <a:pt x="9" y="8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7" name="Freeform 1108"/>
            <p:cNvSpPr/>
            <p:nvPr>
              <p:custDataLst>
                <p:tags r:id="rId243"/>
              </p:custDataLst>
            </p:nvPr>
          </p:nvSpPr>
          <p:spPr bwMode="auto">
            <a:xfrm>
              <a:off x="9578975" y="4962525"/>
              <a:ext cx="160338" cy="282575"/>
            </a:xfrm>
            <a:custGeom>
              <a:avLst/>
              <a:gdLst>
                <a:gd name="T0" fmla="*/ 91 w 101"/>
                <a:gd name="T1" fmla="*/ 61 h 178"/>
                <a:gd name="T2" fmla="*/ 91 w 101"/>
                <a:gd name="T3" fmla="*/ 34 h 178"/>
                <a:gd name="T4" fmla="*/ 101 w 101"/>
                <a:gd name="T5" fmla="*/ 2 h 178"/>
                <a:gd name="T6" fmla="*/ 72 w 101"/>
                <a:gd name="T7" fmla="*/ 0 h 178"/>
                <a:gd name="T8" fmla="*/ 63 w 101"/>
                <a:gd name="T9" fmla="*/ 27 h 178"/>
                <a:gd name="T10" fmla="*/ 46 w 101"/>
                <a:gd name="T11" fmla="*/ 44 h 178"/>
                <a:gd name="T12" fmla="*/ 31 w 101"/>
                <a:gd name="T13" fmla="*/ 58 h 178"/>
                <a:gd name="T14" fmla="*/ 16 w 101"/>
                <a:gd name="T15" fmla="*/ 82 h 178"/>
                <a:gd name="T16" fmla="*/ 0 w 101"/>
                <a:gd name="T17" fmla="*/ 164 h 178"/>
                <a:gd name="T18" fmla="*/ 73 w 101"/>
                <a:gd name="T19" fmla="*/ 178 h 178"/>
                <a:gd name="T20" fmla="*/ 88 w 101"/>
                <a:gd name="T21" fmla="*/ 81 h 178"/>
                <a:gd name="T22" fmla="*/ 91 w 101"/>
                <a:gd name="T23" fmla="*/ 6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78">
                  <a:moveTo>
                    <a:pt x="91" y="61"/>
                  </a:moveTo>
                  <a:cubicBezTo>
                    <a:pt x="91" y="61"/>
                    <a:pt x="90" y="41"/>
                    <a:pt x="91" y="34"/>
                  </a:cubicBezTo>
                  <a:cubicBezTo>
                    <a:pt x="93" y="19"/>
                    <a:pt x="101" y="2"/>
                    <a:pt x="101" y="2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58" y="37"/>
                    <a:pt x="49" y="41"/>
                    <a:pt x="46" y="44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7" y="62"/>
                    <a:pt x="19" y="68"/>
                    <a:pt x="16" y="8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73" y="178"/>
                    <a:pt x="73" y="178"/>
                    <a:pt x="73" y="178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90" y="76"/>
                    <a:pt x="92" y="67"/>
                    <a:pt x="91" y="61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8" name="Freeform 1109"/>
            <p:cNvSpPr/>
            <p:nvPr>
              <p:custDataLst>
                <p:tags r:id="rId244"/>
              </p:custDataLst>
            </p:nvPr>
          </p:nvSpPr>
          <p:spPr bwMode="auto">
            <a:xfrm>
              <a:off x="9621838" y="5243513"/>
              <a:ext cx="84138" cy="369888"/>
            </a:xfrm>
            <a:custGeom>
              <a:avLst/>
              <a:gdLst>
                <a:gd name="T0" fmla="*/ 0 w 53"/>
                <a:gd name="T1" fmla="*/ 10 h 233"/>
                <a:gd name="T2" fmla="*/ 2 w 53"/>
                <a:gd name="T3" fmla="*/ 222 h 233"/>
                <a:gd name="T4" fmla="*/ 32 w 53"/>
                <a:gd name="T5" fmla="*/ 233 h 233"/>
                <a:gd name="T6" fmla="*/ 53 w 53"/>
                <a:gd name="T7" fmla="*/ 223 h 233"/>
                <a:gd name="T8" fmla="*/ 50 w 53"/>
                <a:gd name="T9" fmla="*/ 0 h 233"/>
                <a:gd name="T10" fmla="*/ 0 w 53"/>
                <a:gd name="T11" fmla="*/ 1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33">
                  <a:moveTo>
                    <a:pt x="0" y="10"/>
                  </a:moveTo>
                  <a:cubicBezTo>
                    <a:pt x="2" y="222"/>
                    <a:pt x="2" y="222"/>
                    <a:pt x="2" y="222"/>
                  </a:cubicBezTo>
                  <a:cubicBezTo>
                    <a:pt x="2" y="222"/>
                    <a:pt x="13" y="233"/>
                    <a:pt x="32" y="233"/>
                  </a:cubicBezTo>
                  <a:cubicBezTo>
                    <a:pt x="42" y="233"/>
                    <a:pt x="53" y="226"/>
                    <a:pt x="53" y="223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093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9" name="Freeform 1110"/>
            <p:cNvSpPr/>
            <p:nvPr>
              <p:custDataLst>
                <p:tags r:id="rId245"/>
              </p:custDataLst>
            </p:nvPr>
          </p:nvSpPr>
          <p:spPr bwMode="auto">
            <a:xfrm>
              <a:off x="9583738" y="5272088"/>
              <a:ext cx="92075" cy="366713"/>
            </a:xfrm>
            <a:custGeom>
              <a:avLst/>
              <a:gdLst>
                <a:gd name="T0" fmla="*/ 0 w 58"/>
                <a:gd name="T1" fmla="*/ 2 h 231"/>
                <a:gd name="T2" fmla="*/ 15 w 58"/>
                <a:gd name="T3" fmla="*/ 197 h 231"/>
                <a:gd name="T4" fmla="*/ 12 w 58"/>
                <a:gd name="T5" fmla="*/ 204 h 231"/>
                <a:gd name="T6" fmla="*/ 11 w 58"/>
                <a:gd name="T7" fmla="*/ 213 h 231"/>
                <a:gd name="T8" fmla="*/ 44 w 58"/>
                <a:gd name="T9" fmla="*/ 230 h 231"/>
                <a:gd name="T10" fmla="*/ 58 w 58"/>
                <a:gd name="T11" fmla="*/ 225 h 231"/>
                <a:gd name="T12" fmla="*/ 53 w 58"/>
                <a:gd name="T13" fmla="*/ 0 h 231"/>
                <a:gd name="T14" fmla="*/ 0 w 58"/>
                <a:gd name="T15" fmla="*/ 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31">
                  <a:moveTo>
                    <a:pt x="0" y="2"/>
                  </a:moveTo>
                  <a:cubicBezTo>
                    <a:pt x="15" y="197"/>
                    <a:pt x="15" y="197"/>
                    <a:pt x="15" y="197"/>
                  </a:cubicBezTo>
                  <a:cubicBezTo>
                    <a:pt x="15" y="197"/>
                    <a:pt x="15" y="201"/>
                    <a:pt x="12" y="204"/>
                  </a:cubicBezTo>
                  <a:cubicBezTo>
                    <a:pt x="10" y="207"/>
                    <a:pt x="10" y="211"/>
                    <a:pt x="11" y="213"/>
                  </a:cubicBezTo>
                  <a:cubicBezTo>
                    <a:pt x="12" y="216"/>
                    <a:pt x="22" y="231"/>
                    <a:pt x="44" y="230"/>
                  </a:cubicBezTo>
                  <a:cubicBezTo>
                    <a:pt x="50" y="230"/>
                    <a:pt x="57" y="227"/>
                    <a:pt x="58" y="225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145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0" name="Freeform 1111"/>
            <p:cNvSpPr/>
            <p:nvPr>
              <p:custDataLst>
                <p:tags r:id="rId246"/>
              </p:custDataLst>
            </p:nvPr>
          </p:nvSpPr>
          <p:spPr bwMode="auto">
            <a:xfrm>
              <a:off x="9577388" y="5014913"/>
              <a:ext cx="152400" cy="287338"/>
            </a:xfrm>
            <a:custGeom>
              <a:avLst/>
              <a:gdLst>
                <a:gd name="T0" fmla="*/ 33 w 96"/>
                <a:gd name="T1" fmla="*/ 11 h 181"/>
                <a:gd name="T2" fmla="*/ 7 w 96"/>
                <a:gd name="T3" fmla="*/ 74 h 181"/>
                <a:gd name="T4" fmla="*/ 0 w 96"/>
                <a:gd name="T5" fmla="*/ 164 h 181"/>
                <a:gd name="T6" fmla="*/ 5 w 96"/>
                <a:gd name="T7" fmla="*/ 172 h 181"/>
                <a:gd name="T8" fmla="*/ 59 w 96"/>
                <a:gd name="T9" fmla="*/ 177 h 181"/>
                <a:gd name="T10" fmla="*/ 84 w 96"/>
                <a:gd name="T11" fmla="*/ 166 h 181"/>
                <a:gd name="T12" fmla="*/ 91 w 96"/>
                <a:gd name="T13" fmla="*/ 50 h 181"/>
                <a:gd name="T14" fmla="*/ 92 w 96"/>
                <a:gd name="T15" fmla="*/ 3 h 181"/>
                <a:gd name="T16" fmla="*/ 85 w 96"/>
                <a:gd name="T17" fmla="*/ 2 h 181"/>
                <a:gd name="T18" fmla="*/ 52 w 96"/>
                <a:gd name="T19" fmla="*/ 8 h 181"/>
                <a:gd name="T20" fmla="*/ 33 w 96"/>
                <a:gd name="T21" fmla="*/ 1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81">
                  <a:moveTo>
                    <a:pt x="33" y="11"/>
                  </a:moveTo>
                  <a:cubicBezTo>
                    <a:pt x="26" y="15"/>
                    <a:pt x="13" y="36"/>
                    <a:pt x="7" y="74"/>
                  </a:cubicBezTo>
                  <a:cubicBezTo>
                    <a:pt x="2" y="105"/>
                    <a:pt x="0" y="164"/>
                    <a:pt x="0" y="164"/>
                  </a:cubicBezTo>
                  <a:cubicBezTo>
                    <a:pt x="0" y="169"/>
                    <a:pt x="1" y="170"/>
                    <a:pt x="5" y="172"/>
                  </a:cubicBezTo>
                  <a:cubicBezTo>
                    <a:pt x="12" y="175"/>
                    <a:pt x="34" y="181"/>
                    <a:pt x="59" y="177"/>
                  </a:cubicBezTo>
                  <a:cubicBezTo>
                    <a:pt x="65" y="176"/>
                    <a:pt x="82" y="172"/>
                    <a:pt x="84" y="166"/>
                  </a:cubicBezTo>
                  <a:cubicBezTo>
                    <a:pt x="84" y="166"/>
                    <a:pt x="76" y="113"/>
                    <a:pt x="91" y="50"/>
                  </a:cubicBezTo>
                  <a:cubicBezTo>
                    <a:pt x="96" y="25"/>
                    <a:pt x="92" y="3"/>
                    <a:pt x="92" y="3"/>
                  </a:cubicBezTo>
                  <a:cubicBezTo>
                    <a:pt x="92" y="3"/>
                    <a:pt x="89" y="2"/>
                    <a:pt x="85" y="2"/>
                  </a:cubicBezTo>
                  <a:cubicBezTo>
                    <a:pt x="69" y="0"/>
                    <a:pt x="52" y="8"/>
                    <a:pt x="52" y="8"/>
                  </a:cubicBezTo>
                  <a:lnTo>
                    <a:pt x="33" y="11"/>
                  </a:lnTo>
                  <a:close/>
                </a:path>
              </a:pathLst>
            </a:custGeom>
            <a:solidFill>
              <a:srgbClr val="2E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1" name="Freeform 1112"/>
            <p:cNvSpPr/>
            <p:nvPr>
              <p:custDataLst>
                <p:tags r:id="rId247"/>
              </p:custDataLst>
            </p:nvPr>
          </p:nvSpPr>
          <p:spPr bwMode="auto">
            <a:xfrm>
              <a:off x="9645650" y="4865688"/>
              <a:ext cx="125413" cy="123825"/>
            </a:xfrm>
            <a:custGeom>
              <a:avLst/>
              <a:gdLst>
                <a:gd name="T0" fmla="*/ 48 w 79"/>
                <a:gd name="T1" fmla="*/ 9 h 78"/>
                <a:gd name="T2" fmla="*/ 28 w 79"/>
                <a:gd name="T3" fmla="*/ 0 h 78"/>
                <a:gd name="T4" fmla="*/ 7 w 79"/>
                <a:gd name="T5" fmla="*/ 52 h 78"/>
                <a:gd name="T6" fmla="*/ 9 w 79"/>
                <a:gd name="T7" fmla="*/ 74 h 78"/>
                <a:gd name="T8" fmla="*/ 37 w 79"/>
                <a:gd name="T9" fmla="*/ 78 h 78"/>
                <a:gd name="T10" fmla="*/ 59 w 79"/>
                <a:gd name="T11" fmla="*/ 59 h 78"/>
                <a:gd name="T12" fmla="*/ 79 w 79"/>
                <a:gd name="T13" fmla="*/ 28 h 78"/>
                <a:gd name="T14" fmla="*/ 48 w 79"/>
                <a:gd name="T15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8">
                  <a:moveTo>
                    <a:pt x="48" y="9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0" y="66"/>
                    <a:pt x="5" y="71"/>
                    <a:pt x="9" y="74"/>
                  </a:cubicBezTo>
                  <a:cubicBezTo>
                    <a:pt x="18" y="78"/>
                    <a:pt x="31" y="78"/>
                    <a:pt x="37" y="78"/>
                  </a:cubicBezTo>
                  <a:cubicBezTo>
                    <a:pt x="50" y="77"/>
                    <a:pt x="58" y="61"/>
                    <a:pt x="59" y="59"/>
                  </a:cubicBezTo>
                  <a:cubicBezTo>
                    <a:pt x="79" y="28"/>
                    <a:pt x="79" y="28"/>
                    <a:pt x="79" y="28"/>
                  </a:cubicBezTo>
                  <a:lnTo>
                    <a:pt x="48" y="9"/>
                  </a:ln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2" name="Freeform 1113"/>
            <p:cNvSpPr/>
            <p:nvPr>
              <p:custDataLst>
                <p:tags r:id="rId248"/>
              </p:custDataLst>
            </p:nvPr>
          </p:nvSpPr>
          <p:spPr bwMode="auto">
            <a:xfrm>
              <a:off x="9674225" y="4851400"/>
              <a:ext cx="115888" cy="139700"/>
            </a:xfrm>
            <a:custGeom>
              <a:avLst/>
              <a:gdLst>
                <a:gd name="T0" fmla="*/ 19 w 73"/>
                <a:gd name="T1" fmla="*/ 3 h 88"/>
                <a:gd name="T2" fmla="*/ 7 w 73"/>
                <a:gd name="T3" fmla="*/ 16 h 88"/>
                <a:gd name="T4" fmla="*/ 3 w 73"/>
                <a:gd name="T5" fmla="*/ 43 h 88"/>
                <a:gd name="T6" fmla="*/ 1 w 73"/>
                <a:gd name="T7" fmla="*/ 49 h 88"/>
                <a:gd name="T8" fmla="*/ 4 w 73"/>
                <a:gd name="T9" fmla="*/ 53 h 88"/>
                <a:gd name="T10" fmla="*/ 8 w 73"/>
                <a:gd name="T11" fmla="*/ 46 h 88"/>
                <a:gd name="T12" fmla="*/ 12 w 73"/>
                <a:gd name="T13" fmla="*/ 59 h 88"/>
                <a:gd name="T14" fmla="*/ 13 w 73"/>
                <a:gd name="T15" fmla="*/ 70 h 88"/>
                <a:gd name="T16" fmla="*/ 28 w 73"/>
                <a:gd name="T17" fmla="*/ 87 h 88"/>
                <a:gd name="T18" fmla="*/ 36 w 73"/>
                <a:gd name="T19" fmla="*/ 87 h 88"/>
                <a:gd name="T20" fmla="*/ 54 w 73"/>
                <a:gd name="T21" fmla="*/ 73 h 88"/>
                <a:gd name="T22" fmla="*/ 70 w 73"/>
                <a:gd name="T23" fmla="*/ 31 h 88"/>
                <a:gd name="T24" fmla="*/ 60 w 73"/>
                <a:gd name="T25" fmla="*/ 18 h 88"/>
                <a:gd name="T26" fmla="*/ 57 w 73"/>
                <a:gd name="T27" fmla="*/ 10 h 88"/>
                <a:gd name="T28" fmla="*/ 47 w 73"/>
                <a:gd name="T29" fmla="*/ 9 h 88"/>
                <a:gd name="T30" fmla="*/ 47 w 73"/>
                <a:gd name="T31" fmla="*/ 4 h 88"/>
                <a:gd name="T32" fmla="*/ 40 w 73"/>
                <a:gd name="T33" fmla="*/ 3 h 88"/>
                <a:gd name="T34" fmla="*/ 32 w 73"/>
                <a:gd name="T35" fmla="*/ 5 h 88"/>
                <a:gd name="T36" fmla="*/ 31 w 73"/>
                <a:gd name="T37" fmla="*/ 0 h 88"/>
                <a:gd name="T38" fmla="*/ 19 w 73"/>
                <a:gd name="T3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88">
                  <a:moveTo>
                    <a:pt x="19" y="3"/>
                  </a:moveTo>
                  <a:cubicBezTo>
                    <a:pt x="10" y="6"/>
                    <a:pt x="7" y="15"/>
                    <a:pt x="7" y="16"/>
                  </a:cubicBezTo>
                  <a:cubicBezTo>
                    <a:pt x="10" y="22"/>
                    <a:pt x="5" y="38"/>
                    <a:pt x="3" y="43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51"/>
                    <a:pt x="1" y="55"/>
                    <a:pt x="4" y="53"/>
                  </a:cubicBezTo>
                  <a:cubicBezTo>
                    <a:pt x="7" y="51"/>
                    <a:pt x="6" y="47"/>
                    <a:pt x="8" y="46"/>
                  </a:cubicBezTo>
                  <a:cubicBezTo>
                    <a:pt x="10" y="45"/>
                    <a:pt x="14" y="47"/>
                    <a:pt x="12" y="5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4" y="79"/>
                    <a:pt x="21" y="85"/>
                    <a:pt x="28" y="87"/>
                  </a:cubicBezTo>
                  <a:cubicBezTo>
                    <a:pt x="28" y="87"/>
                    <a:pt x="33" y="88"/>
                    <a:pt x="36" y="87"/>
                  </a:cubicBezTo>
                  <a:cubicBezTo>
                    <a:pt x="38" y="86"/>
                    <a:pt x="50" y="76"/>
                    <a:pt x="54" y="73"/>
                  </a:cubicBezTo>
                  <a:cubicBezTo>
                    <a:pt x="68" y="60"/>
                    <a:pt x="73" y="45"/>
                    <a:pt x="70" y="31"/>
                  </a:cubicBezTo>
                  <a:cubicBezTo>
                    <a:pt x="68" y="25"/>
                    <a:pt x="62" y="19"/>
                    <a:pt x="60" y="18"/>
                  </a:cubicBezTo>
                  <a:cubicBezTo>
                    <a:pt x="51" y="11"/>
                    <a:pt x="57" y="10"/>
                    <a:pt x="57" y="10"/>
                  </a:cubicBezTo>
                  <a:cubicBezTo>
                    <a:pt x="54" y="7"/>
                    <a:pt x="49" y="9"/>
                    <a:pt x="47" y="9"/>
                  </a:cubicBezTo>
                  <a:cubicBezTo>
                    <a:pt x="39" y="9"/>
                    <a:pt x="47" y="5"/>
                    <a:pt x="47" y="4"/>
                  </a:cubicBezTo>
                  <a:cubicBezTo>
                    <a:pt x="47" y="4"/>
                    <a:pt x="45" y="2"/>
                    <a:pt x="40" y="3"/>
                  </a:cubicBezTo>
                  <a:cubicBezTo>
                    <a:pt x="38" y="4"/>
                    <a:pt x="35" y="6"/>
                    <a:pt x="32" y="5"/>
                  </a:cubicBezTo>
                  <a:cubicBezTo>
                    <a:pt x="27" y="4"/>
                    <a:pt x="31" y="0"/>
                    <a:pt x="31" y="0"/>
                  </a:cubicBezTo>
                  <a:cubicBezTo>
                    <a:pt x="28" y="0"/>
                    <a:pt x="19" y="3"/>
                    <a:pt x="19" y="3"/>
                  </a:cubicBezTo>
                  <a:close/>
                </a:path>
              </a:pathLst>
            </a:custGeom>
            <a:solidFill>
              <a:srgbClr val="633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3" name="Freeform 1114"/>
            <p:cNvSpPr/>
            <p:nvPr>
              <p:custDataLst>
                <p:tags r:id="rId249"/>
              </p:custDataLst>
            </p:nvPr>
          </p:nvSpPr>
          <p:spPr bwMode="auto">
            <a:xfrm>
              <a:off x="9675813" y="4924425"/>
              <a:ext cx="17463" cy="23813"/>
            </a:xfrm>
            <a:custGeom>
              <a:avLst/>
              <a:gdLst>
                <a:gd name="T0" fmla="*/ 7 w 11"/>
                <a:gd name="T1" fmla="*/ 0 h 15"/>
                <a:gd name="T2" fmla="*/ 10 w 11"/>
                <a:gd name="T3" fmla="*/ 8 h 15"/>
                <a:gd name="T4" fmla="*/ 5 w 11"/>
                <a:gd name="T5" fmla="*/ 14 h 15"/>
                <a:gd name="T6" fmla="*/ 0 w 11"/>
                <a:gd name="T7" fmla="*/ 15 h 15"/>
                <a:gd name="T8" fmla="*/ 5 w 11"/>
                <a:gd name="T9" fmla="*/ 6 h 15"/>
                <a:gd name="T10" fmla="*/ 7 w 1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5">
                  <a:moveTo>
                    <a:pt x="7" y="0"/>
                  </a:moveTo>
                  <a:cubicBezTo>
                    <a:pt x="7" y="0"/>
                    <a:pt x="11" y="3"/>
                    <a:pt x="10" y="8"/>
                  </a:cubicBezTo>
                  <a:cubicBezTo>
                    <a:pt x="9" y="12"/>
                    <a:pt x="6" y="14"/>
                    <a:pt x="5" y="14"/>
                  </a:cubicBezTo>
                  <a:cubicBezTo>
                    <a:pt x="2" y="15"/>
                    <a:pt x="0" y="15"/>
                    <a:pt x="0" y="15"/>
                  </a:cubicBezTo>
                  <a:cubicBezTo>
                    <a:pt x="0" y="15"/>
                    <a:pt x="5" y="7"/>
                    <a:pt x="5" y="6"/>
                  </a:cubicBezTo>
                  <a:cubicBezTo>
                    <a:pt x="6" y="4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4" name="Freeform 1115"/>
            <p:cNvSpPr/>
            <p:nvPr>
              <p:custDataLst>
                <p:tags r:id="rId250"/>
              </p:custDataLst>
            </p:nvPr>
          </p:nvSpPr>
          <p:spPr bwMode="auto">
            <a:xfrm>
              <a:off x="9672638" y="4918075"/>
              <a:ext cx="17463" cy="34925"/>
            </a:xfrm>
            <a:custGeom>
              <a:avLst/>
              <a:gdLst>
                <a:gd name="T0" fmla="*/ 9 w 11"/>
                <a:gd name="T1" fmla="*/ 1 h 22"/>
                <a:gd name="T2" fmla="*/ 6 w 11"/>
                <a:gd name="T3" fmla="*/ 4 h 22"/>
                <a:gd name="T4" fmla="*/ 4 w 11"/>
                <a:gd name="T5" fmla="*/ 12 h 22"/>
                <a:gd name="T6" fmla="*/ 0 w 11"/>
                <a:gd name="T7" fmla="*/ 18 h 22"/>
                <a:gd name="T8" fmla="*/ 3 w 11"/>
                <a:gd name="T9" fmla="*/ 19 h 22"/>
                <a:gd name="T10" fmla="*/ 9 w 11"/>
                <a:gd name="T11" fmla="*/ 12 h 22"/>
                <a:gd name="T12" fmla="*/ 9 w 11"/>
                <a:gd name="T1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1"/>
                  </a:moveTo>
                  <a:cubicBezTo>
                    <a:pt x="9" y="1"/>
                    <a:pt x="6" y="0"/>
                    <a:pt x="6" y="4"/>
                  </a:cubicBezTo>
                  <a:cubicBezTo>
                    <a:pt x="6" y="8"/>
                    <a:pt x="5" y="10"/>
                    <a:pt x="4" y="12"/>
                  </a:cubicBezTo>
                  <a:cubicBezTo>
                    <a:pt x="3" y="13"/>
                    <a:pt x="0" y="18"/>
                    <a:pt x="0" y="18"/>
                  </a:cubicBezTo>
                  <a:cubicBezTo>
                    <a:pt x="0" y="18"/>
                    <a:pt x="0" y="22"/>
                    <a:pt x="3" y="19"/>
                  </a:cubicBezTo>
                  <a:cubicBezTo>
                    <a:pt x="5" y="18"/>
                    <a:pt x="7" y="15"/>
                    <a:pt x="9" y="12"/>
                  </a:cubicBezTo>
                  <a:cubicBezTo>
                    <a:pt x="10" y="10"/>
                    <a:pt x="11" y="2"/>
                    <a:pt x="9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5" name="Freeform 1116"/>
            <p:cNvSpPr/>
            <p:nvPr>
              <p:custDataLst>
                <p:tags r:id="rId251"/>
              </p:custDataLst>
            </p:nvPr>
          </p:nvSpPr>
          <p:spPr bwMode="auto">
            <a:xfrm>
              <a:off x="9512300" y="4849813"/>
              <a:ext cx="26988" cy="57150"/>
            </a:xfrm>
            <a:custGeom>
              <a:avLst/>
              <a:gdLst>
                <a:gd name="T0" fmla="*/ 2 w 17"/>
                <a:gd name="T1" fmla="*/ 27 h 36"/>
                <a:gd name="T2" fmla="*/ 9 w 17"/>
                <a:gd name="T3" fmla="*/ 16 h 36"/>
                <a:gd name="T4" fmla="*/ 9 w 17"/>
                <a:gd name="T5" fmla="*/ 4 h 36"/>
                <a:gd name="T6" fmla="*/ 15 w 17"/>
                <a:gd name="T7" fmla="*/ 1 h 36"/>
                <a:gd name="T8" fmla="*/ 17 w 17"/>
                <a:gd name="T9" fmla="*/ 18 h 36"/>
                <a:gd name="T10" fmla="*/ 8 w 17"/>
                <a:gd name="T11" fmla="*/ 35 h 36"/>
                <a:gd name="T12" fmla="*/ 2 w 17"/>
                <a:gd name="T13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2" y="27"/>
                  </a:moveTo>
                  <a:cubicBezTo>
                    <a:pt x="0" y="23"/>
                    <a:pt x="5" y="18"/>
                    <a:pt x="9" y="16"/>
                  </a:cubicBezTo>
                  <a:cubicBezTo>
                    <a:pt x="10" y="16"/>
                    <a:pt x="8" y="7"/>
                    <a:pt x="9" y="4"/>
                  </a:cubicBezTo>
                  <a:cubicBezTo>
                    <a:pt x="10" y="0"/>
                    <a:pt x="14" y="0"/>
                    <a:pt x="15" y="1"/>
                  </a:cubicBezTo>
                  <a:cubicBezTo>
                    <a:pt x="16" y="2"/>
                    <a:pt x="17" y="15"/>
                    <a:pt x="17" y="18"/>
                  </a:cubicBezTo>
                  <a:cubicBezTo>
                    <a:pt x="17" y="27"/>
                    <a:pt x="12" y="33"/>
                    <a:pt x="8" y="35"/>
                  </a:cubicBezTo>
                  <a:cubicBezTo>
                    <a:pt x="4" y="36"/>
                    <a:pt x="3" y="32"/>
                    <a:pt x="2" y="27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6" name="Freeform 1117"/>
            <p:cNvSpPr/>
            <p:nvPr>
              <p:custDataLst>
                <p:tags r:id="rId252"/>
              </p:custDataLst>
            </p:nvPr>
          </p:nvSpPr>
          <p:spPr bwMode="auto">
            <a:xfrm>
              <a:off x="9483725" y="4830763"/>
              <a:ext cx="46038" cy="85725"/>
            </a:xfrm>
            <a:custGeom>
              <a:avLst/>
              <a:gdLst>
                <a:gd name="T0" fmla="*/ 21 w 29"/>
                <a:gd name="T1" fmla="*/ 52 h 54"/>
                <a:gd name="T2" fmla="*/ 29 w 29"/>
                <a:gd name="T3" fmla="*/ 44 h 54"/>
                <a:gd name="T4" fmla="*/ 28 w 29"/>
                <a:gd name="T5" fmla="*/ 29 h 54"/>
                <a:gd name="T6" fmla="*/ 28 w 29"/>
                <a:gd name="T7" fmla="*/ 27 h 54"/>
                <a:gd name="T8" fmla="*/ 19 w 29"/>
                <a:gd name="T9" fmla="*/ 10 h 54"/>
                <a:gd name="T10" fmla="*/ 10 w 29"/>
                <a:gd name="T11" fmla="*/ 4 h 54"/>
                <a:gd name="T12" fmla="*/ 8 w 29"/>
                <a:gd name="T13" fmla="*/ 8 h 54"/>
                <a:gd name="T14" fmla="*/ 1 w 29"/>
                <a:gd name="T15" fmla="*/ 19 h 54"/>
                <a:gd name="T16" fmla="*/ 5 w 29"/>
                <a:gd name="T17" fmla="*/ 36 h 54"/>
                <a:gd name="T18" fmla="*/ 21 w 29"/>
                <a:gd name="T1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4">
                  <a:moveTo>
                    <a:pt x="21" y="52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6" y="0"/>
                    <a:pt x="10" y="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0" y="11"/>
                    <a:pt x="1" y="19"/>
                    <a:pt x="1" y="19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7" y="41"/>
                    <a:pt x="15" y="54"/>
                    <a:pt x="21" y="52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7" name="Freeform 1118"/>
            <p:cNvSpPr/>
            <p:nvPr>
              <p:custDataLst>
                <p:tags r:id="rId253"/>
              </p:custDataLst>
            </p:nvPr>
          </p:nvSpPr>
          <p:spPr bwMode="auto">
            <a:xfrm>
              <a:off x="9504363" y="4889500"/>
              <a:ext cx="187325" cy="198438"/>
            </a:xfrm>
            <a:custGeom>
              <a:avLst/>
              <a:gdLst>
                <a:gd name="T0" fmla="*/ 0 w 118"/>
                <a:gd name="T1" fmla="*/ 10 h 125"/>
                <a:gd name="T2" fmla="*/ 31 w 118"/>
                <a:gd name="T3" fmla="*/ 91 h 125"/>
                <a:gd name="T4" fmla="*/ 89 w 118"/>
                <a:gd name="T5" fmla="*/ 119 h 125"/>
                <a:gd name="T6" fmla="*/ 116 w 118"/>
                <a:gd name="T7" fmla="*/ 111 h 125"/>
                <a:gd name="T8" fmla="*/ 101 w 118"/>
                <a:gd name="T9" fmla="*/ 91 h 125"/>
                <a:gd name="T10" fmla="*/ 48 w 118"/>
                <a:gd name="T11" fmla="*/ 70 h 125"/>
                <a:gd name="T12" fmla="*/ 15 w 118"/>
                <a:gd name="T13" fmla="*/ 4 h 125"/>
                <a:gd name="T14" fmla="*/ 0 w 118"/>
                <a:gd name="T15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0" y="10"/>
                  </a:moveTo>
                  <a:cubicBezTo>
                    <a:pt x="0" y="10"/>
                    <a:pt x="15" y="75"/>
                    <a:pt x="31" y="91"/>
                  </a:cubicBezTo>
                  <a:cubicBezTo>
                    <a:pt x="40" y="100"/>
                    <a:pt x="89" y="119"/>
                    <a:pt x="89" y="119"/>
                  </a:cubicBezTo>
                  <a:cubicBezTo>
                    <a:pt x="89" y="119"/>
                    <a:pt x="112" y="125"/>
                    <a:pt x="116" y="111"/>
                  </a:cubicBezTo>
                  <a:cubicBezTo>
                    <a:pt x="118" y="103"/>
                    <a:pt x="115" y="95"/>
                    <a:pt x="101" y="91"/>
                  </a:cubicBezTo>
                  <a:cubicBezTo>
                    <a:pt x="92" y="88"/>
                    <a:pt x="48" y="70"/>
                    <a:pt x="48" y="70"/>
                  </a:cubicBezTo>
                  <a:cubicBezTo>
                    <a:pt x="48" y="70"/>
                    <a:pt x="21" y="26"/>
                    <a:pt x="15" y="4"/>
                  </a:cubicBezTo>
                  <a:cubicBezTo>
                    <a:pt x="15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8" name="Freeform 1119"/>
            <p:cNvSpPr/>
            <p:nvPr>
              <p:custDataLst>
                <p:tags r:id="rId254"/>
              </p:custDataLst>
            </p:nvPr>
          </p:nvSpPr>
          <p:spPr bwMode="auto">
            <a:xfrm>
              <a:off x="9588500" y="5005388"/>
              <a:ext cx="109538" cy="82550"/>
            </a:xfrm>
            <a:custGeom>
              <a:avLst/>
              <a:gdLst>
                <a:gd name="T0" fmla="*/ 66 w 69"/>
                <a:gd name="T1" fmla="*/ 38 h 52"/>
                <a:gd name="T2" fmla="*/ 32 w 69"/>
                <a:gd name="T3" fmla="*/ 48 h 52"/>
                <a:gd name="T4" fmla="*/ 4 w 69"/>
                <a:gd name="T5" fmla="*/ 42 h 52"/>
                <a:gd name="T6" fmla="*/ 1 w 69"/>
                <a:gd name="T7" fmla="*/ 23 h 52"/>
                <a:gd name="T8" fmla="*/ 7 w 69"/>
                <a:gd name="T9" fmla="*/ 0 h 52"/>
                <a:gd name="T10" fmla="*/ 49 w 69"/>
                <a:gd name="T11" fmla="*/ 10 h 52"/>
                <a:gd name="T12" fmla="*/ 66 w 69"/>
                <a:gd name="T13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52">
                  <a:moveTo>
                    <a:pt x="66" y="38"/>
                  </a:moveTo>
                  <a:cubicBezTo>
                    <a:pt x="62" y="52"/>
                    <a:pt x="32" y="48"/>
                    <a:pt x="32" y="48"/>
                  </a:cubicBezTo>
                  <a:cubicBezTo>
                    <a:pt x="32" y="48"/>
                    <a:pt x="10" y="44"/>
                    <a:pt x="4" y="42"/>
                  </a:cubicBezTo>
                  <a:cubicBezTo>
                    <a:pt x="4" y="42"/>
                    <a:pt x="0" y="33"/>
                    <a:pt x="1" y="23"/>
                  </a:cubicBezTo>
                  <a:cubicBezTo>
                    <a:pt x="3" y="10"/>
                    <a:pt x="7" y="0"/>
                    <a:pt x="7" y="0"/>
                  </a:cubicBezTo>
                  <a:cubicBezTo>
                    <a:pt x="16" y="2"/>
                    <a:pt x="45" y="9"/>
                    <a:pt x="49" y="10"/>
                  </a:cubicBezTo>
                  <a:cubicBezTo>
                    <a:pt x="61" y="13"/>
                    <a:pt x="69" y="26"/>
                    <a:pt x="66" y="38"/>
                  </a:cubicBezTo>
                  <a:close/>
                </a:path>
              </a:pathLst>
            </a:custGeom>
            <a:solidFill>
              <a:srgbClr val="43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9" name="Freeform 1120"/>
            <p:cNvSpPr/>
            <p:nvPr>
              <p:custDataLst>
                <p:tags r:id="rId255"/>
              </p:custDataLst>
            </p:nvPr>
          </p:nvSpPr>
          <p:spPr bwMode="auto">
            <a:xfrm>
              <a:off x="9593263" y="5599113"/>
              <a:ext cx="7938" cy="23813"/>
            </a:xfrm>
            <a:custGeom>
              <a:avLst/>
              <a:gdLst>
                <a:gd name="T0" fmla="*/ 2 w 5"/>
                <a:gd name="T1" fmla="*/ 15 h 15"/>
                <a:gd name="T2" fmla="*/ 1 w 5"/>
                <a:gd name="T3" fmla="*/ 14 h 15"/>
                <a:gd name="T4" fmla="*/ 1 w 5"/>
                <a:gd name="T5" fmla="*/ 4 h 15"/>
                <a:gd name="T6" fmla="*/ 3 w 5"/>
                <a:gd name="T7" fmla="*/ 0 h 15"/>
                <a:gd name="T8" fmla="*/ 5 w 5"/>
                <a:gd name="T9" fmla="*/ 1 h 15"/>
                <a:gd name="T10" fmla="*/ 4 w 5"/>
                <a:gd name="T11" fmla="*/ 3 h 15"/>
                <a:gd name="T12" fmla="*/ 3 w 5"/>
                <a:gd name="T13" fmla="*/ 5 h 15"/>
                <a:gd name="T14" fmla="*/ 3 w 5"/>
                <a:gd name="T15" fmla="*/ 13 h 15"/>
                <a:gd name="T16" fmla="*/ 2 w 5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5">
                  <a:moveTo>
                    <a:pt x="2" y="15"/>
                  </a:moveTo>
                  <a:cubicBezTo>
                    <a:pt x="1" y="15"/>
                    <a:pt x="1" y="14"/>
                    <a:pt x="1" y="14"/>
                  </a:cubicBezTo>
                  <a:cubicBezTo>
                    <a:pt x="0" y="12"/>
                    <a:pt x="0" y="9"/>
                    <a:pt x="1" y="4"/>
                  </a:cubicBezTo>
                  <a:cubicBezTo>
                    <a:pt x="2" y="2"/>
                    <a:pt x="3" y="1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1"/>
                    <a:pt x="5" y="2"/>
                    <a:pt x="4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2" y="8"/>
                    <a:pt x="2" y="11"/>
                    <a:pt x="3" y="13"/>
                  </a:cubicBezTo>
                  <a:cubicBezTo>
                    <a:pt x="3" y="14"/>
                    <a:pt x="3" y="14"/>
                    <a:pt x="2" y="15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0" name="Freeform 1121"/>
            <p:cNvSpPr/>
            <p:nvPr>
              <p:custDataLst>
                <p:tags r:id="rId256"/>
              </p:custDataLst>
            </p:nvPr>
          </p:nvSpPr>
          <p:spPr bwMode="auto">
            <a:xfrm>
              <a:off x="9583738" y="5600700"/>
              <a:ext cx="11113" cy="20638"/>
            </a:xfrm>
            <a:custGeom>
              <a:avLst/>
              <a:gdLst>
                <a:gd name="T0" fmla="*/ 1 w 7"/>
                <a:gd name="T1" fmla="*/ 13 h 13"/>
                <a:gd name="T2" fmla="*/ 0 w 7"/>
                <a:gd name="T3" fmla="*/ 12 h 13"/>
                <a:gd name="T4" fmla="*/ 3 w 7"/>
                <a:gd name="T5" fmla="*/ 3 h 13"/>
                <a:gd name="T6" fmla="*/ 6 w 7"/>
                <a:gd name="T7" fmla="*/ 0 h 13"/>
                <a:gd name="T8" fmla="*/ 7 w 7"/>
                <a:gd name="T9" fmla="*/ 1 h 13"/>
                <a:gd name="T10" fmla="*/ 6 w 7"/>
                <a:gd name="T11" fmla="*/ 3 h 13"/>
                <a:gd name="T12" fmla="*/ 4 w 7"/>
                <a:gd name="T13" fmla="*/ 4 h 13"/>
                <a:gd name="T14" fmla="*/ 2 w 7"/>
                <a:gd name="T15" fmla="*/ 12 h 13"/>
                <a:gd name="T16" fmla="*/ 1 w 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1" y="13"/>
                  </a:moveTo>
                  <a:cubicBezTo>
                    <a:pt x="0" y="13"/>
                    <a:pt x="0" y="13"/>
                    <a:pt x="0" y="12"/>
                  </a:cubicBezTo>
                  <a:cubicBezTo>
                    <a:pt x="0" y="11"/>
                    <a:pt x="0" y="7"/>
                    <a:pt x="3" y="3"/>
                  </a:cubicBezTo>
                  <a:cubicBezTo>
                    <a:pt x="4" y="2"/>
                    <a:pt x="5" y="1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7" y="2"/>
                    <a:pt x="7" y="2"/>
                    <a:pt x="6" y="3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7"/>
                    <a:pt x="2" y="10"/>
                    <a:pt x="2" y="12"/>
                  </a:cubicBezTo>
                  <a:cubicBezTo>
                    <a:pt x="2" y="13"/>
                    <a:pt x="2" y="13"/>
                    <a:pt x="1" y="13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1" name="Freeform 1122"/>
            <p:cNvSpPr/>
            <p:nvPr>
              <p:custDataLst>
                <p:tags r:id="rId257"/>
              </p:custDataLst>
            </p:nvPr>
          </p:nvSpPr>
          <p:spPr bwMode="auto">
            <a:xfrm>
              <a:off x="9574213" y="5602288"/>
              <a:ext cx="11113" cy="19050"/>
            </a:xfrm>
            <a:custGeom>
              <a:avLst/>
              <a:gdLst>
                <a:gd name="T0" fmla="*/ 1 w 7"/>
                <a:gd name="T1" fmla="*/ 12 h 12"/>
                <a:gd name="T2" fmla="*/ 0 w 7"/>
                <a:gd name="T3" fmla="*/ 11 h 12"/>
                <a:gd name="T4" fmla="*/ 3 w 7"/>
                <a:gd name="T5" fmla="*/ 3 h 12"/>
                <a:gd name="T6" fmla="*/ 6 w 7"/>
                <a:gd name="T7" fmla="*/ 0 h 12"/>
                <a:gd name="T8" fmla="*/ 7 w 7"/>
                <a:gd name="T9" fmla="*/ 1 h 12"/>
                <a:gd name="T10" fmla="*/ 6 w 7"/>
                <a:gd name="T11" fmla="*/ 2 h 12"/>
                <a:gd name="T12" fmla="*/ 5 w 7"/>
                <a:gd name="T13" fmla="*/ 4 h 12"/>
                <a:gd name="T14" fmla="*/ 2 w 7"/>
                <a:gd name="T15" fmla="*/ 11 h 12"/>
                <a:gd name="T16" fmla="*/ 1 w 7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2">
                  <a:moveTo>
                    <a:pt x="1" y="12"/>
                  </a:moveTo>
                  <a:cubicBezTo>
                    <a:pt x="1" y="12"/>
                    <a:pt x="0" y="12"/>
                    <a:pt x="0" y="11"/>
                  </a:cubicBezTo>
                  <a:cubicBezTo>
                    <a:pt x="0" y="10"/>
                    <a:pt x="0" y="6"/>
                    <a:pt x="3" y="3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1"/>
                    <a:pt x="7" y="2"/>
                    <a:pt x="6" y="2"/>
                  </a:cubicBezTo>
                  <a:cubicBezTo>
                    <a:pt x="6" y="2"/>
                    <a:pt x="5" y="3"/>
                    <a:pt x="5" y="4"/>
                  </a:cubicBezTo>
                  <a:cubicBezTo>
                    <a:pt x="3" y="7"/>
                    <a:pt x="2" y="10"/>
                    <a:pt x="2" y="11"/>
                  </a:cubicBezTo>
                  <a:cubicBezTo>
                    <a:pt x="2" y="12"/>
                    <a:pt x="2" y="12"/>
                    <a:pt x="1" y="12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2" name="Freeform 1123"/>
            <p:cNvSpPr/>
            <p:nvPr>
              <p:custDataLst>
                <p:tags r:id="rId258"/>
              </p:custDataLst>
            </p:nvPr>
          </p:nvSpPr>
          <p:spPr bwMode="auto">
            <a:xfrm>
              <a:off x="9542463" y="5605463"/>
              <a:ext cx="30163" cy="33338"/>
            </a:xfrm>
            <a:custGeom>
              <a:avLst/>
              <a:gdLst>
                <a:gd name="T0" fmla="*/ 16 w 19"/>
                <a:gd name="T1" fmla="*/ 1 h 21"/>
                <a:gd name="T2" fmla="*/ 0 w 19"/>
                <a:gd name="T3" fmla="*/ 11 h 21"/>
                <a:gd name="T4" fmla="*/ 0 w 19"/>
                <a:gd name="T5" fmla="*/ 15 h 21"/>
                <a:gd name="T6" fmla="*/ 7 w 19"/>
                <a:gd name="T7" fmla="*/ 21 h 21"/>
                <a:gd name="T8" fmla="*/ 9 w 19"/>
                <a:gd name="T9" fmla="*/ 20 h 21"/>
                <a:gd name="T10" fmla="*/ 11 w 19"/>
                <a:gd name="T11" fmla="*/ 9 h 21"/>
                <a:gd name="T12" fmla="*/ 19 w 19"/>
                <a:gd name="T13" fmla="*/ 0 h 21"/>
                <a:gd name="T14" fmla="*/ 16 w 19"/>
                <a:gd name="T15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9" y="1"/>
                    <a:pt x="2" y="5"/>
                    <a:pt x="0" y="11"/>
                  </a:cubicBezTo>
                  <a:cubicBezTo>
                    <a:pt x="0" y="11"/>
                    <a:pt x="0" y="14"/>
                    <a:pt x="0" y="15"/>
                  </a:cubicBezTo>
                  <a:cubicBezTo>
                    <a:pt x="1" y="18"/>
                    <a:pt x="3" y="20"/>
                    <a:pt x="7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10" y="13"/>
                    <a:pt x="11" y="9"/>
                  </a:cubicBezTo>
                  <a:cubicBezTo>
                    <a:pt x="14" y="3"/>
                    <a:pt x="17" y="1"/>
                    <a:pt x="19" y="0"/>
                  </a:cubicBezTo>
                  <a:cubicBezTo>
                    <a:pt x="17" y="1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497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3" name="Freeform 1124"/>
            <p:cNvSpPr/>
            <p:nvPr>
              <p:custDataLst>
                <p:tags r:id="rId259"/>
              </p:custDataLst>
            </p:nvPr>
          </p:nvSpPr>
          <p:spPr bwMode="auto">
            <a:xfrm>
              <a:off x="9542463" y="5626100"/>
              <a:ext cx="131763" cy="31750"/>
            </a:xfrm>
            <a:custGeom>
              <a:avLst/>
              <a:gdLst>
                <a:gd name="T0" fmla="*/ 83 w 83"/>
                <a:gd name="T1" fmla="*/ 6 h 20"/>
                <a:gd name="T2" fmla="*/ 66 w 83"/>
                <a:gd name="T3" fmla="*/ 14 h 20"/>
                <a:gd name="T4" fmla="*/ 58 w 83"/>
                <a:gd name="T5" fmla="*/ 13 h 20"/>
                <a:gd name="T6" fmla="*/ 28 w 83"/>
                <a:gd name="T7" fmla="*/ 10 h 20"/>
                <a:gd name="T8" fmla="*/ 7 w 83"/>
                <a:gd name="T9" fmla="*/ 5 h 20"/>
                <a:gd name="T10" fmla="*/ 0 w 83"/>
                <a:gd name="T11" fmla="*/ 0 h 20"/>
                <a:gd name="T12" fmla="*/ 0 w 83"/>
                <a:gd name="T13" fmla="*/ 6 h 20"/>
                <a:gd name="T14" fmla="*/ 8 w 83"/>
                <a:gd name="T15" fmla="*/ 12 h 20"/>
                <a:gd name="T16" fmla="*/ 51 w 83"/>
                <a:gd name="T17" fmla="*/ 18 h 20"/>
                <a:gd name="T18" fmla="*/ 66 w 83"/>
                <a:gd name="T19" fmla="*/ 19 h 20"/>
                <a:gd name="T20" fmla="*/ 83 w 83"/>
                <a:gd name="T21" fmla="*/ 12 h 20"/>
                <a:gd name="T22" fmla="*/ 83 w 83"/>
                <a:gd name="T2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20">
                  <a:moveTo>
                    <a:pt x="83" y="6"/>
                  </a:moveTo>
                  <a:cubicBezTo>
                    <a:pt x="83" y="7"/>
                    <a:pt x="82" y="15"/>
                    <a:pt x="66" y="1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5" y="8"/>
                    <a:pt x="7" y="5"/>
                    <a:pt x="7" y="5"/>
                  </a:cubicBezTo>
                  <a:cubicBezTo>
                    <a:pt x="3" y="4"/>
                    <a:pt x="0" y="2"/>
                    <a:pt x="0" y="0"/>
                  </a:cubicBezTo>
                  <a:cubicBezTo>
                    <a:pt x="0" y="1"/>
                    <a:pt x="0" y="5"/>
                    <a:pt x="0" y="6"/>
                  </a:cubicBezTo>
                  <a:cubicBezTo>
                    <a:pt x="0" y="7"/>
                    <a:pt x="2" y="10"/>
                    <a:pt x="8" y="12"/>
                  </a:cubicBezTo>
                  <a:cubicBezTo>
                    <a:pt x="20" y="15"/>
                    <a:pt x="32" y="16"/>
                    <a:pt x="51" y="18"/>
                  </a:cubicBezTo>
                  <a:cubicBezTo>
                    <a:pt x="51" y="18"/>
                    <a:pt x="60" y="19"/>
                    <a:pt x="66" y="19"/>
                  </a:cubicBezTo>
                  <a:cubicBezTo>
                    <a:pt x="80" y="20"/>
                    <a:pt x="83" y="14"/>
                    <a:pt x="83" y="12"/>
                  </a:cubicBezTo>
                  <a:lnTo>
                    <a:pt x="83" y="6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4" name="Freeform 1125"/>
            <p:cNvSpPr/>
            <p:nvPr>
              <p:custDataLst>
                <p:tags r:id="rId260"/>
              </p:custDataLst>
            </p:nvPr>
          </p:nvSpPr>
          <p:spPr bwMode="auto">
            <a:xfrm>
              <a:off x="7508875" y="4881563"/>
              <a:ext cx="138113" cy="188913"/>
            </a:xfrm>
            <a:custGeom>
              <a:avLst/>
              <a:gdLst>
                <a:gd name="T0" fmla="*/ 46 w 87"/>
                <a:gd name="T1" fmla="*/ 17 h 119"/>
                <a:gd name="T2" fmla="*/ 4 w 87"/>
                <a:gd name="T3" fmla="*/ 79 h 119"/>
                <a:gd name="T4" fmla="*/ 13 w 87"/>
                <a:gd name="T5" fmla="*/ 104 h 119"/>
                <a:gd name="T6" fmla="*/ 87 w 87"/>
                <a:gd name="T7" fmla="*/ 119 h 119"/>
                <a:gd name="T8" fmla="*/ 81 w 87"/>
                <a:gd name="T9" fmla="*/ 101 h 119"/>
                <a:gd name="T10" fmla="*/ 37 w 87"/>
                <a:gd name="T11" fmla="*/ 81 h 119"/>
                <a:gd name="T12" fmla="*/ 64 w 87"/>
                <a:gd name="T13" fmla="*/ 48 h 119"/>
                <a:gd name="T14" fmla="*/ 46 w 87"/>
                <a:gd name="T15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19">
                  <a:moveTo>
                    <a:pt x="46" y="17"/>
                  </a:moveTo>
                  <a:cubicBezTo>
                    <a:pt x="46" y="17"/>
                    <a:pt x="8" y="72"/>
                    <a:pt x="4" y="79"/>
                  </a:cubicBezTo>
                  <a:cubicBezTo>
                    <a:pt x="0" y="87"/>
                    <a:pt x="2" y="100"/>
                    <a:pt x="13" y="104"/>
                  </a:cubicBezTo>
                  <a:cubicBezTo>
                    <a:pt x="25" y="108"/>
                    <a:pt x="87" y="119"/>
                    <a:pt x="87" y="119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8"/>
                    <a:pt x="65" y="0"/>
                    <a:pt x="46" y="17"/>
                  </a:cubicBezTo>
                  <a:close/>
                </a:path>
              </a:pathLst>
            </a:custGeom>
            <a:solidFill>
              <a:srgbClr val="5B3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5" name="Freeform 1126"/>
            <p:cNvSpPr/>
            <p:nvPr>
              <p:custDataLst>
                <p:tags r:id="rId261"/>
              </p:custDataLst>
            </p:nvPr>
          </p:nvSpPr>
          <p:spPr bwMode="auto">
            <a:xfrm>
              <a:off x="7540625" y="5427663"/>
              <a:ext cx="377825" cy="120650"/>
            </a:xfrm>
            <a:custGeom>
              <a:avLst/>
              <a:gdLst>
                <a:gd name="T0" fmla="*/ 104 w 238"/>
                <a:gd name="T1" fmla="*/ 0 h 76"/>
                <a:gd name="T2" fmla="*/ 96 w 238"/>
                <a:gd name="T3" fmla="*/ 0 h 76"/>
                <a:gd name="T4" fmla="*/ 8 w 238"/>
                <a:gd name="T5" fmla="*/ 44 h 76"/>
                <a:gd name="T6" fmla="*/ 106 w 238"/>
                <a:gd name="T7" fmla="*/ 76 h 76"/>
                <a:gd name="T8" fmla="*/ 120 w 238"/>
                <a:gd name="T9" fmla="*/ 76 h 76"/>
                <a:gd name="T10" fmla="*/ 219 w 238"/>
                <a:gd name="T11" fmla="*/ 54 h 76"/>
                <a:gd name="T12" fmla="*/ 200 w 238"/>
                <a:gd name="T13" fmla="*/ 32 h 76"/>
                <a:gd name="T14" fmla="*/ 142 w 238"/>
                <a:gd name="T15" fmla="*/ 18 h 76"/>
                <a:gd name="T16" fmla="*/ 104 w 23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76">
                  <a:moveTo>
                    <a:pt x="104" y="0"/>
                  </a:moveTo>
                  <a:cubicBezTo>
                    <a:pt x="101" y="0"/>
                    <a:pt x="98" y="0"/>
                    <a:pt x="96" y="0"/>
                  </a:cubicBezTo>
                  <a:cubicBezTo>
                    <a:pt x="65" y="4"/>
                    <a:pt x="0" y="12"/>
                    <a:pt x="8" y="44"/>
                  </a:cubicBezTo>
                  <a:cubicBezTo>
                    <a:pt x="14" y="62"/>
                    <a:pt x="53" y="76"/>
                    <a:pt x="106" y="76"/>
                  </a:cubicBezTo>
                  <a:cubicBezTo>
                    <a:pt x="110" y="76"/>
                    <a:pt x="115" y="76"/>
                    <a:pt x="120" y="76"/>
                  </a:cubicBezTo>
                  <a:cubicBezTo>
                    <a:pt x="162" y="74"/>
                    <a:pt x="206" y="63"/>
                    <a:pt x="219" y="54"/>
                  </a:cubicBezTo>
                  <a:cubicBezTo>
                    <a:pt x="238" y="41"/>
                    <a:pt x="207" y="35"/>
                    <a:pt x="200" y="32"/>
                  </a:cubicBezTo>
                  <a:cubicBezTo>
                    <a:pt x="186" y="27"/>
                    <a:pt x="120" y="37"/>
                    <a:pt x="142" y="18"/>
                  </a:cubicBezTo>
                  <a:cubicBezTo>
                    <a:pt x="153" y="7"/>
                    <a:pt x="126" y="0"/>
                    <a:pt x="104" y="0"/>
                  </a:cubicBezTo>
                </a:path>
              </a:pathLst>
            </a:custGeom>
            <a:solidFill>
              <a:srgbClr val="C386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6" name="Freeform 1127"/>
            <p:cNvSpPr/>
            <p:nvPr>
              <p:custDataLst>
                <p:tags r:id="rId262"/>
              </p:custDataLst>
            </p:nvPr>
          </p:nvSpPr>
          <p:spPr bwMode="auto">
            <a:xfrm>
              <a:off x="7827963" y="5030788"/>
              <a:ext cx="76200" cy="52388"/>
            </a:xfrm>
            <a:custGeom>
              <a:avLst/>
              <a:gdLst>
                <a:gd name="T0" fmla="*/ 5 w 48"/>
                <a:gd name="T1" fmla="*/ 16 h 33"/>
                <a:gd name="T2" fmla="*/ 9 w 48"/>
                <a:gd name="T3" fmla="*/ 22 h 33"/>
                <a:gd name="T4" fmla="*/ 35 w 48"/>
                <a:gd name="T5" fmla="*/ 24 h 33"/>
                <a:gd name="T6" fmla="*/ 43 w 48"/>
                <a:gd name="T7" fmla="*/ 28 h 33"/>
                <a:gd name="T8" fmla="*/ 43 w 48"/>
                <a:gd name="T9" fmla="*/ 12 h 33"/>
                <a:gd name="T10" fmla="*/ 26 w 48"/>
                <a:gd name="T11" fmla="*/ 1 h 33"/>
                <a:gd name="T12" fmla="*/ 0 w 48"/>
                <a:gd name="T13" fmla="*/ 1 h 33"/>
                <a:gd name="T14" fmla="*/ 5 w 48"/>
                <a:gd name="T15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33">
                  <a:moveTo>
                    <a:pt x="5" y="16"/>
                  </a:moveTo>
                  <a:cubicBezTo>
                    <a:pt x="5" y="16"/>
                    <a:pt x="6" y="25"/>
                    <a:pt x="9" y="22"/>
                  </a:cubicBezTo>
                  <a:cubicBezTo>
                    <a:pt x="11" y="20"/>
                    <a:pt x="34" y="20"/>
                    <a:pt x="35" y="24"/>
                  </a:cubicBezTo>
                  <a:cubicBezTo>
                    <a:pt x="38" y="33"/>
                    <a:pt x="43" y="28"/>
                    <a:pt x="43" y="28"/>
                  </a:cubicBezTo>
                  <a:cubicBezTo>
                    <a:pt x="43" y="28"/>
                    <a:pt x="48" y="19"/>
                    <a:pt x="43" y="12"/>
                  </a:cubicBezTo>
                  <a:cubicBezTo>
                    <a:pt x="36" y="2"/>
                    <a:pt x="34" y="1"/>
                    <a:pt x="26" y="1"/>
                  </a:cubicBezTo>
                  <a:cubicBezTo>
                    <a:pt x="17" y="0"/>
                    <a:pt x="0" y="1"/>
                    <a:pt x="0" y="1"/>
                  </a:cubicBezTo>
                  <a:lnTo>
                    <a:pt x="5" y="16"/>
                  </a:lnTo>
                  <a:close/>
                </a:path>
              </a:pathLst>
            </a:custGeom>
            <a:solidFill>
              <a:srgbClr val="E5B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7" name="Freeform 1128"/>
            <p:cNvSpPr/>
            <p:nvPr>
              <p:custDataLst>
                <p:tags r:id="rId263"/>
              </p:custDataLst>
            </p:nvPr>
          </p:nvSpPr>
          <p:spPr bwMode="auto">
            <a:xfrm>
              <a:off x="7600950" y="4835525"/>
              <a:ext cx="57150" cy="90488"/>
            </a:xfrm>
            <a:custGeom>
              <a:avLst/>
              <a:gdLst>
                <a:gd name="T0" fmla="*/ 0 w 36"/>
                <a:gd name="T1" fmla="*/ 56 h 57"/>
                <a:gd name="T2" fmla="*/ 13 w 36"/>
                <a:gd name="T3" fmla="*/ 4 h 57"/>
                <a:gd name="T4" fmla="*/ 36 w 36"/>
                <a:gd name="T5" fmla="*/ 9 h 57"/>
                <a:gd name="T6" fmla="*/ 34 w 36"/>
                <a:gd name="T7" fmla="*/ 49 h 57"/>
                <a:gd name="T8" fmla="*/ 0 w 36"/>
                <a:gd name="T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7">
                  <a:moveTo>
                    <a:pt x="0" y="56"/>
                  </a:moveTo>
                  <a:cubicBezTo>
                    <a:pt x="0" y="56"/>
                    <a:pt x="8" y="36"/>
                    <a:pt x="13" y="4"/>
                  </a:cubicBezTo>
                  <a:cubicBezTo>
                    <a:pt x="14" y="0"/>
                    <a:pt x="36" y="9"/>
                    <a:pt x="36" y="9"/>
                  </a:cubicBezTo>
                  <a:cubicBezTo>
                    <a:pt x="36" y="9"/>
                    <a:pt x="33" y="39"/>
                    <a:pt x="34" y="49"/>
                  </a:cubicBezTo>
                  <a:cubicBezTo>
                    <a:pt x="35" y="57"/>
                    <a:pt x="0" y="56"/>
                    <a:pt x="0" y="56"/>
                  </a:cubicBezTo>
                  <a:close/>
                </a:path>
              </a:pathLst>
            </a:custGeom>
            <a:solidFill>
              <a:srgbClr val="F7C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8" name="Freeform 1129"/>
            <p:cNvSpPr/>
            <p:nvPr>
              <p:custDataLst>
                <p:tags r:id="rId264"/>
              </p:custDataLst>
            </p:nvPr>
          </p:nvSpPr>
          <p:spPr bwMode="auto">
            <a:xfrm>
              <a:off x="7612063" y="5397500"/>
              <a:ext cx="107950" cy="65088"/>
            </a:xfrm>
            <a:custGeom>
              <a:avLst/>
              <a:gdLst>
                <a:gd name="T0" fmla="*/ 6 w 68"/>
                <a:gd name="T1" fmla="*/ 12 h 41"/>
                <a:gd name="T2" fmla="*/ 0 w 68"/>
                <a:gd name="T3" fmla="*/ 25 h 41"/>
                <a:gd name="T4" fmla="*/ 3 w 68"/>
                <a:gd name="T5" fmla="*/ 37 h 41"/>
                <a:gd name="T6" fmla="*/ 17 w 68"/>
                <a:gd name="T7" fmla="*/ 40 h 41"/>
                <a:gd name="T8" fmla="*/ 33 w 68"/>
                <a:gd name="T9" fmla="*/ 33 h 41"/>
                <a:gd name="T10" fmla="*/ 46 w 68"/>
                <a:gd name="T11" fmla="*/ 29 h 41"/>
                <a:gd name="T12" fmla="*/ 66 w 68"/>
                <a:gd name="T13" fmla="*/ 16 h 41"/>
                <a:gd name="T14" fmla="*/ 66 w 68"/>
                <a:gd name="T15" fmla="*/ 7 h 41"/>
                <a:gd name="T16" fmla="*/ 30 w 68"/>
                <a:gd name="T17" fmla="*/ 8 h 41"/>
                <a:gd name="T18" fmla="*/ 6 w 68"/>
                <a:gd name="T19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41">
                  <a:moveTo>
                    <a:pt x="6" y="12"/>
                  </a:moveTo>
                  <a:cubicBezTo>
                    <a:pt x="6" y="12"/>
                    <a:pt x="0" y="16"/>
                    <a:pt x="0" y="25"/>
                  </a:cubicBezTo>
                  <a:cubicBezTo>
                    <a:pt x="1" y="33"/>
                    <a:pt x="1" y="35"/>
                    <a:pt x="3" y="37"/>
                  </a:cubicBezTo>
                  <a:cubicBezTo>
                    <a:pt x="5" y="38"/>
                    <a:pt x="12" y="41"/>
                    <a:pt x="17" y="40"/>
                  </a:cubicBezTo>
                  <a:cubicBezTo>
                    <a:pt x="22" y="39"/>
                    <a:pt x="30" y="34"/>
                    <a:pt x="33" y="33"/>
                  </a:cubicBezTo>
                  <a:cubicBezTo>
                    <a:pt x="36" y="32"/>
                    <a:pt x="35" y="32"/>
                    <a:pt x="46" y="29"/>
                  </a:cubicBezTo>
                  <a:cubicBezTo>
                    <a:pt x="62" y="24"/>
                    <a:pt x="65" y="20"/>
                    <a:pt x="66" y="16"/>
                  </a:cubicBezTo>
                  <a:cubicBezTo>
                    <a:pt x="67" y="12"/>
                    <a:pt x="68" y="8"/>
                    <a:pt x="66" y="7"/>
                  </a:cubicBezTo>
                  <a:cubicBezTo>
                    <a:pt x="55" y="0"/>
                    <a:pt x="35" y="13"/>
                    <a:pt x="30" y="8"/>
                  </a:cubicBezTo>
                  <a:cubicBezTo>
                    <a:pt x="25" y="3"/>
                    <a:pt x="6" y="12"/>
                    <a:pt x="6" y="12"/>
                  </a:cubicBezTo>
                  <a:close/>
                </a:path>
              </a:pathLst>
            </a:custGeom>
            <a:solidFill>
              <a:srgbClr val="FA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9" name="Freeform 1130"/>
            <p:cNvSpPr/>
            <p:nvPr>
              <p:custDataLst>
                <p:tags r:id="rId265"/>
              </p:custDataLst>
            </p:nvPr>
          </p:nvSpPr>
          <p:spPr bwMode="auto">
            <a:xfrm>
              <a:off x="7610475" y="5397500"/>
              <a:ext cx="107950" cy="57150"/>
            </a:xfrm>
            <a:custGeom>
              <a:avLst/>
              <a:gdLst>
                <a:gd name="T0" fmla="*/ 5 w 68"/>
                <a:gd name="T1" fmla="*/ 7 h 36"/>
                <a:gd name="T2" fmla="*/ 1 w 68"/>
                <a:gd name="T3" fmla="*/ 19 h 36"/>
                <a:gd name="T4" fmla="*/ 3 w 68"/>
                <a:gd name="T5" fmla="*/ 32 h 36"/>
                <a:gd name="T6" fmla="*/ 18 w 68"/>
                <a:gd name="T7" fmla="*/ 36 h 36"/>
                <a:gd name="T8" fmla="*/ 28 w 68"/>
                <a:gd name="T9" fmla="*/ 32 h 36"/>
                <a:gd name="T10" fmla="*/ 45 w 68"/>
                <a:gd name="T11" fmla="*/ 27 h 36"/>
                <a:gd name="T12" fmla="*/ 67 w 68"/>
                <a:gd name="T13" fmla="*/ 10 h 36"/>
                <a:gd name="T14" fmla="*/ 54 w 68"/>
                <a:gd name="T15" fmla="*/ 2 h 36"/>
                <a:gd name="T16" fmla="*/ 30 w 68"/>
                <a:gd name="T17" fmla="*/ 4 h 36"/>
                <a:gd name="T18" fmla="*/ 5 w 68"/>
                <a:gd name="T19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">
                  <a:moveTo>
                    <a:pt x="5" y="7"/>
                  </a:moveTo>
                  <a:cubicBezTo>
                    <a:pt x="5" y="7"/>
                    <a:pt x="3" y="10"/>
                    <a:pt x="1" y="19"/>
                  </a:cubicBezTo>
                  <a:cubicBezTo>
                    <a:pt x="0" y="28"/>
                    <a:pt x="2" y="31"/>
                    <a:pt x="3" y="32"/>
                  </a:cubicBezTo>
                  <a:cubicBezTo>
                    <a:pt x="5" y="35"/>
                    <a:pt x="13" y="36"/>
                    <a:pt x="18" y="36"/>
                  </a:cubicBezTo>
                  <a:cubicBezTo>
                    <a:pt x="22" y="35"/>
                    <a:pt x="25" y="33"/>
                    <a:pt x="28" y="32"/>
                  </a:cubicBezTo>
                  <a:cubicBezTo>
                    <a:pt x="33" y="30"/>
                    <a:pt x="36" y="29"/>
                    <a:pt x="45" y="27"/>
                  </a:cubicBezTo>
                  <a:cubicBezTo>
                    <a:pt x="58" y="23"/>
                    <a:pt x="66" y="14"/>
                    <a:pt x="67" y="10"/>
                  </a:cubicBezTo>
                  <a:cubicBezTo>
                    <a:pt x="68" y="6"/>
                    <a:pt x="64" y="0"/>
                    <a:pt x="54" y="2"/>
                  </a:cubicBezTo>
                  <a:cubicBezTo>
                    <a:pt x="39" y="4"/>
                    <a:pt x="34" y="5"/>
                    <a:pt x="30" y="4"/>
                  </a:cubicBezTo>
                  <a:cubicBezTo>
                    <a:pt x="23" y="2"/>
                    <a:pt x="5" y="7"/>
                    <a:pt x="5" y="7"/>
                  </a:cubicBezTo>
                  <a:close/>
                </a:path>
              </a:pathLst>
            </a:custGeom>
            <a:solidFill>
              <a:srgbClr val="9D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0" name="Freeform 1131"/>
            <p:cNvSpPr/>
            <p:nvPr>
              <p:custDataLst>
                <p:tags r:id="rId266"/>
              </p:custDataLst>
            </p:nvPr>
          </p:nvSpPr>
          <p:spPr bwMode="auto">
            <a:xfrm>
              <a:off x="7613650" y="5043488"/>
              <a:ext cx="95250" cy="411163"/>
            </a:xfrm>
            <a:custGeom>
              <a:avLst/>
              <a:gdLst>
                <a:gd name="T0" fmla="*/ 38 w 60"/>
                <a:gd name="T1" fmla="*/ 41 h 259"/>
                <a:gd name="T2" fmla="*/ 59 w 60"/>
                <a:gd name="T3" fmla="*/ 143 h 259"/>
                <a:gd name="T4" fmla="*/ 58 w 60"/>
                <a:gd name="T5" fmla="*/ 164 h 259"/>
                <a:gd name="T6" fmla="*/ 35 w 60"/>
                <a:gd name="T7" fmla="*/ 231 h 259"/>
                <a:gd name="T8" fmla="*/ 1 w 60"/>
                <a:gd name="T9" fmla="*/ 232 h 259"/>
                <a:gd name="T10" fmla="*/ 17 w 60"/>
                <a:gd name="T11" fmla="*/ 174 h 259"/>
                <a:gd name="T12" fmla="*/ 24 w 60"/>
                <a:gd name="T13" fmla="*/ 152 h 259"/>
                <a:gd name="T14" fmla="*/ 2 w 60"/>
                <a:gd name="T15" fmla="*/ 62 h 259"/>
                <a:gd name="T16" fmla="*/ 38 w 60"/>
                <a:gd name="T17" fmla="*/ 4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59">
                  <a:moveTo>
                    <a:pt x="38" y="41"/>
                  </a:moveTo>
                  <a:cubicBezTo>
                    <a:pt x="46" y="63"/>
                    <a:pt x="57" y="113"/>
                    <a:pt x="59" y="143"/>
                  </a:cubicBezTo>
                  <a:cubicBezTo>
                    <a:pt x="60" y="153"/>
                    <a:pt x="59" y="160"/>
                    <a:pt x="58" y="164"/>
                  </a:cubicBezTo>
                  <a:cubicBezTo>
                    <a:pt x="44" y="205"/>
                    <a:pt x="35" y="231"/>
                    <a:pt x="35" y="231"/>
                  </a:cubicBezTo>
                  <a:cubicBezTo>
                    <a:pt x="7" y="259"/>
                    <a:pt x="1" y="235"/>
                    <a:pt x="1" y="232"/>
                  </a:cubicBezTo>
                  <a:cubicBezTo>
                    <a:pt x="1" y="232"/>
                    <a:pt x="10" y="194"/>
                    <a:pt x="17" y="174"/>
                  </a:cubicBezTo>
                  <a:cubicBezTo>
                    <a:pt x="20" y="166"/>
                    <a:pt x="25" y="155"/>
                    <a:pt x="24" y="152"/>
                  </a:cubicBezTo>
                  <a:cubicBezTo>
                    <a:pt x="22" y="127"/>
                    <a:pt x="0" y="97"/>
                    <a:pt x="2" y="62"/>
                  </a:cubicBezTo>
                  <a:cubicBezTo>
                    <a:pt x="3" y="53"/>
                    <a:pt x="24" y="0"/>
                    <a:pt x="38" y="41"/>
                  </a:cubicBezTo>
                  <a:close/>
                </a:path>
              </a:pathLst>
            </a:custGeom>
            <a:solidFill>
              <a:srgbClr val="859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1" name="Freeform 1132"/>
            <p:cNvSpPr/>
            <p:nvPr>
              <p:custDataLst>
                <p:tags r:id="rId267"/>
              </p:custDataLst>
            </p:nvPr>
          </p:nvSpPr>
          <p:spPr bwMode="auto">
            <a:xfrm>
              <a:off x="7602538" y="4784725"/>
              <a:ext cx="85725" cy="101600"/>
            </a:xfrm>
            <a:custGeom>
              <a:avLst/>
              <a:gdLst>
                <a:gd name="T0" fmla="*/ 30 w 54"/>
                <a:gd name="T1" fmla="*/ 3 h 65"/>
                <a:gd name="T2" fmla="*/ 54 w 54"/>
                <a:gd name="T3" fmla="*/ 0 h 65"/>
                <a:gd name="T4" fmla="*/ 52 w 54"/>
                <a:gd name="T5" fmla="*/ 48 h 65"/>
                <a:gd name="T6" fmla="*/ 41 w 54"/>
                <a:gd name="T7" fmla="*/ 64 h 65"/>
                <a:gd name="T8" fmla="*/ 19 w 54"/>
                <a:gd name="T9" fmla="*/ 60 h 65"/>
                <a:gd name="T10" fmla="*/ 7 w 54"/>
                <a:gd name="T11" fmla="*/ 39 h 65"/>
                <a:gd name="T12" fmla="*/ 0 w 54"/>
                <a:gd name="T13" fmla="*/ 9 h 65"/>
                <a:gd name="T14" fmla="*/ 30 w 54"/>
                <a:gd name="T15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65">
                  <a:moveTo>
                    <a:pt x="30" y="3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61"/>
                    <a:pt x="45" y="64"/>
                    <a:pt x="41" y="64"/>
                  </a:cubicBezTo>
                  <a:cubicBezTo>
                    <a:pt x="33" y="65"/>
                    <a:pt x="24" y="62"/>
                    <a:pt x="19" y="60"/>
                  </a:cubicBezTo>
                  <a:cubicBezTo>
                    <a:pt x="9" y="56"/>
                    <a:pt x="7" y="40"/>
                    <a:pt x="7" y="39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30" y="3"/>
                  </a:lnTo>
                  <a:close/>
                </a:path>
              </a:pathLst>
            </a:custGeom>
            <a:solidFill>
              <a:srgbClr val="F7C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2" name="Freeform 1133"/>
            <p:cNvSpPr/>
            <p:nvPr>
              <p:custDataLst>
                <p:tags r:id="rId268"/>
              </p:custDataLst>
            </p:nvPr>
          </p:nvSpPr>
          <p:spPr bwMode="auto">
            <a:xfrm>
              <a:off x="7588250" y="4741863"/>
              <a:ext cx="103188" cy="133350"/>
            </a:xfrm>
            <a:custGeom>
              <a:avLst/>
              <a:gdLst>
                <a:gd name="T0" fmla="*/ 18 w 65"/>
                <a:gd name="T1" fmla="*/ 76 h 85"/>
                <a:gd name="T2" fmla="*/ 6 w 65"/>
                <a:gd name="T3" fmla="*/ 50 h 85"/>
                <a:gd name="T4" fmla="*/ 7 w 65"/>
                <a:gd name="T5" fmla="*/ 21 h 85"/>
                <a:gd name="T6" fmla="*/ 13 w 65"/>
                <a:gd name="T7" fmla="*/ 12 h 85"/>
                <a:gd name="T8" fmla="*/ 17 w 65"/>
                <a:gd name="T9" fmla="*/ 5 h 85"/>
                <a:gd name="T10" fmla="*/ 21 w 65"/>
                <a:gd name="T11" fmla="*/ 10 h 85"/>
                <a:gd name="T12" fmla="*/ 23 w 65"/>
                <a:gd name="T13" fmla="*/ 13 h 85"/>
                <a:gd name="T14" fmla="*/ 27 w 65"/>
                <a:gd name="T15" fmla="*/ 7 h 85"/>
                <a:gd name="T16" fmla="*/ 25 w 65"/>
                <a:gd name="T17" fmla="*/ 1 h 85"/>
                <a:gd name="T18" fmla="*/ 34 w 65"/>
                <a:gd name="T19" fmla="*/ 7 h 85"/>
                <a:gd name="T20" fmla="*/ 37 w 65"/>
                <a:gd name="T21" fmla="*/ 5 h 85"/>
                <a:gd name="T22" fmla="*/ 38 w 65"/>
                <a:gd name="T23" fmla="*/ 0 h 85"/>
                <a:gd name="T24" fmla="*/ 49 w 65"/>
                <a:gd name="T25" fmla="*/ 8 h 85"/>
                <a:gd name="T26" fmla="*/ 51 w 65"/>
                <a:gd name="T27" fmla="*/ 5 h 85"/>
                <a:gd name="T28" fmla="*/ 50 w 65"/>
                <a:gd name="T29" fmla="*/ 1 h 85"/>
                <a:gd name="T30" fmla="*/ 64 w 65"/>
                <a:gd name="T31" fmla="*/ 19 h 85"/>
                <a:gd name="T32" fmla="*/ 61 w 65"/>
                <a:gd name="T33" fmla="*/ 37 h 85"/>
                <a:gd name="T34" fmla="*/ 52 w 65"/>
                <a:gd name="T35" fmla="*/ 57 h 85"/>
                <a:gd name="T36" fmla="*/ 48 w 65"/>
                <a:gd name="T37" fmla="*/ 59 h 85"/>
                <a:gd name="T38" fmla="*/ 35 w 65"/>
                <a:gd name="T39" fmla="*/ 72 h 85"/>
                <a:gd name="T40" fmla="*/ 18 w 65"/>
                <a:gd name="T41" fmla="*/ 7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85">
                  <a:moveTo>
                    <a:pt x="18" y="76"/>
                  </a:moveTo>
                  <a:cubicBezTo>
                    <a:pt x="18" y="76"/>
                    <a:pt x="13" y="65"/>
                    <a:pt x="6" y="50"/>
                  </a:cubicBezTo>
                  <a:cubicBezTo>
                    <a:pt x="0" y="34"/>
                    <a:pt x="3" y="27"/>
                    <a:pt x="7" y="21"/>
                  </a:cubicBezTo>
                  <a:cubicBezTo>
                    <a:pt x="10" y="17"/>
                    <a:pt x="12" y="15"/>
                    <a:pt x="13" y="12"/>
                  </a:cubicBezTo>
                  <a:cubicBezTo>
                    <a:pt x="17" y="7"/>
                    <a:pt x="17" y="5"/>
                    <a:pt x="17" y="5"/>
                  </a:cubicBezTo>
                  <a:cubicBezTo>
                    <a:pt x="17" y="5"/>
                    <a:pt x="22" y="5"/>
                    <a:pt x="21" y="10"/>
                  </a:cubicBezTo>
                  <a:cubicBezTo>
                    <a:pt x="21" y="13"/>
                    <a:pt x="23" y="13"/>
                    <a:pt x="23" y="13"/>
                  </a:cubicBezTo>
                  <a:cubicBezTo>
                    <a:pt x="23" y="13"/>
                    <a:pt x="28" y="11"/>
                    <a:pt x="27" y="7"/>
                  </a:cubicBezTo>
                  <a:cubicBezTo>
                    <a:pt x="26" y="2"/>
                    <a:pt x="25" y="1"/>
                    <a:pt x="25" y="1"/>
                  </a:cubicBezTo>
                  <a:cubicBezTo>
                    <a:pt x="25" y="1"/>
                    <a:pt x="32" y="3"/>
                    <a:pt x="34" y="7"/>
                  </a:cubicBezTo>
                  <a:cubicBezTo>
                    <a:pt x="35" y="10"/>
                    <a:pt x="36" y="7"/>
                    <a:pt x="37" y="5"/>
                  </a:cubicBezTo>
                  <a:cubicBezTo>
                    <a:pt x="38" y="3"/>
                    <a:pt x="38" y="0"/>
                    <a:pt x="38" y="0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51" y="7"/>
                    <a:pt x="51" y="5"/>
                  </a:cubicBezTo>
                  <a:cubicBezTo>
                    <a:pt x="52" y="3"/>
                    <a:pt x="50" y="1"/>
                    <a:pt x="50" y="1"/>
                  </a:cubicBezTo>
                  <a:cubicBezTo>
                    <a:pt x="50" y="1"/>
                    <a:pt x="61" y="5"/>
                    <a:pt x="64" y="19"/>
                  </a:cubicBezTo>
                  <a:cubicBezTo>
                    <a:pt x="65" y="24"/>
                    <a:pt x="64" y="32"/>
                    <a:pt x="61" y="37"/>
                  </a:cubicBezTo>
                  <a:cubicBezTo>
                    <a:pt x="57" y="42"/>
                    <a:pt x="52" y="57"/>
                    <a:pt x="52" y="57"/>
                  </a:cubicBezTo>
                  <a:cubicBezTo>
                    <a:pt x="52" y="57"/>
                    <a:pt x="52" y="69"/>
                    <a:pt x="48" y="59"/>
                  </a:cubicBezTo>
                  <a:cubicBezTo>
                    <a:pt x="47" y="53"/>
                    <a:pt x="40" y="63"/>
                    <a:pt x="35" y="72"/>
                  </a:cubicBezTo>
                  <a:cubicBezTo>
                    <a:pt x="30" y="80"/>
                    <a:pt x="23" y="85"/>
                    <a:pt x="18" y="76"/>
                  </a:cubicBezTo>
                  <a:close/>
                </a:path>
              </a:pathLst>
            </a:custGeom>
            <a:solidFill>
              <a:srgbClr val="FFD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3" name="Freeform 1134"/>
            <p:cNvSpPr/>
            <p:nvPr>
              <p:custDataLst>
                <p:tags r:id="rId269"/>
              </p:custDataLst>
            </p:nvPr>
          </p:nvSpPr>
          <p:spPr bwMode="auto">
            <a:xfrm>
              <a:off x="7654925" y="4826000"/>
              <a:ext cx="9525" cy="22225"/>
            </a:xfrm>
            <a:custGeom>
              <a:avLst/>
              <a:gdLst>
                <a:gd name="T0" fmla="*/ 5 w 6"/>
                <a:gd name="T1" fmla="*/ 0 h 14"/>
                <a:gd name="T2" fmla="*/ 0 w 6"/>
                <a:gd name="T3" fmla="*/ 6 h 14"/>
                <a:gd name="T4" fmla="*/ 2 w 6"/>
                <a:gd name="T5" fmla="*/ 12 h 14"/>
                <a:gd name="T6" fmla="*/ 6 w 6"/>
                <a:gd name="T7" fmla="*/ 14 h 14"/>
                <a:gd name="T8" fmla="*/ 5 w 6"/>
                <a:gd name="T9" fmla="*/ 5 h 14"/>
                <a:gd name="T10" fmla="*/ 5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5" y="0"/>
                  </a:moveTo>
                  <a:cubicBezTo>
                    <a:pt x="5" y="0"/>
                    <a:pt x="1" y="1"/>
                    <a:pt x="0" y="6"/>
                  </a:cubicBezTo>
                  <a:cubicBezTo>
                    <a:pt x="0" y="9"/>
                    <a:pt x="1" y="11"/>
                    <a:pt x="2" y="12"/>
                  </a:cubicBezTo>
                  <a:cubicBezTo>
                    <a:pt x="4" y="14"/>
                    <a:pt x="6" y="14"/>
                    <a:pt x="6" y="14"/>
                  </a:cubicBezTo>
                  <a:cubicBezTo>
                    <a:pt x="6" y="14"/>
                    <a:pt x="5" y="7"/>
                    <a:pt x="5" y="5"/>
                  </a:cubicBezTo>
                  <a:cubicBezTo>
                    <a:pt x="4" y="4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E5B7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4" name="Freeform 1135"/>
            <p:cNvSpPr/>
            <p:nvPr>
              <p:custDataLst>
                <p:tags r:id="rId270"/>
              </p:custDataLst>
            </p:nvPr>
          </p:nvSpPr>
          <p:spPr bwMode="auto">
            <a:xfrm>
              <a:off x="7659688" y="4822825"/>
              <a:ext cx="7938" cy="28575"/>
            </a:xfrm>
            <a:custGeom>
              <a:avLst/>
              <a:gdLst>
                <a:gd name="T0" fmla="*/ 3 w 5"/>
                <a:gd name="T1" fmla="*/ 0 h 18"/>
                <a:gd name="T2" fmla="*/ 4 w 5"/>
                <a:gd name="T3" fmla="*/ 3 h 18"/>
                <a:gd name="T4" fmla="*/ 3 w 5"/>
                <a:gd name="T5" fmla="*/ 10 h 18"/>
                <a:gd name="T6" fmla="*/ 5 w 5"/>
                <a:gd name="T7" fmla="*/ 16 h 18"/>
                <a:gd name="T8" fmla="*/ 2 w 5"/>
                <a:gd name="T9" fmla="*/ 16 h 18"/>
                <a:gd name="T10" fmla="*/ 0 w 5"/>
                <a:gd name="T11" fmla="*/ 9 h 18"/>
                <a:gd name="T12" fmla="*/ 3 w 5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8">
                  <a:moveTo>
                    <a:pt x="3" y="0"/>
                  </a:moveTo>
                  <a:cubicBezTo>
                    <a:pt x="3" y="0"/>
                    <a:pt x="5" y="0"/>
                    <a:pt x="4" y="3"/>
                  </a:cubicBezTo>
                  <a:cubicBezTo>
                    <a:pt x="3" y="6"/>
                    <a:pt x="3" y="8"/>
                    <a:pt x="3" y="10"/>
                  </a:cubicBezTo>
                  <a:cubicBezTo>
                    <a:pt x="4" y="12"/>
                    <a:pt x="5" y="16"/>
                    <a:pt x="5" y="16"/>
                  </a:cubicBezTo>
                  <a:cubicBezTo>
                    <a:pt x="5" y="16"/>
                    <a:pt x="4" y="18"/>
                    <a:pt x="2" y="16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7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7D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5" name="Freeform 1136"/>
            <p:cNvSpPr/>
            <p:nvPr>
              <p:custDataLst>
                <p:tags r:id="rId271"/>
              </p:custDataLst>
            </p:nvPr>
          </p:nvSpPr>
          <p:spPr bwMode="auto">
            <a:xfrm>
              <a:off x="7645400" y="5097463"/>
              <a:ext cx="161925" cy="373063"/>
            </a:xfrm>
            <a:custGeom>
              <a:avLst/>
              <a:gdLst>
                <a:gd name="T0" fmla="*/ 36 w 102"/>
                <a:gd name="T1" fmla="*/ 8 h 235"/>
                <a:gd name="T2" fmla="*/ 90 w 102"/>
                <a:gd name="T3" fmla="*/ 102 h 235"/>
                <a:gd name="T4" fmla="*/ 93 w 102"/>
                <a:gd name="T5" fmla="*/ 149 h 235"/>
                <a:gd name="T6" fmla="*/ 80 w 102"/>
                <a:gd name="T7" fmla="*/ 231 h 235"/>
                <a:gd name="T8" fmla="*/ 48 w 102"/>
                <a:gd name="T9" fmla="*/ 216 h 235"/>
                <a:gd name="T10" fmla="*/ 60 w 102"/>
                <a:gd name="T11" fmla="*/ 137 h 235"/>
                <a:gd name="T12" fmla="*/ 31 w 102"/>
                <a:gd name="T13" fmla="*/ 80 h 235"/>
                <a:gd name="T14" fmla="*/ 1 w 102"/>
                <a:gd name="T15" fmla="*/ 29 h 235"/>
                <a:gd name="T16" fmla="*/ 13 w 102"/>
                <a:gd name="T17" fmla="*/ 0 h 235"/>
                <a:gd name="T18" fmla="*/ 36 w 102"/>
                <a:gd name="T19" fmla="*/ 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35">
                  <a:moveTo>
                    <a:pt x="36" y="8"/>
                  </a:moveTo>
                  <a:cubicBezTo>
                    <a:pt x="57" y="26"/>
                    <a:pt x="90" y="102"/>
                    <a:pt x="90" y="102"/>
                  </a:cubicBezTo>
                  <a:cubicBezTo>
                    <a:pt x="90" y="102"/>
                    <a:pt x="102" y="122"/>
                    <a:pt x="93" y="149"/>
                  </a:cubicBezTo>
                  <a:cubicBezTo>
                    <a:pt x="87" y="168"/>
                    <a:pt x="80" y="231"/>
                    <a:pt x="80" y="231"/>
                  </a:cubicBezTo>
                  <a:cubicBezTo>
                    <a:pt x="80" y="235"/>
                    <a:pt x="57" y="211"/>
                    <a:pt x="48" y="216"/>
                  </a:cubicBezTo>
                  <a:cubicBezTo>
                    <a:pt x="48" y="216"/>
                    <a:pt x="46" y="171"/>
                    <a:pt x="60" y="137"/>
                  </a:cubicBezTo>
                  <a:cubicBezTo>
                    <a:pt x="66" y="124"/>
                    <a:pt x="44" y="97"/>
                    <a:pt x="31" y="80"/>
                  </a:cubicBezTo>
                  <a:cubicBezTo>
                    <a:pt x="15" y="60"/>
                    <a:pt x="0" y="43"/>
                    <a:pt x="1" y="29"/>
                  </a:cubicBez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31" y="4"/>
                    <a:pt x="36" y="8"/>
                  </a:cubicBezTo>
                  <a:close/>
                </a:path>
              </a:pathLst>
            </a:custGeom>
            <a:solidFill>
              <a:srgbClr val="AFB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6" name="Freeform 1137"/>
            <p:cNvSpPr/>
            <p:nvPr>
              <p:custDataLst>
                <p:tags r:id="rId272"/>
              </p:custDataLst>
            </p:nvPr>
          </p:nvSpPr>
          <p:spPr bwMode="auto">
            <a:xfrm>
              <a:off x="7570788" y="4892675"/>
              <a:ext cx="169863" cy="323850"/>
            </a:xfrm>
            <a:custGeom>
              <a:avLst/>
              <a:gdLst>
                <a:gd name="T0" fmla="*/ 29 w 107"/>
                <a:gd name="T1" fmla="*/ 180 h 204"/>
                <a:gd name="T2" fmla="*/ 15 w 107"/>
                <a:gd name="T3" fmla="*/ 128 h 204"/>
                <a:gd name="T4" fmla="*/ 1 w 107"/>
                <a:gd name="T5" fmla="*/ 35 h 204"/>
                <a:gd name="T6" fmla="*/ 20 w 107"/>
                <a:gd name="T7" fmla="*/ 1 h 204"/>
                <a:gd name="T8" fmla="*/ 67 w 107"/>
                <a:gd name="T9" fmla="*/ 18 h 204"/>
                <a:gd name="T10" fmla="*/ 88 w 107"/>
                <a:gd name="T11" fmla="*/ 70 h 204"/>
                <a:gd name="T12" fmla="*/ 89 w 107"/>
                <a:gd name="T13" fmla="*/ 113 h 204"/>
                <a:gd name="T14" fmla="*/ 96 w 107"/>
                <a:gd name="T15" fmla="*/ 146 h 204"/>
                <a:gd name="T16" fmla="*/ 106 w 107"/>
                <a:gd name="T17" fmla="*/ 168 h 204"/>
                <a:gd name="T18" fmla="*/ 29 w 107"/>
                <a:gd name="T19" fmla="*/ 18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204">
                  <a:moveTo>
                    <a:pt x="29" y="180"/>
                  </a:moveTo>
                  <a:cubicBezTo>
                    <a:pt x="29" y="180"/>
                    <a:pt x="20" y="153"/>
                    <a:pt x="15" y="128"/>
                  </a:cubicBezTo>
                  <a:cubicBezTo>
                    <a:pt x="9" y="101"/>
                    <a:pt x="6" y="83"/>
                    <a:pt x="1" y="35"/>
                  </a:cubicBezTo>
                  <a:cubicBezTo>
                    <a:pt x="1" y="35"/>
                    <a:pt x="0" y="3"/>
                    <a:pt x="20" y="1"/>
                  </a:cubicBezTo>
                  <a:cubicBezTo>
                    <a:pt x="31" y="0"/>
                    <a:pt x="62" y="14"/>
                    <a:pt x="67" y="18"/>
                  </a:cubicBezTo>
                  <a:cubicBezTo>
                    <a:pt x="71" y="21"/>
                    <a:pt x="89" y="35"/>
                    <a:pt x="88" y="70"/>
                  </a:cubicBezTo>
                  <a:cubicBezTo>
                    <a:pt x="87" y="80"/>
                    <a:pt x="89" y="95"/>
                    <a:pt x="89" y="113"/>
                  </a:cubicBezTo>
                  <a:cubicBezTo>
                    <a:pt x="89" y="130"/>
                    <a:pt x="91" y="136"/>
                    <a:pt x="96" y="146"/>
                  </a:cubicBezTo>
                  <a:cubicBezTo>
                    <a:pt x="99" y="154"/>
                    <a:pt x="107" y="168"/>
                    <a:pt x="106" y="168"/>
                  </a:cubicBezTo>
                  <a:cubicBezTo>
                    <a:pt x="54" y="204"/>
                    <a:pt x="29" y="180"/>
                    <a:pt x="29" y="180"/>
                  </a:cubicBezTo>
                  <a:close/>
                </a:path>
              </a:pathLst>
            </a:custGeom>
            <a:solidFill>
              <a:srgbClr val="765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7" name="Freeform 1138"/>
            <p:cNvSpPr/>
            <p:nvPr>
              <p:custDataLst>
                <p:tags r:id="rId273"/>
              </p:custDataLst>
            </p:nvPr>
          </p:nvSpPr>
          <p:spPr bwMode="auto">
            <a:xfrm>
              <a:off x="7631113" y="4922838"/>
              <a:ext cx="228600" cy="150813"/>
            </a:xfrm>
            <a:custGeom>
              <a:avLst/>
              <a:gdLst>
                <a:gd name="T0" fmla="*/ 21 w 144"/>
                <a:gd name="T1" fmla="*/ 6 h 95"/>
                <a:gd name="T2" fmla="*/ 13 w 144"/>
                <a:gd name="T3" fmla="*/ 34 h 95"/>
                <a:gd name="T4" fmla="*/ 60 w 144"/>
                <a:gd name="T5" fmla="*/ 85 h 95"/>
                <a:gd name="T6" fmla="*/ 142 w 144"/>
                <a:gd name="T7" fmla="*/ 95 h 95"/>
                <a:gd name="T8" fmla="*/ 132 w 144"/>
                <a:gd name="T9" fmla="*/ 69 h 95"/>
                <a:gd name="T10" fmla="*/ 71 w 144"/>
                <a:gd name="T11" fmla="*/ 54 h 95"/>
                <a:gd name="T12" fmla="*/ 21 w 144"/>
                <a:gd name="T13" fmla="*/ 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95">
                  <a:moveTo>
                    <a:pt x="21" y="6"/>
                  </a:moveTo>
                  <a:cubicBezTo>
                    <a:pt x="21" y="6"/>
                    <a:pt x="0" y="10"/>
                    <a:pt x="13" y="34"/>
                  </a:cubicBezTo>
                  <a:cubicBezTo>
                    <a:pt x="21" y="48"/>
                    <a:pt x="49" y="81"/>
                    <a:pt x="60" y="85"/>
                  </a:cubicBezTo>
                  <a:cubicBezTo>
                    <a:pt x="83" y="92"/>
                    <a:pt x="142" y="95"/>
                    <a:pt x="142" y="95"/>
                  </a:cubicBezTo>
                  <a:cubicBezTo>
                    <a:pt x="142" y="95"/>
                    <a:pt x="144" y="73"/>
                    <a:pt x="132" y="69"/>
                  </a:cubicBezTo>
                  <a:cubicBezTo>
                    <a:pt x="132" y="68"/>
                    <a:pt x="77" y="59"/>
                    <a:pt x="71" y="54"/>
                  </a:cubicBezTo>
                  <a:cubicBezTo>
                    <a:pt x="53" y="34"/>
                    <a:pt x="34" y="0"/>
                    <a:pt x="21" y="6"/>
                  </a:cubicBezTo>
                  <a:close/>
                </a:path>
              </a:pathLst>
            </a:custGeom>
            <a:solidFill>
              <a:srgbClr val="846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8" name="Freeform 1139"/>
            <p:cNvSpPr/>
            <p:nvPr>
              <p:custDataLst>
                <p:tags r:id="rId274"/>
              </p:custDataLst>
            </p:nvPr>
          </p:nvSpPr>
          <p:spPr bwMode="auto">
            <a:xfrm>
              <a:off x="7700963" y="5413375"/>
              <a:ext cx="128588" cy="103188"/>
            </a:xfrm>
            <a:custGeom>
              <a:avLst/>
              <a:gdLst>
                <a:gd name="T0" fmla="*/ 36 w 81"/>
                <a:gd name="T1" fmla="*/ 18 h 65"/>
                <a:gd name="T2" fmla="*/ 12 w 81"/>
                <a:gd name="T3" fmla="*/ 7 h 65"/>
                <a:gd name="T4" fmla="*/ 3 w 81"/>
                <a:gd name="T5" fmla="*/ 22 h 65"/>
                <a:gd name="T6" fmla="*/ 10 w 81"/>
                <a:gd name="T7" fmla="*/ 39 h 65"/>
                <a:gd name="T8" fmla="*/ 35 w 81"/>
                <a:gd name="T9" fmla="*/ 51 h 65"/>
                <a:gd name="T10" fmla="*/ 64 w 81"/>
                <a:gd name="T11" fmla="*/ 64 h 65"/>
                <a:gd name="T12" fmla="*/ 71 w 81"/>
                <a:gd name="T13" fmla="*/ 53 h 65"/>
                <a:gd name="T14" fmla="*/ 47 w 81"/>
                <a:gd name="T15" fmla="*/ 19 h 65"/>
                <a:gd name="T16" fmla="*/ 36 w 81"/>
                <a:gd name="T17" fmla="*/ 1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65">
                  <a:moveTo>
                    <a:pt x="36" y="18"/>
                  </a:moveTo>
                  <a:cubicBezTo>
                    <a:pt x="36" y="18"/>
                    <a:pt x="22" y="0"/>
                    <a:pt x="12" y="7"/>
                  </a:cubicBezTo>
                  <a:cubicBezTo>
                    <a:pt x="10" y="9"/>
                    <a:pt x="5" y="17"/>
                    <a:pt x="3" y="22"/>
                  </a:cubicBezTo>
                  <a:cubicBezTo>
                    <a:pt x="3" y="25"/>
                    <a:pt x="0" y="34"/>
                    <a:pt x="10" y="39"/>
                  </a:cubicBezTo>
                  <a:cubicBezTo>
                    <a:pt x="15" y="41"/>
                    <a:pt x="25" y="44"/>
                    <a:pt x="35" y="51"/>
                  </a:cubicBezTo>
                  <a:cubicBezTo>
                    <a:pt x="45" y="57"/>
                    <a:pt x="60" y="64"/>
                    <a:pt x="64" y="64"/>
                  </a:cubicBezTo>
                  <a:cubicBezTo>
                    <a:pt x="73" y="65"/>
                    <a:pt x="81" y="62"/>
                    <a:pt x="71" y="53"/>
                  </a:cubicBezTo>
                  <a:cubicBezTo>
                    <a:pt x="63" y="45"/>
                    <a:pt x="45" y="29"/>
                    <a:pt x="47" y="19"/>
                  </a:cubicBezTo>
                  <a:cubicBezTo>
                    <a:pt x="49" y="12"/>
                    <a:pt x="36" y="18"/>
                    <a:pt x="36" y="18"/>
                  </a:cubicBezTo>
                  <a:close/>
                </a:path>
              </a:pathLst>
            </a:custGeom>
            <a:solidFill>
              <a:srgbClr val="D0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9" name="Freeform 1140"/>
            <p:cNvSpPr/>
            <p:nvPr>
              <p:custDataLst>
                <p:tags r:id="rId275"/>
              </p:custDataLst>
            </p:nvPr>
          </p:nvSpPr>
          <p:spPr bwMode="auto">
            <a:xfrm>
              <a:off x="7704138" y="5449888"/>
              <a:ext cx="117475" cy="66675"/>
            </a:xfrm>
            <a:custGeom>
              <a:avLst/>
              <a:gdLst>
                <a:gd name="T0" fmla="*/ 74 w 74"/>
                <a:gd name="T1" fmla="*/ 36 h 42"/>
                <a:gd name="T2" fmla="*/ 60 w 74"/>
                <a:gd name="T3" fmla="*/ 31 h 42"/>
                <a:gd name="T4" fmla="*/ 31 w 74"/>
                <a:gd name="T5" fmla="*/ 15 h 42"/>
                <a:gd name="T6" fmla="*/ 7 w 74"/>
                <a:gd name="T7" fmla="*/ 0 h 42"/>
                <a:gd name="T8" fmla="*/ 1 w 74"/>
                <a:gd name="T9" fmla="*/ 1 h 42"/>
                <a:gd name="T10" fmla="*/ 8 w 74"/>
                <a:gd name="T11" fmla="*/ 16 h 42"/>
                <a:gd name="T12" fmla="*/ 33 w 74"/>
                <a:gd name="T13" fmla="*/ 28 h 42"/>
                <a:gd name="T14" fmla="*/ 62 w 74"/>
                <a:gd name="T15" fmla="*/ 41 h 42"/>
                <a:gd name="T16" fmla="*/ 74 w 74"/>
                <a:gd name="T17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42">
                  <a:moveTo>
                    <a:pt x="74" y="36"/>
                  </a:moveTo>
                  <a:cubicBezTo>
                    <a:pt x="71" y="34"/>
                    <a:pt x="64" y="32"/>
                    <a:pt x="60" y="31"/>
                  </a:cubicBezTo>
                  <a:cubicBezTo>
                    <a:pt x="55" y="28"/>
                    <a:pt x="37" y="19"/>
                    <a:pt x="31" y="15"/>
                  </a:cubicBezTo>
                  <a:cubicBezTo>
                    <a:pt x="26" y="11"/>
                    <a:pt x="17" y="2"/>
                    <a:pt x="7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5"/>
                    <a:pt x="0" y="12"/>
                    <a:pt x="8" y="16"/>
                  </a:cubicBezTo>
                  <a:cubicBezTo>
                    <a:pt x="13" y="18"/>
                    <a:pt x="23" y="21"/>
                    <a:pt x="33" y="28"/>
                  </a:cubicBezTo>
                  <a:cubicBezTo>
                    <a:pt x="43" y="34"/>
                    <a:pt x="58" y="41"/>
                    <a:pt x="62" y="41"/>
                  </a:cubicBezTo>
                  <a:cubicBezTo>
                    <a:pt x="68" y="42"/>
                    <a:pt x="74" y="40"/>
                    <a:pt x="74" y="36"/>
                  </a:cubicBezTo>
                  <a:close/>
                </a:path>
              </a:pathLst>
            </a:custGeom>
            <a:solidFill>
              <a:srgbClr val="FA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40" name="Freeform 1141"/>
            <p:cNvSpPr/>
            <p:nvPr>
              <p:custDataLst>
                <p:tags r:id="rId276"/>
              </p:custDataLst>
            </p:nvPr>
          </p:nvSpPr>
          <p:spPr bwMode="auto">
            <a:xfrm>
              <a:off x="7705725" y="5454650"/>
              <a:ext cx="112713" cy="63500"/>
            </a:xfrm>
            <a:custGeom>
              <a:avLst/>
              <a:gdLst>
                <a:gd name="T0" fmla="*/ 71 w 71"/>
                <a:gd name="T1" fmla="*/ 37 h 40"/>
                <a:gd name="T2" fmla="*/ 70 w 71"/>
                <a:gd name="T3" fmla="*/ 36 h 40"/>
                <a:gd name="T4" fmla="*/ 29 w 71"/>
                <a:gd name="T5" fmla="*/ 17 h 40"/>
                <a:gd name="T6" fmla="*/ 2 w 71"/>
                <a:gd name="T7" fmla="*/ 2 h 40"/>
                <a:gd name="T8" fmla="*/ 0 w 71"/>
                <a:gd name="T9" fmla="*/ 3 h 40"/>
                <a:gd name="T10" fmla="*/ 7 w 71"/>
                <a:gd name="T11" fmla="*/ 13 h 40"/>
                <a:gd name="T12" fmla="*/ 33 w 71"/>
                <a:gd name="T13" fmla="*/ 31 h 40"/>
                <a:gd name="T14" fmla="*/ 52 w 71"/>
                <a:gd name="T15" fmla="*/ 39 h 40"/>
                <a:gd name="T16" fmla="*/ 71 w 71"/>
                <a:gd name="T17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0">
                  <a:moveTo>
                    <a:pt x="71" y="37"/>
                  </a:moveTo>
                  <a:cubicBezTo>
                    <a:pt x="70" y="36"/>
                    <a:pt x="70" y="36"/>
                    <a:pt x="70" y="36"/>
                  </a:cubicBezTo>
                  <a:cubicBezTo>
                    <a:pt x="67" y="33"/>
                    <a:pt x="42" y="26"/>
                    <a:pt x="29" y="17"/>
                  </a:cubicBezTo>
                  <a:cubicBezTo>
                    <a:pt x="17" y="8"/>
                    <a:pt x="14" y="0"/>
                    <a:pt x="2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6"/>
                    <a:pt x="1" y="10"/>
                    <a:pt x="7" y="13"/>
                  </a:cubicBezTo>
                  <a:cubicBezTo>
                    <a:pt x="12" y="15"/>
                    <a:pt x="26" y="21"/>
                    <a:pt x="33" y="31"/>
                  </a:cubicBezTo>
                  <a:cubicBezTo>
                    <a:pt x="39" y="38"/>
                    <a:pt x="48" y="39"/>
                    <a:pt x="52" y="39"/>
                  </a:cubicBezTo>
                  <a:cubicBezTo>
                    <a:pt x="57" y="40"/>
                    <a:pt x="69" y="39"/>
                    <a:pt x="71" y="37"/>
                  </a:cubicBezTo>
                  <a:close/>
                </a:path>
              </a:pathLst>
            </a:custGeom>
            <a:solidFill>
              <a:srgbClr val="819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541" name="矩形: 圆角 540"/>
          <p:cNvSpPr/>
          <p:nvPr>
            <p:custDataLst>
              <p:tags r:id="rId277"/>
            </p:custDataLst>
          </p:nvPr>
        </p:nvSpPr>
        <p:spPr>
          <a:xfrm>
            <a:off x="850600" y="1464343"/>
            <a:ext cx="10476777" cy="457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78"/>
            </p:custDataLst>
          </p:nvPr>
        </p:nvSpPr>
        <p:spPr>
          <a:xfrm>
            <a:off x="876000" y="334800"/>
            <a:ext cx="10440000" cy="1055694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79"/>
            </p:custDataLst>
          </p:nvPr>
        </p:nvSpPr>
        <p:spPr>
          <a:xfrm>
            <a:off x="876000" y="1578561"/>
            <a:ext cx="10440000" cy="45937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8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8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8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矩形 2085"/>
          <p:cNvSpPr/>
          <p:nvPr>
            <p:custDataLst>
              <p:tags r:id="rId2"/>
            </p:custDataLst>
          </p:nvPr>
        </p:nvSpPr>
        <p:spPr>
          <a:xfrm>
            <a:off x="0" y="3316264"/>
            <a:ext cx="12192000" cy="3541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2087" name="组合 2086"/>
          <p:cNvGrpSpPr/>
          <p:nvPr>
            <p:custDataLst>
              <p:tags r:id="rId3"/>
            </p:custDataLst>
          </p:nvPr>
        </p:nvGrpSpPr>
        <p:grpSpPr>
          <a:xfrm>
            <a:off x="354013" y="844876"/>
            <a:ext cx="5513387" cy="3887902"/>
            <a:chOff x="671513" y="844876"/>
            <a:chExt cx="5513387" cy="3887902"/>
          </a:xfrm>
        </p:grpSpPr>
        <p:sp>
          <p:nvSpPr>
            <p:cNvPr id="897" name="Freeform 875"/>
            <p:cNvSpPr/>
            <p:nvPr>
              <p:custDataLst>
                <p:tags r:id="rId4"/>
              </p:custDataLst>
            </p:nvPr>
          </p:nvSpPr>
          <p:spPr bwMode="auto">
            <a:xfrm>
              <a:off x="1210838" y="1902255"/>
              <a:ext cx="4893976" cy="2830523"/>
            </a:xfrm>
            <a:custGeom>
              <a:avLst/>
              <a:gdLst>
                <a:gd name="T0" fmla="*/ 0 w 3911"/>
                <a:gd name="T1" fmla="*/ 1130 h 2262"/>
                <a:gd name="T2" fmla="*/ 1948 w 3911"/>
                <a:gd name="T3" fmla="*/ 0 h 2262"/>
                <a:gd name="T4" fmla="*/ 3911 w 3911"/>
                <a:gd name="T5" fmla="*/ 1132 h 2262"/>
                <a:gd name="T6" fmla="*/ 1964 w 3911"/>
                <a:gd name="T7" fmla="*/ 2262 h 2262"/>
                <a:gd name="T8" fmla="*/ 0 w 3911"/>
                <a:gd name="T9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1" h="2262">
                  <a:moveTo>
                    <a:pt x="0" y="1130"/>
                  </a:moveTo>
                  <a:lnTo>
                    <a:pt x="1948" y="0"/>
                  </a:lnTo>
                  <a:lnTo>
                    <a:pt x="3911" y="1132"/>
                  </a:lnTo>
                  <a:lnTo>
                    <a:pt x="1964" y="2262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8" name="Freeform 876"/>
            <p:cNvSpPr/>
            <p:nvPr>
              <p:custDataLst>
                <p:tags r:id="rId5"/>
              </p:custDataLst>
            </p:nvPr>
          </p:nvSpPr>
          <p:spPr bwMode="auto">
            <a:xfrm>
              <a:off x="1210838" y="1902255"/>
              <a:ext cx="4893976" cy="2830523"/>
            </a:xfrm>
            <a:custGeom>
              <a:avLst/>
              <a:gdLst>
                <a:gd name="T0" fmla="*/ 0 w 3911"/>
                <a:gd name="T1" fmla="*/ 1130 h 2262"/>
                <a:gd name="T2" fmla="*/ 1948 w 3911"/>
                <a:gd name="T3" fmla="*/ 0 h 2262"/>
                <a:gd name="T4" fmla="*/ 3911 w 3911"/>
                <a:gd name="T5" fmla="*/ 1132 h 2262"/>
                <a:gd name="T6" fmla="*/ 1964 w 3911"/>
                <a:gd name="T7" fmla="*/ 2262 h 2262"/>
                <a:gd name="T8" fmla="*/ 0 w 3911"/>
                <a:gd name="T9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1" h="2262">
                  <a:moveTo>
                    <a:pt x="0" y="1130"/>
                  </a:moveTo>
                  <a:lnTo>
                    <a:pt x="1948" y="0"/>
                  </a:lnTo>
                  <a:lnTo>
                    <a:pt x="3911" y="1132"/>
                  </a:lnTo>
                  <a:lnTo>
                    <a:pt x="1964" y="2262"/>
                  </a:lnTo>
                  <a:lnTo>
                    <a:pt x="0" y="11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0" name="Freeform 878"/>
            <p:cNvSpPr/>
            <p:nvPr>
              <p:custDataLst>
                <p:tags r:id="rId6"/>
              </p:custDataLst>
            </p:nvPr>
          </p:nvSpPr>
          <p:spPr bwMode="auto">
            <a:xfrm>
              <a:off x="671513" y="1927282"/>
              <a:ext cx="1358951" cy="787091"/>
            </a:xfrm>
            <a:custGeom>
              <a:avLst/>
              <a:gdLst>
                <a:gd name="T0" fmla="*/ 0 w 1086"/>
                <a:gd name="T1" fmla="*/ 315 h 629"/>
                <a:gd name="T2" fmla="*/ 541 w 1086"/>
                <a:gd name="T3" fmla="*/ 0 h 629"/>
                <a:gd name="T4" fmla="*/ 1086 w 1086"/>
                <a:gd name="T5" fmla="*/ 315 h 629"/>
                <a:gd name="T6" fmla="*/ 545 w 1086"/>
                <a:gd name="T7" fmla="*/ 629 h 629"/>
                <a:gd name="T8" fmla="*/ 0 w 1086"/>
                <a:gd name="T9" fmla="*/ 31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629">
                  <a:moveTo>
                    <a:pt x="0" y="315"/>
                  </a:moveTo>
                  <a:lnTo>
                    <a:pt x="541" y="0"/>
                  </a:lnTo>
                  <a:lnTo>
                    <a:pt x="1086" y="315"/>
                  </a:lnTo>
                  <a:lnTo>
                    <a:pt x="545" y="629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1" name="Freeform 879"/>
            <p:cNvSpPr/>
            <p:nvPr>
              <p:custDataLst>
                <p:tags r:id="rId7"/>
              </p:custDataLst>
            </p:nvPr>
          </p:nvSpPr>
          <p:spPr bwMode="auto">
            <a:xfrm>
              <a:off x="5566740" y="2102469"/>
              <a:ext cx="618160" cy="357882"/>
            </a:xfrm>
            <a:custGeom>
              <a:avLst/>
              <a:gdLst>
                <a:gd name="T0" fmla="*/ 0 w 494"/>
                <a:gd name="T1" fmla="*/ 143 h 286"/>
                <a:gd name="T2" fmla="*/ 246 w 494"/>
                <a:gd name="T3" fmla="*/ 0 h 286"/>
                <a:gd name="T4" fmla="*/ 494 w 494"/>
                <a:gd name="T5" fmla="*/ 143 h 286"/>
                <a:gd name="T6" fmla="*/ 248 w 494"/>
                <a:gd name="T7" fmla="*/ 286 h 286"/>
                <a:gd name="T8" fmla="*/ 0 w 494"/>
                <a:gd name="T9" fmla="*/ 14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4" h="286">
                  <a:moveTo>
                    <a:pt x="0" y="143"/>
                  </a:moveTo>
                  <a:lnTo>
                    <a:pt x="246" y="0"/>
                  </a:lnTo>
                  <a:lnTo>
                    <a:pt x="494" y="143"/>
                  </a:lnTo>
                  <a:lnTo>
                    <a:pt x="248" y="286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2" name="Freeform 880"/>
            <p:cNvSpPr/>
            <p:nvPr>
              <p:custDataLst>
                <p:tags r:id="rId8"/>
              </p:custDataLst>
            </p:nvPr>
          </p:nvSpPr>
          <p:spPr bwMode="auto">
            <a:xfrm>
              <a:off x="1742657" y="1401721"/>
              <a:ext cx="585625" cy="339112"/>
            </a:xfrm>
            <a:custGeom>
              <a:avLst/>
              <a:gdLst>
                <a:gd name="T0" fmla="*/ 0 w 468"/>
                <a:gd name="T1" fmla="*/ 135 h 271"/>
                <a:gd name="T2" fmla="*/ 233 w 468"/>
                <a:gd name="T3" fmla="*/ 0 h 271"/>
                <a:gd name="T4" fmla="*/ 468 w 468"/>
                <a:gd name="T5" fmla="*/ 135 h 271"/>
                <a:gd name="T6" fmla="*/ 235 w 468"/>
                <a:gd name="T7" fmla="*/ 271 h 271"/>
                <a:gd name="T8" fmla="*/ 0 w 468"/>
                <a:gd name="T9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271">
                  <a:moveTo>
                    <a:pt x="0" y="135"/>
                  </a:moveTo>
                  <a:lnTo>
                    <a:pt x="233" y="0"/>
                  </a:lnTo>
                  <a:lnTo>
                    <a:pt x="468" y="135"/>
                  </a:lnTo>
                  <a:lnTo>
                    <a:pt x="235" y="271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3" name="Freeform 881"/>
            <p:cNvSpPr/>
            <p:nvPr>
              <p:custDataLst>
                <p:tags r:id="rId9"/>
              </p:custDataLst>
            </p:nvPr>
          </p:nvSpPr>
          <p:spPr bwMode="auto">
            <a:xfrm>
              <a:off x="5081222" y="1534363"/>
              <a:ext cx="444225" cy="256524"/>
            </a:xfrm>
            <a:custGeom>
              <a:avLst/>
              <a:gdLst>
                <a:gd name="T0" fmla="*/ 0 w 355"/>
                <a:gd name="T1" fmla="*/ 103 h 205"/>
                <a:gd name="T2" fmla="*/ 177 w 355"/>
                <a:gd name="T3" fmla="*/ 0 h 205"/>
                <a:gd name="T4" fmla="*/ 355 w 355"/>
                <a:gd name="T5" fmla="*/ 103 h 205"/>
                <a:gd name="T6" fmla="*/ 178 w 355"/>
                <a:gd name="T7" fmla="*/ 205 h 205"/>
                <a:gd name="T8" fmla="*/ 0 w 355"/>
                <a:gd name="T9" fmla="*/ 10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205">
                  <a:moveTo>
                    <a:pt x="0" y="103"/>
                  </a:moveTo>
                  <a:lnTo>
                    <a:pt x="177" y="0"/>
                  </a:lnTo>
                  <a:lnTo>
                    <a:pt x="355" y="103"/>
                  </a:lnTo>
                  <a:lnTo>
                    <a:pt x="178" y="205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4" name="Freeform 882"/>
            <p:cNvSpPr/>
            <p:nvPr>
              <p:custDataLst>
                <p:tags r:id="rId10"/>
              </p:custDataLst>
            </p:nvPr>
          </p:nvSpPr>
          <p:spPr bwMode="auto">
            <a:xfrm>
              <a:off x="2228175" y="3073506"/>
              <a:ext cx="31284" cy="28781"/>
            </a:xfrm>
            <a:custGeom>
              <a:avLst/>
              <a:gdLst>
                <a:gd name="T0" fmla="*/ 5 w 25"/>
                <a:gd name="T1" fmla="*/ 0 h 23"/>
                <a:gd name="T2" fmla="*/ 7 w 25"/>
                <a:gd name="T3" fmla="*/ 0 h 23"/>
                <a:gd name="T4" fmla="*/ 25 w 25"/>
                <a:gd name="T5" fmla="*/ 10 h 23"/>
                <a:gd name="T6" fmla="*/ 24 w 25"/>
                <a:gd name="T7" fmla="*/ 23 h 23"/>
                <a:gd name="T8" fmla="*/ 19 w 25"/>
                <a:gd name="T9" fmla="*/ 21 h 23"/>
                <a:gd name="T10" fmla="*/ 19 w 25"/>
                <a:gd name="T11" fmla="*/ 14 h 23"/>
                <a:gd name="T12" fmla="*/ 1 w 25"/>
                <a:gd name="T13" fmla="*/ 3 h 23"/>
                <a:gd name="T14" fmla="*/ 0 w 25"/>
                <a:gd name="T15" fmla="*/ 3 h 23"/>
                <a:gd name="T16" fmla="*/ 5 w 25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3">
                  <a:moveTo>
                    <a:pt x="5" y="0"/>
                  </a:moveTo>
                  <a:cubicBezTo>
                    <a:pt x="6" y="0"/>
                    <a:pt x="6" y="0"/>
                    <a:pt x="7" y="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94C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5" name="Freeform 883"/>
            <p:cNvSpPr/>
            <p:nvPr>
              <p:custDataLst>
                <p:tags r:id="rId11"/>
              </p:custDataLst>
            </p:nvPr>
          </p:nvSpPr>
          <p:spPr bwMode="auto">
            <a:xfrm>
              <a:off x="2244442" y="3071003"/>
              <a:ext cx="35037" cy="31284"/>
            </a:xfrm>
            <a:custGeom>
              <a:avLst/>
              <a:gdLst>
                <a:gd name="T0" fmla="*/ 22 w 28"/>
                <a:gd name="T1" fmla="*/ 0 h 25"/>
                <a:gd name="T2" fmla="*/ 21 w 28"/>
                <a:gd name="T3" fmla="*/ 1 h 25"/>
                <a:gd name="T4" fmla="*/ 0 w 28"/>
                <a:gd name="T5" fmla="*/ 12 h 25"/>
                <a:gd name="T6" fmla="*/ 0 w 28"/>
                <a:gd name="T7" fmla="*/ 25 h 25"/>
                <a:gd name="T8" fmla="*/ 6 w 28"/>
                <a:gd name="T9" fmla="*/ 23 h 25"/>
                <a:gd name="T10" fmla="*/ 6 w 28"/>
                <a:gd name="T11" fmla="*/ 16 h 25"/>
                <a:gd name="T12" fmla="*/ 26 w 28"/>
                <a:gd name="T13" fmla="*/ 4 h 25"/>
                <a:gd name="T14" fmla="*/ 28 w 28"/>
                <a:gd name="T15" fmla="*/ 4 h 25"/>
                <a:gd name="T16" fmla="*/ 22 w 28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5">
                  <a:moveTo>
                    <a:pt x="22" y="0"/>
                  </a:moveTo>
                  <a:cubicBezTo>
                    <a:pt x="22" y="0"/>
                    <a:pt x="21" y="0"/>
                    <a:pt x="21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3"/>
                    <a:pt x="27" y="3"/>
                    <a:pt x="28" y="4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7C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6" name="Freeform 884"/>
            <p:cNvSpPr/>
            <p:nvPr>
              <p:custDataLst>
                <p:tags r:id="rId12"/>
              </p:custDataLst>
            </p:nvPr>
          </p:nvSpPr>
          <p:spPr bwMode="auto">
            <a:xfrm>
              <a:off x="2226923" y="3074758"/>
              <a:ext cx="52556" cy="30032"/>
            </a:xfrm>
            <a:custGeom>
              <a:avLst/>
              <a:gdLst>
                <a:gd name="T0" fmla="*/ 0 w 42"/>
                <a:gd name="T1" fmla="*/ 4 h 24"/>
                <a:gd name="T2" fmla="*/ 2 w 42"/>
                <a:gd name="T3" fmla="*/ 2 h 24"/>
                <a:gd name="T4" fmla="*/ 20 w 42"/>
                <a:gd name="T5" fmla="*/ 13 h 24"/>
                <a:gd name="T6" fmla="*/ 40 w 42"/>
                <a:gd name="T7" fmla="*/ 1 h 24"/>
                <a:gd name="T8" fmla="*/ 42 w 42"/>
                <a:gd name="T9" fmla="*/ 2 h 24"/>
                <a:gd name="T10" fmla="*/ 42 w 42"/>
                <a:gd name="T11" fmla="*/ 10 h 24"/>
                <a:gd name="T12" fmla="*/ 40 w 42"/>
                <a:gd name="T13" fmla="*/ 14 h 24"/>
                <a:gd name="T14" fmla="*/ 24 w 42"/>
                <a:gd name="T15" fmla="*/ 23 h 24"/>
                <a:gd name="T16" fmla="*/ 16 w 42"/>
                <a:gd name="T17" fmla="*/ 23 h 24"/>
                <a:gd name="T18" fmla="*/ 2 w 42"/>
                <a:gd name="T19" fmla="*/ 15 h 24"/>
                <a:gd name="T20" fmla="*/ 0 w 42"/>
                <a:gd name="T21" fmla="*/ 12 h 24"/>
                <a:gd name="T22" fmla="*/ 0 w 42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4">
                  <a:moveTo>
                    <a:pt x="0" y="4"/>
                  </a:moveTo>
                  <a:cubicBezTo>
                    <a:pt x="0" y="2"/>
                    <a:pt x="1" y="2"/>
                    <a:pt x="2" y="2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2" y="1"/>
                    <a:pt x="42" y="2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3"/>
                    <a:pt x="40" y="1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2" y="24"/>
                    <a:pt x="18" y="24"/>
                    <a:pt x="16" y="23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3"/>
                    <a:pt x="0" y="12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7" name="Freeform 885"/>
            <p:cNvSpPr/>
            <p:nvPr>
              <p:custDataLst>
                <p:tags r:id="rId13"/>
              </p:custDataLst>
            </p:nvPr>
          </p:nvSpPr>
          <p:spPr bwMode="auto">
            <a:xfrm>
              <a:off x="2088026" y="3076009"/>
              <a:ext cx="102610" cy="137647"/>
            </a:xfrm>
            <a:custGeom>
              <a:avLst/>
              <a:gdLst>
                <a:gd name="T0" fmla="*/ 0 w 82"/>
                <a:gd name="T1" fmla="*/ 87 h 110"/>
                <a:gd name="T2" fmla="*/ 8 w 82"/>
                <a:gd name="T3" fmla="*/ 95 h 110"/>
                <a:gd name="T4" fmla="*/ 42 w 82"/>
                <a:gd name="T5" fmla="*/ 106 h 110"/>
                <a:gd name="T6" fmla="*/ 82 w 82"/>
                <a:gd name="T7" fmla="*/ 25 h 110"/>
                <a:gd name="T8" fmla="*/ 51 w 82"/>
                <a:gd name="T9" fmla="*/ 6 h 110"/>
                <a:gd name="T10" fmla="*/ 13 w 82"/>
                <a:gd name="T11" fmla="*/ 27 h 110"/>
                <a:gd name="T12" fmla="*/ 0 w 82"/>
                <a:gd name="T13" fmla="*/ 8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10">
                  <a:moveTo>
                    <a:pt x="0" y="87"/>
                  </a:moveTo>
                  <a:cubicBezTo>
                    <a:pt x="0" y="87"/>
                    <a:pt x="3" y="91"/>
                    <a:pt x="8" y="95"/>
                  </a:cubicBezTo>
                  <a:cubicBezTo>
                    <a:pt x="17" y="102"/>
                    <a:pt x="29" y="110"/>
                    <a:pt x="42" y="106"/>
                  </a:cubicBezTo>
                  <a:cubicBezTo>
                    <a:pt x="50" y="104"/>
                    <a:pt x="82" y="25"/>
                    <a:pt x="82" y="25"/>
                  </a:cubicBezTo>
                  <a:cubicBezTo>
                    <a:pt x="82" y="25"/>
                    <a:pt x="76" y="12"/>
                    <a:pt x="51" y="6"/>
                  </a:cubicBezTo>
                  <a:cubicBezTo>
                    <a:pt x="25" y="0"/>
                    <a:pt x="13" y="27"/>
                    <a:pt x="13" y="27"/>
                  </a:cubicBezTo>
                  <a:lnTo>
                    <a:pt x="0" y="87"/>
                  </a:lnTo>
                  <a:close/>
                </a:path>
              </a:pathLst>
            </a:custGeom>
            <a:solidFill>
              <a:srgbClr val="04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8" name="Freeform 886"/>
            <p:cNvSpPr/>
            <p:nvPr>
              <p:custDataLst>
                <p:tags r:id="rId14"/>
              </p:custDataLst>
            </p:nvPr>
          </p:nvSpPr>
          <p:spPr bwMode="auto">
            <a:xfrm>
              <a:off x="2109298" y="3089774"/>
              <a:ext cx="87594" cy="121380"/>
            </a:xfrm>
            <a:custGeom>
              <a:avLst/>
              <a:gdLst>
                <a:gd name="T0" fmla="*/ 35 w 70"/>
                <a:gd name="T1" fmla="*/ 11 h 97"/>
                <a:gd name="T2" fmla="*/ 70 w 70"/>
                <a:gd name="T3" fmla="*/ 31 h 97"/>
                <a:gd name="T4" fmla="*/ 35 w 70"/>
                <a:gd name="T5" fmla="*/ 91 h 97"/>
                <a:gd name="T6" fmla="*/ 16 w 70"/>
                <a:gd name="T7" fmla="*/ 96 h 97"/>
                <a:gd name="T8" fmla="*/ 0 w 70"/>
                <a:gd name="T9" fmla="*/ 71 h 97"/>
                <a:gd name="T10" fmla="*/ 35 w 70"/>
                <a:gd name="T11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97">
                  <a:moveTo>
                    <a:pt x="35" y="11"/>
                  </a:moveTo>
                  <a:cubicBezTo>
                    <a:pt x="54" y="0"/>
                    <a:pt x="70" y="9"/>
                    <a:pt x="70" y="31"/>
                  </a:cubicBezTo>
                  <a:cubicBezTo>
                    <a:pt x="70" y="53"/>
                    <a:pt x="54" y="80"/>
                    <a:pt x="35" y="91"/>
                  </a:cubicBezTo>
                  <a:cubicBezTo>
                    <a:pt x="28" y="96"/>
                    <a:pt x="21" y="97"/>
                    <a:pt x="16" y="96"/>
                  </a:cubicBezTo>
                  <a:cubicBezTo>
                    <a:pt x="6" y="94"/>
                    <a:pt x="0" y="85"/>
                    <a:pt x="0" y="71"/>
                  </a:cubicBezTo>
                  <a:cubicBezTo>
                    <a:pt x="0" y="49"/>
                    <a:pt x="16" y="22"/>
                    <a:pt x="35" y="11"/>
                  </a:cubicBezTo>
                  <a:close/>
                </a:path>
              </a:pathLst>
            </a:custGeom>
            <a:solidFill>
              <a:srgbClr val="39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9" name="Freeform 887"/>
            <p:cNvSpPr/>
            <p:nvPr>
              <p:custDataLst>
                <p:tags r:id="rId15"/>
              </p:custDataLst>
            </p:nvPr>
          </p:nvSpPr>
          <p:spPr bwMode="auto">
            <a:xfrm>
              <a:off x="2124314" y="3117303"/>
              <a:ext cx="60064" cy="75080"/>
            </a:xfrm>
            <a:custGeom>
              <a:avLst/>
              <a:gdLst>
                <a:gd name="T0" fmla="*/ 14 w 48"/>
                <a:gd name="T1" fmla="*/ 60 h 60"/>
                <a:gd name="T2" fmla="*/ 0 w 48"/>
                <a:gd name="T3" fmla="*/ 43 h 60"/>
                <a:gd name="T4" fmla="*/ 23 w 48"/>
                <a:gd name="T5" fmla="*/ 4 h 60"/>
                <a:gd name="T6" fmla="*/ 34 w 48"/>
                <a:gd name="T7" fmla="*/ 0 h 60"/>
                <a:gd name="T8" fmla="*/ 48 w 48"/>
                <a:gd name="T9" fmla="*/ 18 h 60"/>
                <a:gd name="T10" fmla="*/ 25 w 48"/>
                <a:gd name="T11" fmla="*/ 57 h 60"/>
                <a:gd name="T12" fmla="*/ 14 w 4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0">
                  <a:moveTo>
                    <a:pt x="14" y="60"/>
                  </a:moveTo>
                  <a:cubicBezTo>
                    <a:pt x="6" y="60"/>
                    <a:pt x="0" y="53"/>
                    <a:pt x="0" y="43"/>
                  </a:cubicBezTo>
                  <a:cubicBezTo>
                    <a:pt x="0" y="28"/>
                    <a:pt x="10" y="11"/>
                    <a:pt x="23" y="4"/>
                  </a:cubicBezTo>
                  <a:cubicBezTo>
                    <a:pt x="26" y="1"/>
                    <a:pt x="30" y="0"/>
                    <a:pt x="34" y="0"/>
                  </a:cubicBezTo>
                  <a:cubicBezTo>
                    <a:pt x="42" y="0"/>
                    <a:pt x="48" y="7"/>
                    <a:pt x="48" y="18"/>
                  </a:cubicBezTo>
                  <a:cubicBezTo>
                    <a:pt x="48" y="32"/>
                    <a:pt x="37" y="50"/>
                    <a:pt x="25" y="57"/>
                  </a:cubicBezTo>
                  <a:cubicBezTo>
                    <a:pt x="21" y="59"/>
                    <a:pt x="18" y="60"/>
                    <a:pt x="14" y="60"/>
                  </a:cubicBezTo>
                  <a:close/>
                </a:path>
              </a:pathLst>
            </a:custGeom>
            <a:solidFill>
              <a:srgbClr val="9A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0" name="Freeform 888"/>
            <p:cNvSpPr/>
            <p:nvPr>
              <p:custDataLst>
                <p:tags r:id="rId16"/>
              </p:custDataLst>
            </p:nvPr>
          </p:nvSpPr>
          <p:spPr bwMode="auto">
            <a:xfrm>
              <a:off x="2133074" y="3122309"/>
              <a:ext cx="48803" cy="68824"/>
            </a:xfrm>
            <a:custGeom>
              <a:avLst/>
              <a:gdLst>
                <a:gd name="T0" fmla="*/ 0 w 39"/>
                <a:gd name="T1" fmla="*/ 52 h 55"/>
                <a:gd name="T2" fmla="*/ 7 w 39"/>
                <a:gd name="T3" fmla="*/ 55 h 55"/>
                <a:gd name="T4" fmla="*/ 17 w 39"/>
                <a:gd name="T5" fmla="*/ 52 h 55"/>
                <a:gd name="T6" fmla="*/ 39 w 39"/>
                <a:gd name="T7" fmla="*/ 14 h 55"/>
                <a:gd name="T8" fmla="*/ 33 w 39"/>
                <a:gd name="T9" fmla="*/ 0 h 55"/>
                <a:gd name="T10" fmla="*/ 33 w 39"/>
                <a:gd name="T11" fmla="*/ 0 h 55"/>
                <a:gd name="T12" fmla="*/ 0 w 39"/>
                <a:gd name="T13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0" y="52"/>
                  </a:moveTo>
                  <a:cubicBezTo>
                    <a:pt x="2" y="54"/>
                    <a:pt x="4" y="55"/>
                    <a:pt x="7" y="55"/>
                  </a:cubicBezTo>
                  <a:cubicBezTo>
                    <a:pt x="10" y="55"/>
                    <a:pt x="14" y="54"/>
                    <a:pt x="17" y="52"/>
                  </a:cubicBezTo>
                  <a:cubicBezTo>
                    <a:pt x="29" y="45"/>
                    <a:pt x="39" y="28"/>
                    <a:pt x="39" y="14"/>
                  </a:cubicBezTo>
                  <a:cubicBezTo>
                    <a:pt x="39" y="7"/>
                    <a:pt x="37" y="2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5" y="33"/>
                    <a:pt x="0" y="52"/>
                  </a:cubicBezTo>
                  <a:close/>
                </a:path>
              </a:pathLst>
            </a:custGeom>
            <a:solidFill>
              <a:srgbClr val="85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1" name="Freeform 889"/>
            <p:cNvSpPr/>
            <p:nvPr>
              <p:custDataLst>
                <p:tags r:id="rId17"/>
              </p:custDataLst>
            </p:nvPr>
          </p:nvSpPr>
          <p:spPr bwMode="auto">
            <a:xfrm>
              <a:off x="2136827" y="3134822"/>
              <a:ext cx="35037" cy="45048"/>
            </a:xfrm>
            <a:custGeom>
              <a:avLst/>
              <a:gdLst>
                <a:gd name="T0" fmla="*/ 8 w 28"/>
                <a:gd name="T1" fmla="*/ 36 h 36"/>
                <a:gd name="T2" fmla="*/ 0 w 28"/>
                <a:gd name="T3" fmla="*/ 25 h 36"/>
                <a:gd name="T4" fmla="*/ 14 w 28"/>
                <a:gd name="T5" fmla="*/ 2 h 36"/>
                <a:gd name="T6" fmla="*/ 20 w 28"/>
                <a:gd name="T7" fmla="*/ 0 h 36"/>
                <a:gd name="T8" fmla="*/ 28 w 28"/>
                <a:gd name="T9" fmla="*/ 10 h 36"/>
                <a:gd name="T10" fmla="*/ 15 w 28"/>
                <a:gd name="T11" fmla="*/ 34 h 36"/>
                <a:gd name="T12" fmla="*/ 8 w 2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8" y="36"/>
                  </a:moveTo>
                  <a:cubicBezTo>
                    <a:pt x="3" y="36"/>
                    <a:pt x="0" y="32"/>
                    <a:pt x="0" y="25"/>
                  </a:cubicBezTo>
                  <a:cubicBezTo>
                    <a:pt x="0" y="17"/>
                    <a:pt x="6" y="6"/>
                    <a:pt x="14" y="2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5" y="0"/>
                    <a:pt x="28" y="4"/>
                    <a:pt x="28" y="10"/>
                  </a:cubicBezTo>
                  <a:cubicBezTo>
                    <a:pt x="28" y="19"/>
                    <a:pt x="22" y="29"/>
                    <a:pt x="15" y="34"/>
                  </a:cubicBezTo>
                  <a:cubicBezTo>
                    <a:pt x="12" y="35"/>
                    <a:pt x="10" y="36"/>
                    <a:pt x="8" y="36"/>
                  </a:cubicBezTo>
                  <a:close/>
                </a:path>
              </a:pathLst>
            </a:cu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2" name="Freeform 890"/>
            <p:cNvSpPr/>
            <p:nvPr>
              <p:custDataLst>
                <p:tags r:id="rId18"/>
              </p:custDataLst>
            </p:nvPr>
          </p:nvSpPr>
          <p:spPr bwMode="auto">
            <a:xfrm>
              <a:off x="1677587" y="2932105"/>
              <a:ext cx="593133" cy="361637"/>
            </a:xfrm>
            <a:custGeom>
              <a:avLst/>
              <a:gdLst>
                <a:gd name="T0" fmla="*/ 5 w 474"/>
                <a:gd name="T1" fmla="*/ 168 h 289"/>
                <a:gd name="T2" fmla="*/ 290 w 474"/>
                <a:gd name="T3" fmla="*/ 1 h 289"/>
                <a:gd name="T4" fmla="*/ 294 w 474"/>
                <a:gd name="T5" fmla="*/ 0 h 289"/>
                <a:gd name="T6" fmla="*/ 474 w 474"/>
                <a:gd name="T7" fmla="*/ 106 h 289"/>
                <a:gd name="T8" fmla="*/ 471 w 474"/>
                <a:gd name="T9" fmla="*/ 106 h 289"/>
                <a:gd name="T10" fmla="*/ 185 w 474"/>
                <a:gd name="T11" fmla="*/ 274 h 289"/>
                <a:gd name="T12" fmla="*/ 180 w 474"/>
                <a:gd name="T13" fmla="*/ 283 h 289"/>
                <a:gd name="T14" fmla="*/ 180 w 474"/>
                <a:gd name="T15" fmla="*/ 285 h 289"/>
                <a:gd name="T16" fmla="*/ 181 w 474"/>
                <a:gd name="T17" fmla="*/ 289 h 289"/>
                <a:gd name="T18" fmla="*/ 1 w 474"/>
                <a:gd name="T19" fmla="*/ 183 h 289"/>
                <a:gd name="T20" fmla="*/ 0 w 474"/>
                <a:gd name="T21" fmla="*/ 179 h 289"/>
                <a:gd name="T22" fmla="*/ 0 w 474"/>
                <a:gd name="T23" fmla="*/ 177 h 289"/>
                <a:gd name="T24" fmla="*/ 5 w 474"/>
                <a:gd name="T25" fmla="*/ 16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4" h="289">
                  <a:moveTo>
                    <a:pt x="5" y="168"/>
                  </a:moveTo>
                  <a:cubicBezTo>
                    <a:pt x="290" y="1"/>
                    <a:pt x="290" y="1"/>
                    <a:pt x="290" y="1"/>
                  </a:cubicBezTo>
                  <a:cubicBezTo>
                    <a:pt x="292" y="0"/>
                    <a:pt x="293" y="0"/>
                    <a:pt x="294" y="0"/>
                  </a:cubicBezTo>
                  <a:cubicBezTo>
                    <a:pt x="357" y="37"/>
                    <a:pt x="412" y="70"/>
                    <a:pt x="474" y="106"/>
                  </a:cubicBezTo>
                  <a:cubicBezTo>
                    <a:pt x="473" y="105"/>
                    <a:pt x="472" y="105"/>
                    <a:pt x="471" y="106"/>
                  </a:cubicBezTo>
                  <a:cubicBezTo>
                    <a:pt x="185" y="274"/>
                    <a:pt x="185" y="274"/>
                    <a:pt x="185" y="274"/>
                  </a:cubicBezTo>
                  <a:cubicBezTo>
                    <a:pt x="182" y="275"/>
                    <a:pt x="180" y="279"/>
                    <a:pt x="180" y="283"/>
                  </a:cubicBezTo>
                  <a:cubicBezTo>
                    <a:pt x="180" y="285"/>
                    <a:pt x="180" y="285"/>
                    <a:pt x="180" y="285"/>
                  </a:cubicBezTo>
                  <a:cubicBezTo>
                    <a:pt x="180" y="287"/>
                    <a:pt x="180" y="288"/>
                    <a:pt x="181" y="289"/>
                  </a:cubicBezTo>
                  <a:cubicBezTo>
                    <a:pt x="1" y="183"/>
                    <a:pt x="1" y="183"/>
                    <a:pt x="1" y="183"/>
                  </a:cubicBezTo>
                  <a:cubicBezTo>
                    <a:pt x="0" y="183"/>
                    <a:pt x="0" y="181"/>
                    <a:pt x="0" y="179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4"/>
                    <a:pt x="2" y="170"/>
                    <a:pt x="5" y="168"/>
                  </a:cubicBezTo>
                </a:path>
              </a:pathLst>
            </a:custGeom>
            <a:solidFill>
              <a:srgbClr val="AD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3" name="Freeform 891"/>
            <p:cNvSpPr/>
            <p:nvPr>
              <p:custDataLst>
                <p:tags r:id="rId19"/>
              </p:custDataLst>
            </p:nvPr>
          </p:nvSpPr>
          <p:spPr bwMode="auto">
            <a:xfrm>
              <a:off x="1902828" y="3063495"/>
              <a:ext cx="370395" cy="231498"/>
            </a:xfrm>
            <a:custGeom>
              <a:avLst/>
              <a:gdLst>
                <a:gd name="T0" fmla="*/ 5 w 296"/>
                <a:gd name="T1" fmla="*/ 169 h 185"/>
                <a:gd name="T2" fmla="*/ 0 w 296"/>
                <a:gd name="T3" fmla="*/ 178 h 185"/>
                <a:gd name="T4" fmla="*/ 0 w 296"/>
                <a:gd name="T5" fmla="*/ 180 h 185"/>
                <a:gd name="T6" fmla="*/ 5 w 296"/>
                <a:gd name="T7" fmla="*/ 183 h 185"/>
                <a:gd name="T8" fmla="*/ 291 w 296"/>
                <a:gd name="T9" fmla="*/ 16 h 185"/>
                <a:gd name="T10" fmla="*/ 296 w 296"/>
                <a:gd name="T11" fmla="*/ 7 h 185"/>
                <a:gd name="T12" fmla="*/ 296 w 296"/>
                <a:gd name="T13" fmla="*/ 4 h 185"/>
                <a:gd name="T14" fmla="*/ 291 w 296"/>
                <a:gd name="T15" fmla="*/ 1 h 185"/>
                <a:gd name="T16" fmla="*/ 5 w 296"/>
                <a:gd name="T17" fmla="*/ 16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85">
                  <a:moveTo>
                    <a:pt x="5" y="169"/>
                  </a:moveTo>
                  <a:cubicBezTo>
                    <a:pt x="2" y="170"/>
                    <a:pt x="0" y="174"/>
                    <a:pt x="0" y="178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4"/>
                    <a:pt x="2" y="185"/>
                    <a:pt x="5" y="183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4" y="14"/>
                    <a:pt x="296" y="10"/>
                    <a:pt x="296" y="7"/>
                  </a:cubicBezTo>
                  <a:cubicBezTo>
                    <a:pt x="296" y="4"/>
                    <a:pt x="296" y="4"/>
                    <a:pt x="296" y="4"/>
                  </a:cubicBezTo>
                  <a:cubicBezTo>
                    <a:pt x="296" y="1"/>
                    <a:pt x="293" y="0"/>
                    <a:pt x="291" y="1"/>
                  </a:cubicBezTo>
                  <a:lnTo>
                    <a:pt x="5" y="169"/>
                  </a:lnTo>
                  <a:close/>
                </a:path>
              </a:pathLst>
            </a:custGeom>
            <a:solidFill>
              <a:srgbClr val="DC2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4" name="Freeform 892"/>
            <p:cNvSpPr/>
            <p:nvPr>
              <p:custDataLst>
                <p:tags r:id="rId20"/>
              </p:custDataLst>
            </p:nvPr>
          </p:nvSpPr>
          <p:spPr bwMode="auto">
            <a:xfrm>
              <a:off x="1670079" y="2655560"/>
              <a:ext cx="609401" cy="619412"/>
            </a:xfrm>
            <a:custGeom>
              <a:avLst/>
              <a:gdLst>
                <a:gd name="T0" fmla="*/ 206 w 487"/>
                <a:gd name="T1" fmla="*/ 274 h 495"/>
                <a:gd name="T2" fmla="*/ 483 w 487"/>
                <a:gd name="T3" fmla="*/ 120 h 495"/>
                <a:gd name="T4" fmla="*/ 483 w 487"/>
                <a:gd name="T5" fmla="*/ 112 h 495"/>
                <a:gd name="T6" fmla="*/ 292 w 487"/>
                <a:gd name="T7" fmla="*/ 3 h 495"/>
                <a:gd name="T8" fmla="*/ 280 w 487"/>
                <a:gd name="T9" fmla="*/ 4 h 495"/>
                <a:gd name="T10" fmla="*/ 11 w 487"/>
                <a:gd name="T11" fmla="*/ 162 h 495"/>
                <a:gd name="T12" fmla="*/ 0 w 487"/>
                <a:gd name="T13" fmla="*/ 182 h 495"/>
                <a:gd name="T14" fmla="*/ 20 w 487"/>
                <a:gd name="T15" fmla="*/ 414 h 495"/>
                <a:gd name="T16" fmla="*/ 195 w 487"/>
                <a:gd name="T17" fmla="*/ 495 h 495"/>
                <a:gd name="T18" fmla="*/ 195 w 487"/>
                <a:gd name="T19" fmla="*/ 294 h 495"/>
                <a:gd name="T20" fmla="*/ 206 w 487"/>
                <a:gd name="T21" fmla="*/ 27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7" h="495">
                  <a:moveTo>
                    <a:pt x="206" y="274"/>
                  </a:moveTo>
                  <a:cubicBezTo>
                    <a:pt x="483" y="120"/>
                    <a:pt x="483" y="120"/>
                    <a:pt x="483" y="120"/>
                  </a:cubicBezTo>
                  <a:cubicBezTo>
                    <a:pt x="487" y="118"/>
                    <a:pt x="485" y="114"/>
                    <a:pt x="483" y="112"/>
                  </a:cubicBezTo>
                  <a:cubicBezTo>
                    <a:pt x="483" y="112"/>
                    <a:pt x="349" y="36"/>
                    <a:pt x="292" y="3"/>
                  </a:cubicBezTo>
                  <a:cubicBezTo>
                    <a:pt x="290" y="2"/>
                    <a:pt x="286" y="0"/>
                    <a:pt x="280" y="4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4" y="167"/>
                    <a:pt x="0" y="175"/>
                    <a:pt x="0" y="182"/>
                  </a:cubicBezTo>
                  <a:cubicBezTo>
                    <a:pt x="20" y="414"/>
                    <a:pt x="20" y="414"/>
                    <a:pt x="20" y="414"/>
                  </a:cubicBezTo>
                  <a:cubicBezTo>
                    <a:pt x="195" y="495"/>
                    <a:pt x="195" y="495"/>
                    <a:pt x="195" y="495"/>
                  </a:cubicBezTo>
                  <a:cubicBezTo>
                    <a:pt x="195" y="294"/>
                    <a:pt x="195" y="294"/>
                    <a:pt x="195" y="294"/>
                  </a:cubicBezTo>
                  <a:cubicBezTo>
                    <a:pt x="206" y="274"/>
                    <a:pt x="206" y="274"/>
                    <a:pt x="206" y="274"/>
                  </a:cubicBezTo>
                </a:path>
              </a:pathLst>
            </a:custGeom>
            <a:solidFill>
              <a:srgbClr val="FF7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5" name="Freeform 893"/>
            <p:cNvSpPr/>
            <p:nvPr>
              <p:custDataLst>
                <p:tags r:id="rId21"/>
              </p:custDataLst>
            </p:nvPr>
          </p:nvSpPr>
          <p:spPr bwMode="auto">
            <a:xfrm>
              <a:off x="1670079" y="2878298"/>
              <a:ext cx="261530" cy="396674"/>
            </a:xfrm>
            <a:custGeom>
              <a:avLst/>
              <a:gdLst>
                <a:gd name="T0" fmla="*/ 0 w 209"/>
                <a:gd name="T1" fmla="*/ 226 h 317"/>
                <a:gd name="T2" fmla="*/ 0 w 209"/>
                <a:gd name="T3" fmla="*/ 4 h 317"/>
                <a:gd name="T4" fmla="*/ 1 w 209"/>
                <a:gd name="T5" fmla="*/ 0 h 317"/>
                <a:gd name="T6" fmla="*/ 181 w 209"/>
                <a:gd name="T7" fmla="*/ 92 h 317"/>
                <a:gd name="T8" fmla="*/ 209 w 209"/>
                <a:gd name="T9" fmla="*/ 95 h 317"/>
                <a:gd name="T10" fmla="*/ 195 w 209"/>
                <a:gd name="T11" fmla="*/ 116 h 317"/>
                <a:gd name="T12" fmla="*/ 195 w 209"/>
                <a:gd name="T13" fmla="*/ 317 h 317"/>
                <a:gd name="T14" fmla="*/ 0 w 209"/>
                <a:gd name="T15" fmla="*/ 22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317">
                  <a:moveTo>
                    <a:pt x="0" y="226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1" y="0"/>
                  </a:cubicBezTo>
                  <a:cubicBezTo>
                    <a:pt x="181" y="92"/>
                    <a:pt x="181" y="92"/>
                    <a:pt x="181" y="92"/>
                  </a:cubicBezTo>
                  <a:cubicBezTo>
                    <a:pt x="181" y="92"/>
                    <a:pt x="197" y="101"/>
                    <a:pt x="209" y="95"/>
                  </a:cubicBezTo>
                  <a:cubicBezTo>
                    <a:pt x="209" y="95"/>
                    <a:pt x="195" y="111"/>
                    <a:pt x="195" y="116"/>
                  </a:cubicBezTo>
                  <a:cubicBezTo>
                    <a:pt x="195" y="317"/>
                    <a:pt x="195" y="317"/>
                    <a:pt x="195" y="317"/>
                  </a:cubicBezTo>
                  <a:cubicBezTo>
                    <a:pt x="0" y="226"/>
                    <a:pt x="0" y="226"/>
                    <a:pt x="0" y="226"/>
                  </a:cubicBezTo>
                </a:path>
              </a:pathLst>
            </a:custGeom>
            <a:solidFill>
              <a:srgbClr val="F43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6" name="Freeform 894"/>
            <p:cNvSpPr/>
            <p:nvPr>
              <p:custDataLst>
                <p:tags r:id="rId22"/>
              </p:custDataLst>
            </p:nvPr>
          </p:nvSpPr>
          <p:spPr bwMode="auto">
            <a:xfrm>
              <a:off x="1667577" y="2864533"/>
              <a:ext cx="27529" cy="311583"/>
            </a:xfrm>
            <a:custGeom>
              <a:avLst/>
              <a:gdLst>
                <a:gd name="T0" fmla="*/ 8 w 22"/>
                <a:gd name="T1" fmla="*/ 0 h 249"/>
                <a:gd name="T2" fmla="*/ 13 w 22"/>
                <a:gd name="T3" fmla="*/ 16 h 249"/>
                <a:gd name="T4" fmla="*/ 22 w 22"/>
                <a:gd name="T5" fmla="*/ 20 h 249"/>
                <a:gd name="T6" fmla="*/ 22 w 22"/>
                <a:gd name="T7" fmla="*/ 249 h 249"/>
                <a:gd name="T8" fmla="*/ 2 w 22"/>
                <a:gd name="T9" fmla="*/ 237 h 249"/>
                <a:gd name="T10" fmla="*/ 2 w 22"/>
                <a:gd name="T11" fmla="*/ 15 h 249"/>
                <a:gd name="T12" fmla="*/ 8 w 22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49">
                  <a:moveTo>
                    <a:pt x="8" y="0"/>
                  </a:moveTo>
                  <a:cubicBezTo>
                    <a:pt x="7" y="1"/>
                    <a:pt x="0" y="11"/>
                    <a:pt x="13" y="16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49"/>
                    <a:pt x="22" y="249"/>
                    <a:pt x="22" y="249"/>
                  </a:cubicBezTo>
                  <a:cubicBezTo>
                    <a:pt x="2" y="237"/>
                    <a:pt x="2" y="237"/>
                    <a:pt x="2" y="237"/>
                  </a:cubicBezTo>
                  <a:cubicBezTo>
                    <a:pt x="2" y="237"/>
                    <a:pt x="2" y="16"/>
                    <a:pt x="2" y="15"/>
                  </a:cubicBezTo>
                  <a:cubicBezTo>
                    <a:pt x="2" y="4"/>
                    <a:pt x="8" y="0"/>
                    <a:pt x="8" y="0"/>
                  </a:cubicBezTo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7" name="Freeform 895"/>
            <p:cNvSpPr/>
            <p:nvPr>
              <p:custDataLst>
                <p:tags r:id="rId23"/>
              </p:custDataLst>
            </p:nvPr>
          </p:nvSpPr>
          <p:spPr bwMode="auto">
            <a:xfrm>
              <a:off x="1914089" y="2795709"/>
              <a:ext cx="367893" cy="479262"/>
            </a:xfrm>
            <a:custGeom>
              <a:avLst/>
              <a:gdLst>
                <a:gd name="T0" fmla="*/ 0 w 294"/>
                <a:gd name="T1" fmla="*/ 163 h 383"/>
                <a:gd name="T2" fmla="*/ 14 w 294"/>
                <a:gd name="T3" fmla="*/ 160 h 383"/>
                <a:gd name="T4" fmla="*/ 286 w 294"/>
                <a:gd name="T5" fmla="*/ 8 h 383"/>
                <a:gd name="T6" fmla="*/ 288 w 294"/>
                <a:gd name="T7" fmla="*/ 0 h 383"/>
                <a:gd name="T8" fmla="*/ 294 w 294"/>
                <a:gd name="T9" fmla="*/ 13 h 383"/>
                <a:gd name="T10" fmla="*/ 294 w 294"/>
                <a:gd name="T11" fmla="*/ 205 h 383"/>
                <a:gd name="T12" fmla="*/ 290 w 294"/>
                <a:gd name="T13" fmla="*/ 212 h 383"/>
                <a:gd name="T14" fmla="*/ 0 w 294"/>
                <a:gd name="T15" fmla="*/ 383 h 383"/>
                <a:gd name="T16" fmla="*/ 0 w 294"/>
                <a:gd name="T17" fmla="*/ 1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383">
                  <a:moveTo>
                    <a:pt x="0" y="163"/>
                  </a:moveTo>
                  <a:cubicBezTo>
                    <a:pt x="0" y="163"/>
                    <a:pt x="8" y="164"/>
                    <a:pt x="14" y="160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92" y="4"/>
                    <a:pt x="288" y="0"/>
                    <a:pt x="288" y="0"/>
                  </a:cubicBezTo>
                  <a:cubicBezTo>
                    <a:pt x="294" y="4"/>
                    <a:pt x="294" y="8"/>
                    <a:pt x="294" y="13"/>
                  </a:cubicBezTo>
                  <a:cubicBezTo>
                    <a:pt x="294" y="205"/>
                    <a:pt x="294" y="205"/>
                    <a:pt x="294" y="205"/>
                  </a:cubicBezTo>
                  <a:cubicBezTo>
                    <a:pt x="294" y="208"/>
                    <a:pt x="293" y="211"/>
                    <a:pt x="290" y="212"/>
                  </a:cubicBezTo>
                  <a:cubicBezTo>
                    <a:pt x="0" y="383"/>
                    <a:pt x="0" y="383"/>
                    <a:pt x="0" y="383"/>
                  </a:cubicBezTo>
                  <a:cubicBezTo>
                    <a:pt x="0" y="163"/>
                    <a:pt x="0" y="163"/>
                    <a:pt x="0" y="163"/>
                  </a:cubicBezTo>
                  <a:close/>
                </a:path>
              </a:pathLst>
            </a:custGeom>
            <a:solidFill>
              <a:srgbClr val="E2D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8" name="Freeform 896"/>
            <p:cNvSpPr/>
            <p:nvPr>
              <p:custDataLst>
                <p:tags r:id="rId24"/>
              </p:custDataLst>
            </p:nvPr>
          </p:nvSpPr>
          <p:spPr bwMode="auto">
            <a:xfrm>
              <a:off x="1680090" y="3276222"/>
              <a:ext cx="121380" cy="77583"/>
            </a:xfrm>
            <a:custGeom>
              <a:avLst/>
              <a:gdLst>
                <a:gd name="T0" fmla="*/ 87 w 97"/>
                <a:gd name="T1" fmla="*/ 50 h 62"/>
                <a:gd name="T2" fmla="*/ 79 w 97"/>
                <a:gd name="T3" fmla="*/ 44 h 62"/>
                <a:gd name="T4" fmla="*/ 17 w 97"/>
                <a:gd name="T5" fmla="*/ 62 h 62"/>
                <a:gd name="T6" fmla="*/ 0 w 97"/>
                <a:gd name="T7" fmla="*/ 29 h 62"/>
                <a:gd name="T8" fmla="*/ 75 w 97"/>
                <a:gd name="T9" fmla="*/ 0 h 62"/>
                <a:gd name="T10" fmla="*/ 97 w 97"/>
                <a:gd name="T11" fmla="*/ 23 h 62"/>
                <a:gd name="T12" fmla="*/ 87 w 97"/>
                <a:gd name="T13" fmla="*/ 5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2">
                  <a:moveTo>
                    <a:pt x="87" y="50"/>
                  </a:moveTo>
                  <a:lnTo>
                    <a:pt x="79" y="44"/>
                  </a:lnTo>
                  <a:lnTo>
                    <a:pt x="17" y="62"/>
                  </a:lnTo>
                  <a:lnTo>
                    <a:pt x="0" y="29"/>
                  </a:lnTo>
                  <a:lnTo>
                    <a:pt x="75" y="0"/>
                  </a:lnTo>
                  <a:lnTo>
                    <a:pt x="97" y="23"/>
                  </a:lnTo>
                  <a:lnTo>
                    <a:pt x="87" y="50"/>
                  </a:lnTo>
                  <a:close/>
                </a:path>
              </a:pathLst>
            </a:custGeom>
            <a:solidFill>
              <a:srgbClr val="8B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9" name="Freeform 897"/>
            <p:cNvSpPr/>
            <p:nvPr>
              <p:custDataLst>
                <p:tags r:id="rId25"/>
              </p:custDataLst>
            </p:nvPr>
          </p:nvSpPr>
          <p:spPr bwMode="auto">
            <a:xfrm>
              <a:off x="1673833" y="3294993"/>
              <a:ext cx="103861" cy="126385"/>
            </a:xfrm>
            <a:custGeom>
              <a:avLst/>
              <a:gdLst>
                <a:gd name="T0" fmla="*/ 0 w 83"/>
                <a:gd name="T1" fmla="*/ 77 h 101"/>
                <a:gd name="T2" fmla="*/ 8 w 83"/>
                <a:gd name="T3" fmla="*/ 85 h 101"/>
                <a:gd name="T4" fmla="*/ 42 w 83"/>
                <a:gd name="T5" fmla="*/ 97 h 101"/>
                <a:gd name="T6" fmla="*/ 83 w 83"/>
                <a:gd name="T7" fmla="*/ 16 h 101"/>
                <a:gd name="T8" fmla="*/ 57 w 83"/>
                <a:gd name="T9" fmla="*/ 1 h 101"/>
                <a:gd name="T10" fmla="*/ 13 w 83"/>
                <a:gd name="T11" fmla="*/ 17 h 101"/>
                <a:gd name="T12" fmla="*/ 0 w 83"/>
                <a:gd name="T13" fmla="*/ 7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01">
                  <a:moveTo>
                    <a:pt x="0" y="77"/>
                  </a:moveTo>
                  <a:cubicBezTo>
                    <a:pt x="0" y="77"/>
                    <a:pt x="3" y="81"/>
                    <a:pt x="8" y="85"/>
                  </a:cubicBezTo>
                  <a:cubicBezTo>
                    <a:pt x="17" y="92"/>
                    <a:pt x="29" y="101"/>
                    <a:pt x="42" y="97"/>
                  </a:cubicBezTo>
                  <a:cubicBezTo>
                    <a:pt x="50" y="94"/>
                    <a:pt x="83" y="16"/>
                    <a:pt x="83" y="16"/>
                  </a:cubicBezTo>
                  <a:cubicBezTo>
                    <a:pt x="83" y="16"/>
                    <a:pt x="78" y="3"/>
                    <a:pt x="57" y="1"/>
                  </a:cubicBezTo>
                  <a:cubicBezTo>
                    <a:pt x="37" y="0"/>
                    <a:pt x="13" y="17"/>
                    <a:pt x="13" y="17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rgbClr val="04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0" name="Freeform 898"/>
            <p:cNvSpPr/>
            <p:nvPr>
              <p:custDataLst>
                <p:tags r:id="rId26"/>
              </p:custDataLst>
            </p:nvPr>
          </p:nvSpPr>
          <p:spPr bwMode="auto">
            <a:xfrm>
              <a:off x="1695106" y="3296244"/>
              <a:ext cx="87594" cy="121380"/>
            </a:xfrm>
            <a:custGeom>
              <a:avLst/>
              <a:gdLst>
                <a:gd name="T0" fmla="*/ 35 w 70"/>
                <a:gd name="T1" fmla="*/ 11 h 97"/>
                <a:gd name="T2" fmla="*/ 70 w 70"/>
                <a:gd name="T3" fmla="*/ 31 h 97"/>
                <a:gd name="T4" fmla="*/ 35 w 70"/>
                <a:gd name="T5" fmla="*/ 92 h 97"/>
                <a:gd name="T6" fmla="*/ 16 w 70"/>
                <a:gd name="T7" fmla="*/ 96 h 97"/>
                <a:gd name="T8" fmla="*/ 0 w 70"/>
                <a:gd name="T9" fmla="*/ 72 h 97"/>
                <a:gd name="T10" fmla="*/ 35 w 70"/>
                <a:gd name="T11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97">
                  <a:moveTo>
                    <a:pt x="35" y="11"/>
                  </a:moveTo>
                  <a:cubicBezTo>
                    <a:pt x="54" y="0"/>
                    <a:pt x="70" y="9"/>
                    <a:pt x="70" y="31"/>
                  </a:cubicBezTo>
                  <a:cubicBezTo>
                    <a:pt x="70" y="54"/>
                    <a:pt x="55" y="81"/>
                    <a:pt x="35" y="92"/>
                  </a:cubicBezTo>
                  <a:cubicBezTo>
                    <a:pt x="28" y="96"/>
                    <a:pt x="22" y="97"/>
                    <a:pt x="16" y="96"/>
                  </a:cubicBezTo>
                  <a:cubicBezTo>
                    <a:pt x="7" y="94"/>
                    <a:pt x="0" y="86"/>
                    <a:pt x="0" y="72"/>
                  </a:cubicBezTo>
                  <a:cubicBezTo>
                    <a:pt x="0" y="50"/>
                    <a:pt x="16" y="23"/>
                    <a:pt x="35" y="11"/>
                  </a:cubicBezTo>
                  <a:close/>
                </a:path>
              </a:pathLst>
            </a:custGeom>
            <a:solidFill>
              <a:srgbClr val="39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1" name="Freeform 899"/>
            <p:cNvSpPr/>
            <p:nvPr>
              <p:custDataLst>
                <p:tags r:id="rId27"/>
              </p:custDataLst>
            </p:nvPr>
          </p:nvSpPr>
          <p:spPr bwMode="auto">
            <a:xfrm>
              <a:off x="1710122" y="3325025"/>
              <a:ext cx="60064" cy="75080"/>
            </a:xfrm>
            <a:custGeom>
              <a:avLst/>
              <a:gdLst>
                <a:gd name="T0" fmla="*/ 14 w 48"/>
                <a:gd name="T1" fmla="*/ 60 h 60"/>
                <a:gd name="T2" fmla="*/ 0 w 48"/>
                <a:gd name="T3" fmla="*/ 42 h 60"/>
                <a:gd name="T4" fmla="*/ 23 w 48"/>
                <a:gd name="T5" fmla="*/ 3 h 60"/>
                <a:gd name="T6" fmla="*/ 34 w 48"/>
                <a:gd name="T7" fmla="*/ 0 h 60"/>
                <a:gd name="T8" fmla="*/ 48 w 48"/>
                <a:gd name="T9" fmla="*/ 17 h 60"/>
                <a:gd name="T10" fmla="*/ 25 w 48"/>
                <a:gd name="T11" fmla="*/ 56 h 60"/>
                <a:gd name="T12" fmla="*/ 14 w 4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0">
                  <a:moveTo>
                    <a:pt x="14" y="60"/>
                  </a:moveTo>
                  <a:cubicBezTo>
                    <a:pt x="6" y="60"/>
                    <a:pt x="0" y="53"/>
                    <a:pt x="0" y="42"/>
                  </a:cubicBezTo>
                  <a:cubicBezTo>
                    <a:pt x="0" y="28"/>
                    <a:pt x="10" y="10"/>
                    <a:pt x="23" y="3"/>
                  </a:cubicBezTo>
                  <a:cubicBezTo>
                    <a:pt x="27" y="1"/>
                    <a:pt x="30" y="0"/>
                    <a:pt x="34" y="0"/>
                  </a:cubicBezTo>
                  <a:cubicBezTo>
                    <a:pt x="42" y="0"/>
                    <a:pt x="48" y="6"/>
                    <a:pt x="48" y="17"/>
                  </a:cubicBezTo>
                  <a:cubicBezTo>
                    <a:pt x="48" y="31"/>
                    <a:pt x="38" y="49"/>
                    <a:pt x="25" y="56"/>
                  </a:cubicBezTo>
                  <a:cubicBezTo>
                    <a:pt x="21" y="59"/>
                    <a:pt x="18" y="60"/>
                    <a:pt x="14" y="60"/>
                  </a:cubicBezTo>
                  <a:close/>
                </a:path>
              </a:pathLst>
            </a:custGeom>
            <a:solidFill>
              <a:srgbClr val="9A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2" name="Freeform 900"/>
            <p:cNvSpPr/>
            <p:nvPr>
              <p:custDataLst>
                <p:tags r:id="rId28"/>
              </p:custDataLst>
            </p:nvPr>
          </p:nvSpPr>
          <p:spPr bwMode="auto">
            <a:xfrm>
              <a:off x="1718881" y="3328779"/>
              <a:ext cx="48803" cy="68824"/>
            </a:xfrm>
            <a:custGeom>
              <a:avLst/>
              <a:gdLst>
                <a:gd name="T0" fmla="*/ 0 w 39"/>
                <a:gd name="T1" fmla="*/ 53 h 55"/>
                <a:gd name="T2" fmla="*/ 7 w 39"/>
                <a:gd name="T3" fmla="*/ 55 h 55"/>
                <a:gd name="T4" fmla="*/ 17 w 39"/>
                <a:gd name="T5" fmla="*/ 52 h 55"/>
                <a:gd name="T6" fmla="*/ 39 w 39"/>
                <a:gd name="T7" fmla="*/ 14 h 55"/>
                <a:gd name="T8" fmla="*/ 33 w 39"/>
                <a:gd name="T9" fmla="*/ 0 h 55"/>
                <a:gd name="T10" fmla="*/ 33 w 39"/>
                <a:gd name="T11" fmla="*/ 0 h 55"/>
                <a:gd name="T12" fmla="*/ 0 w 39"/>
                <a:gd name="T13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0" y="53"/>
                  </a:moveTo>
                  <a:cubicBezTo>
                    <a:pt x="2" y="54"/>
                    <a:pt x="4" y="55"/>
                    <a:pt x="7" y="55"/>
                  </a:cubicBezTo>
                  <a:cubicBezTo>
                    <a:pt x="10" y="55"/>
                    <a:pt x="14" y="54"/>
                    <a:pt x="17" y="52"/>
                  </a:cubicBezTo>
                  <a:cubicBezTo>
                    <a:pt x="29" y="45"/>
                    <a:pt x="39" y="28"/>
                    <a:pt x="39" y="14"/>
                  </a:cubicBezTo>
                  <a:cubicBezTo>
                    <a:pt x="39" y="8"/>
                    <a:pt x="37" y="3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5" y="33"/>
                    <a:pt x="0" y="53"/>
                  </a:cubicBezTo>
                  <a:close/>
                </a:path>
              </a:pathLst>
            </a:custGeom>
            <a:solidFill>
              <a:srgbClr val="85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3" name="Freeform 901"/>
            <p:cNvSpPr/>
            <p:nvPr>
              <p:custDataLst>
                <p:tags r:id="rId29"/>
              </p:custDataLst>
            </p:nvPr>
          </p:nvSpPr>
          <p:spPr bwMode="auto">
            <a:xfrm>
              <a:off x="1722635" y="3341292"/>
              <a:ext cx="35037" cy="45048"/>
            </a:xfrm>
            <a:custGeom>
              <a:avLst/>
              <a:gdLst>
                <a:gd name="T0" fmla="*/ 8 w 28"/>
                <a:gd name="T1" fmla="*/ 36 h 36"/>
                <a:gd name="T2" fmla="*/ 0 w 28"/>
                <a:gd name="T3" fmla="*/ 26 h 36"/>
                <a:gd name="T4" fmla="*/ 14 w 28"/>
                <a:gd name="T5" fmla="*/ 2 h 36"/>
                <a:gd name="T6" fmla="*/ 20 w 28"/>
                <a:gd name="T7" fmla="*/ 0 h 36"/>
                <a:gd name="T8" fmla="*/ 28 w 28"/>
                <a:gd name="T9" fmla="*/ 10 h 36"/>
                <a:gd name="T10" fmla="*/ 15 w 28"/>
                <a:gd name="T11" fmla="*/ 34 h 36"/>
                <a:gd name="T12" fmla="*/ 8 w 2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8" y="36"/>
                  </a:moveTo>
                  <a:cubicBezTo>
                    <a:pt x="3" y="36"/>
                    <a:pt x="0" y="32"/>
                    <a:pt x="0" y="26"/>
                  </a:cubicBezTo>
                  <a:cubicBezTo>
                    <a:pt x="0" y="17"/>
                    <a:pt x="6" y="6"/>
                    <a:pt x="14" y="2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5" y="0"/>
                    <a:pt x="28" y="4"/>
                    <a:pt x="28" y="10"/>
                  </a:cubicBezTo>
                  <a:cubicBezTo>
                    <a:pt x="28" y="19"/>
                    <a:pt x="22" y="30"/>
                    <a:pt x="15" y="34"/>
                  </a:cubicBezTo>
                  <a:cubicBezTo>
                    <a:pt x="12" y="35"/>
                    <a:pt x="10" y="36"/>
                    <a:pt x="8" y="36"/>
                  </a:cubicBezTo>
                  <a:close/>
                </a:path>
              </a:pathLst>
            </a:cu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4" name="Freeform 902"/>
            <p:cNvSpPr/>
            <p:nvPr>
              <p:custDataLst>
                <p:tags r:id="rId30"/>
              </p:custDataLst>
            </p:nvPr>
          </p:nvSpPr>
          <p:spPr bwMode="auto">
            <a:xfrm>
              <a:off x="1559962" y="3045977"/>
              <a:ext cx="25027" cy="51305"/>
            </a:xfrm>
            <a:custGeom>
              <a:avLst/>
              <a:gdLst>
                <a:gd name="T0" fmla="*/ 4 w 20"/>
                <a:gd name="T1" fmla="*/ 3 h 41"/>
                <a:gd name="T2" fmla="*/ 8 w 20"/>
                <a:gd name="T3" fmla="*/ 1 h 41"/>
                <a:gd name="T4" fmla="*/ 17 w 20"/>
                <a:gd name="T5" fmla="*/ 6 h 41"/>
                <a:gd name="T6" fmla="*/ 20 w 20"/>
                <a:gd name="T7" fmla="*/ 13 h 41"/>
                <a:gd name="T8" fmla="*/ 15 w 20"/>
                <a:gd name="T9" fmla="*/ 39 h 41"/>
                <a:gd name="T10" fmla="*/ 11 w 20"/>
                <a:gd name="T11" fmla="*/ 40 h 41"/>
                <a:gd name="T12" fmla="*/ 3 w 20"/>
                <a:gd name="T13" fmla="*/ 35 h 41"/>
                <a:gd name="T14" fmla="*/ 1 w 20"/>
                <a:gd name="T15" fmla="*/ 29 h 41"/>
                <a:gd name="T16" fmla="*/ 4 w 20"/>
                <a:gd name="T17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1">
                  <a:moveTo>
                    <a:pt x="4" y="3"/>
                  </a:moveTo>
                  <a:cubicBezTo>
                    <a:pt x="5" y="1"/>
                    <a:pt x="7" y="0"/>
                    <a:pt x="8" y="1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9" y="8"/>
                    <a:pt x="20" y="10"/>
                    <a:pt x="20" y="1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0"/>
                    <a:pt x="13" y="41"/>
                    <a:pt x="11" y="40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4"/>
                    <a:pt x="0" y="31"/>
                    <a:pt x="1" y="29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5" name="Freeform 903"/>
            <p:cNvSpPr/>
            <p:nvPr>
              <p:custDataLst>
                <p:tags r:id="rId31"/>
              </p:custDataLst>
            </p:nvPr>
          </p:nvSpPr>
          <p:spPr bwMode="auto">
            <a:xfrm>
              <a:off x="1557459" y="3045977"/>
              <a:ext cx="25027" cy="51305"/>
            </a:xfrm>
            <a:custGeom>
              <a:avLst/>
              <a:gdLst>
                <a:gd name="T0" fmla="*/ 0 w 20"/>
                <a:gd name="T1" fmla="*/ 5 h 41"/>
                <a:gd name="T2" fmla="*/ 9 w 20"/>
                <a:gd name="T3" fmla="*/ 0 h 41"/>
                <a:gd name="T4" fmla="*/ 20 w 20"/>
                <a:gd name="T5" fmla="*/ 10 h 41"/>
                <a:gd name="T6" fmla="*/ 14 w 20"/>
                <a:gd name="T7" fmla="*/ 41 h 41"/>
                <a:gd name="T8" fmla="*/ 6 w 20"/>
                <a:gd name="T9" fmla="*/ 39 h 41"/>
                <a:gd name="T10" fmla="*/ 0 w 20"/>
                <a:gd name="T11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1">
                  <a:moveTo>
                    <a:pt x="0" y="5"/>
                  </a:moveTo>
                  <a:cubicBezTo>
                    <a:pt x="3" y="2"/>
                    <a:pt x="9" y="0"/>
                    <a:pt x="9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0" y="41"/>
                    <a:pt x="6" y="39"/>
                  </a:cubicBezTo>
                  <a:cubicBezTo>
                    <a:pt x="3" y="37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6" name="Freeform 904"/>
            <p:cNvSpPr/>
            <p:nvPr>
              <p:custDataLst>
                <p:tags r:id="rId32"/>
              </p:custDataLst>
            </p:nvPr>
          </p:nvSpPr>
          <p:spPr bwMode="auto">
            <a:xfrm>
              <a:off x="1552454" y="3049731"/>
              <a:ext cx="21273" cy="46300"/>
            </a:xfrm>
            <a:custGeom>
              <a:avLst/>
              <a:gdLst>
                <a:gd name="T0" fmla="*/ 4 w 17"/>
                <a:gd name="T1" fmla="*/ 3 h 37"/>
                <a:gd name="T2" fmla="*/ 7 w 17"/>
                <a:gd name="T3" fmla="*/ 1 h 37"/>
                <a:gd name="T4" fmla="*/ 15 w 17"/>
                <a:gd name="T5" fmla="*/ 6 h 37"/>
                <a:gd name="T6" fmla="*/ 17 w 17"/>
                <a:gd name="T7" fmla="*/ 12 h 37"/>
                <a:gd name="T8" fmla="*/ 13 w 17"/>
                <a:gd name="T9" fmla="*/ 34 h 37"/>
                <a:gd name="T10" fmla="*/ 10 w 17"/>
                <a:gd name="T11" fmla="*/ 36 h 37"/>
                <a:gd name="T12" fmla="*/ 3 w 17"/>
                <a:gd name="T13" fmla="*/ 31 h 37"/>
                <a:gd name="T14" fmla="*/ 0 w 17"/>
                <a:gd name="T15" fmla="*/ 26 h 37"/>
                <a:gd name="T16" fmla="*/ 4 w 17"/>
                <a:gd name="T17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37">
                  <a:moveTo>
                    <a:pt x="4" y="3"/>
                  </a:moveTo>
                  <a:cubicBezTo>
                    <a:pt x="4" y="1"/>
                    <a:pt x="6" y="0"/>
                    <a:pt x="7" y="1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7"/>
                    <a:pt x="17" y="10"/>
                    <a:pt x="17" y="12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6"/>
                    <a:pt x="11" y="37"/>
                    <a:pt x="10" y="3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0"/>
                    <a:pt x="0" y="28"/>
                    <a:pt x="0" y="26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7" name="Freeform 905"/>
            <p:cNvSpPr/>
            <p:nvPr>
              <p:custDataLst>
                <p:tags r:id="rId33"/>
              </p:custDataLst>
            </p:nvPr>
          </p:nvSpPr>
          <p:spPr bwMode="auto">
            <a:xfrm>
              <a:off x="1468614" y="2967143"/>
              <a:ext cx="411690" cy="394171"/>
            </a:xfrm>
            <a:custGeom>
              <a:avLst/>
              <a:gdLst>
                <a:gd name="T0" fmla="*/ 324 w 329"/>
                <a:gd name="T1" fmla="*/ 70 h 315"/>
                <a:gd name="T2" fmla="*/ 181 w 329"/>
                <a:gd name="T3" fmla="*/ 3 h 315"/>
                <a:gd name="T4" fmla="*/ 122 w 329"/>
                <a:gd name="T5" fmla="*/ 34 h 315"/>
                <a:gd name="T6" fmla="*/ 66 w 329"/>
                <a:gd name="T7" fmla="*/ 116 h 315"/>
                <a:gd name="T8" fmla="*/ 2 w 329"/>
                <a:gd name="T9" fmla="*/ 181 h 315"/>
                <a:gd name="T10" fmla="*/ 1 w 329"/>
                <a:gd name="T11" fmla="*/ 222 h 315"/>
                <a:gd name="T12" fmla="*/ 2 w 329"/>
                <a:gd name="T13" fmla="*/ 234 h 315"/>
                <a:gd name="T14" fmla="*/ 136 w 329"/>
                <a:gd name="T15" fmla="*/ 315 h 315"/>
                <a:gd name="T16" fmla="*/ 180 w 329"/>
                <a:gd name="T17" fmla="*/ 293 h 315"/>
                <a:gd name="T18" fmla="*/ 182 w 329"/>
                <a:gd name="T19" fmla="*/ 274 h 315"/>
                <a:gd name="T20" fmla="*/ 229 w 329"/>
                <a:gd name="T21" fmla="*/ 251 h 315"/>
                <a:gd name="T22" fmla="*/ 232 w 329"/>
                <a:gd name="T23" fmla="*/ 250 h 315"/>
                <a:gd name="T24" fmla="*/ 256 w 329"/>
                <a:gd name="T25" fmla="*/ 297 h 315"/>
                <a:gd name="T26" fmla="*/ 319 w 329"/>
                <a:gd name="T27" fmla="*/ 261 h 315"/>
                <a:gd name="T28" fmla="*/ 324 w 329"/>
                <a:gd name="T29" fmla="*/ 7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9" h="315">
                  <a:moveTo>
                    <a:pt x="324" y="70"/>
                  </a:moveTo>
                  <a:cubicBezTo>
                    <a:pt x="250" y="26"/>
                    <a:pt x="189" y="0"/>
                    <a:pt x="181" y="3"/>
                  </a:cubicBezTo>
                  <a:cubicBezTo>
                    <a:pt x="181" y="3"/>
                    <a:pt x="151" y="10"/>
                    <a:pt x="122" y="34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5" y="172"/>
                    <a:pt x="2" y="181"/>
                  </a:cubicBezTo>
                  <a:cubicBezTo>
                    <a:pt x="2" y="181"/>
                    <a:pt x="0" y="196"/>
                    <a:pt x="1" y="222"/>
                  </a:cubicBezTo>
                  <a:cubicBezTo>
                    <a:pt x="1" y="227"/>
                    <a:pt x="0" y="229"/>
                    <a:pt x="2" y="234"/>
                  </a:cubicBezTo>
                  <a:cubicBezTo>
                    <a:pt x="11" y="250"/>
                    <a:pt x="66" y="303"/>
                    <a:pt x="136" y="315"/>
                  </a:cubicBezTo>
                  <a:cubicBezTo>
                    <a:pt x="136" y="315"/>
                    <a:pt x="148" y="315"/>
                    <a:pt x="180" y="293"/>
                  </a:cubicBezTo>
                  <a:cubicBezTo>
                    <a:pt x="180" y="293"/>
                    <a:pt x="173" y="277"/>
                    <a:pt x="182" y="274"/>
                  </a:cubicBezTo>
                  <a:cubicBezTo>
                    <a:pt x="182" y="274"/>
                    <a:pt x="177" y="276"/>
                    <a:pt x="229" y="251"/>
                  </a:cubicBezTo>
                  <a:cubicBezTo>
                    <a:pt x="228" y="252"/>
                    <a:pt x="229" y="251"/>
                    <a:pt x="232" y="250"/>
                  </a:cubicBezTo>
                  <a:cubicBezTo>
                    <a:pt x="241" y="246"/>
                    <a:pt x="263" y="243"/>
                    <a:pt x="256" y="297"/>
                  </a:cubicBezTo>
                  <a:cubicBezTo>
                    <a:pt x="319" y="261"/>
                    <a:pt x="319" y="261"/>
                    <a:pt x="319" y="261"/>
                  </a:cubicBezTo>
                  <a:cubicBezTo>
                    <a:pt x="319" y="261"/>
                    <a:pt x="329" y="72"/>
                    <a:pt x="324" y="70"/>
                  </a:cubicBezTo>
                </a:path>
              </a:pathLst>
            </a:custGeom>
            <a:solidFill>
              <a:srgbClr val="E7E3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8" name="Freeform 906"/>
            <p:cNvSpPr/>
            <p:nvPr>
              <p:custDataLst>
                <p:tags r:id="rId34"/>
              </p:custDataLst>
            </p:nvPr>
          </p:nvSpPr>
          <p:spPr bwMode="auto">
            <a:xfrm>
              <a:off x="1636293" y="3052234"/>
              <a:ext cx="255273" cy="304075"/>
            </a:xfrm>
            <a:custGeom>
              <a:avLst/>
              <a:gdLst>
                <a:gd name="T0" fmla="*/ 202 w 204"/>
                <a:gd name="T1" fmla="*/ 170 h 243"/>
                <a:gd name="T2" fmla="*/ 203 w 204"/>
                <a:gd name="T3" fmla="*/ 103 h 243"/>
                <a:gd name="T4" fmla="*/ 196 w 204"/>
                <a:gd name="T5" fmla="*/ 19 h 243"/>
                <a:gd name="T6" fmla="*/ 191 w 204"/>
                <a:gd name="T7" fmla="*/ 2 h 243"/>
                <a:gd name="T8" fmla="*/ 185 w 204"/>
                <a:gd name="T9" fmla="*/ 1 h 243"/>
                <a:gd name="T10" fmla="*/ 152 w 204"/>
                <a:gd name="T11" fmla="*/ 21 h 243"/>
                <a:gd name="T12" fmla="*/ 133 w 204"/>
                <a:gd name="T13" fmla="*/ 37 h 243"/>
                <a:gd name="T14" fmla="*/ 124 w 204"/>
                <a:gd name="T15" fmla="*/ 53 h 243"/>
                <a:gd name="T16" fmla="*/ 78 w 204"/>
                <a:gd name="T17" fmla="*/ 137 h 243"/>
                <a:gd name="T18" fmla="*/ 5 w 204"/>
                <a:gd name="T19" fmla="*/ 194 h 243"/>
                <a:gd name="T20" fmla="*/ 2 w 204"/>
                <a:gd name="T21" fmla="*/ 243 h 243"/>
                <a:gd name="T22" fmla="*/ 52 w 204"/>
                <a:gd name="T23" fmla="*/ 231 h 243"/>
                <a:gd name="T24" fmla="*/ 58 w 204"/>
                <a:gd name="T25" fmla="*/ 218 h 243"/>
                <a:gd name="T26" fmla="*/ 110 w 204"/>
                <a:gd name="T27" fmla="*/ 183 h 243"/>
                <a:gd name="T28" fmla="*/ 120 w 204"/>
                <a:gd name="T29" fmla="*/ 197 h 243"/>
                <a:gd name="T30" fmla="*/ 122 w 204"/>
                <a:gd name="T31" fmla="*/ 229 h 243"/>
                <a:gd name="T32" fmla="*/ 193 w 204"/>
                <a:gd name="T33" fmla="*/ 189 h 243"/>
                <a:gd name="T34" fmla="*/ 202 w 204"/>
                <a:gd name="T35" fmla="*/ 17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" h="243">
                  <a:moveTo>
                    <a:pt x="202" y="170"/>
                  </a:moveTo>
                  <a:cubicBezTo>
                    <a:pt x="204" y="139"/>
                    <a:pt x="203" y="124"/>
                    <a:pt x="203" y="103"/>
                  </a:cubicBezTo>
                  <a:cubicBezTo>
                    <a:pt x="203" y="60"/>
                    <a:pt x="197" y="24"/>
                    <a:pt x="196" y="19"/>
                  </a:cubicBezTo>
                  <a:cubicBezTo>
                    <a:pt x="195" y="12"/>
                    <a:pt x="193" y="5"/>
                    <a:pt x="191" y="2"/>
                  </a:cubicBezTo>
                  <a:cubicBezTo>
                    <a:pt x="190" y="1"/>
                    <a:pt x="187" y="0"/>
                    <a:pt x="185" y="1"/>
                  </a:cubicBezTo>
                  <a:cubicBezTo>
                    <a:pt x="170" y="8"/>
                    <a:pt x="154" y="20"/>
                    <a:pt x="152" y="21"/>
                  </a:cubicBezTo>
                  <a:cubicBezTo>
                    <a:pt x="142" y="27"/>
                    <a:pt x="139" y="30"/>
                    <a:pt x="133" y="37"/>
                  </a:cubicBezTo>
                  <a:cubicBezTo>
                    <a:pt x="130" y="41"/>
                    <a:pt x="128" y="45"/>
                    <a:pt x="124" y="53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13" y="179"/>
                    <a:pt x="5" y="194"/>
                  </a:cubicBezTo>
                  <a:cubicBezTo>
                    <a:pt x="0" y="203"/>
                    <a:pt x="2" y="243"/>
                    <a:pt x="2" y="243"/>
                  </a:cubicBezTo>
                  <a:cubicBezTo>
                    <a:pt x="23" y="243"/>
                    <a:pt x="38" y="238"/>
                    <a:pt x="52" y="231"/>
                  </a:cubicBezTo>
                  <a:cubicBezTo>
                    <a:pt x="52" y="231"/>
                    <a:pt x="55" y="222"/>
                    <a:pt x="58" y="218"/>
                  </a:cubicBezTo>
                  <a:cubicBezTo>
                    <a:pt x="64" y="210"/>
                    <a:pt x="102" y="184"/>
                    <a:pt x="110" y="183"/>
                  </a:cubicBezTo>
                  <a:cubicBezTo>
                    <a:pt x="110" y="183"/>
                    <a:pt x="119" y="181"/>
                    <a:pt x="120" y="197"/>
                  </a:cubicBezTo>
                  <a:cubicBezTo>
                    <a:pt x="120" y="201"/>
                    <a:pt x="121" y="215"/>
                    <a:pt x="122" y="229"/>
                  </a:cubicBezTo>
                  <a:cubicBezTo>
                    <a:pt x="193" y="189"/>
                    <a:pt x="193" y="189"/>
                    <a:pt x="193" y="189"/>
                  </a:cubicBezTo>
                  <a:cubicBezTo>
                    <a:pt x="199" y="186"/>
                    <a:pt x="202" y="179"/>
                    <a:pt x="202" y="170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9" name="Freeform 907"/>
            <p:cNvSpPr/>
            <p:nvPr>
              <p:custDataLst>
                <p:tags r:id="rId35"/>
              </p:custDataLst>
            </p:nvPr>
          </p:nvSpPr>
          <p:spPr bwMode="auto">
            <a:xfrm>
              <a:off x="1766432" y="3057239"/>
              <a:ext cx="107615" cy="270289"/>
            </a:xfrm>
            <a:custGeom>
              <a:avLst/>
              <a:gdLst>
                <a:gd name="T0" fmla="*/ 76 w 86"/>
                <a:gd name="T1" fmla="*/ 188 h 216"/>
                <a:gd name="T2" fmla="*/ 79 w 86"/>
                <a:gd name="T3" fmla="*/ 185 h 216"/>
                <a:gd name="T4" fmla="*/ 83 w 86"/>
                <a:gd name="T5" fmla="*/ 120 h 216"/>
                <a:gd name="T6" fmla="*/ 84 w 86"/>
                <a:gd name="T7" fmla="*/ 118 h 216"/>
                <a:gd name="T8" fmla="*/ 86 w 86"/>
                <a:gd name="T9" fmla="*/ 113 h 216"/>
                <a:gd name="T10" fmla="*/ 85 w 86"/>
                <a:gd name="T11" fmla="*/ 51 h 216"/>
                <a:gd name="T12" fmla="*/ 82 w 86"/>
                <a:gd name="T13" fmla="*/ 1 h 216"/>
                <a:gd name="T14" fmla="*/ 80 w 86"/>
                <a:gd name="T15" fmla="*/ 0 h 216"/>
                <a:gd name="T16" fmla="*/ 43 w 86"/>
                <a:gd name="T17" fmla="*/ 25 h 216"/>
                <a:gd name="T18" fmla="*/ 26 w 86"/>
                <a:gd name="T19" fmla="*/ 47 h 216"/>
                <a:gd name="T20" fmla="*/ 1 w 86"/>
                <a:gd name="T21" fmla="*/ 90 h 216"/>
                <a:gd name="T22" fmla="*/ 0 w 86"/>
                <a:gd name="T23" fmla="*/ 94 h 216"/>
                <a:gd name="T24" fmla="*/ 0 w 86"/>
                <a:gd name="T25" fmla="*/ 174 h 216"/>
                <a:gd name="T26" fmla="*/ 2 w 86"/>
                <a:gd name="T27" fmla="*/ 175 h 216"/>
                <a:gd name="T28" fmla="*/ 30 w 86"/>
                <a:gd name="T29" fmla="*/ 215 h 216"/>
                <a:gd name="T30" fmla="*/ 76 w 86"/>
                <a:gd name="T31" fmla="*/ 18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216">
                  <a:moveTo>
                    <a:pt x="76" y="188"/>
                  </a:moveTo>
                  <a:cubicBezTo>
                    <a:pt x="78" y="187"/>
                    <a:pt x="79" y="186"/>
                    <a:pt x="79" y="185"/>
                  </a:cubicBezTo>
                  <a:cubicBezTo>
                    <a:pt x="84" y="166"/>
                    <a:pt x="83" y="128"/>
                    <a:pt x="83" y="120"/>
                  </a:cubicBezTo>
                  <a:cubicBezTo>
                    <a:pt x="83" y="119"/>
                    <a:pt x="84" y="119"/>
                    <a:pt x="84" y="118"/>
                  </a:cubicBezTo>
                  <a:cubicBezTo>
                    <a:pt x="85" y="116"/>
                    <a:pt x="86" y="115"/>
                    <a:pt x="86" y="113"/>
                  </a:cubicBezTo>
                  <a:cubicBezTo>
                    <a:pt x="86" y="113"/>
                    <a:pt x="86" y="75"/>
                    <a:pt x="85" y="51"/>
                  </a:cubicBezTo>
                  <a:cubicBezTo>
                    <a:pt x="83" y="27"/>
                    <a:pt x="82" y="1"/>
                    <a:pt x="82" y="1"/>
                  </a:cubicBezTo>
                  <a:cubicBezTo>
                    <a:pt x="82" y="0"/>
                    <a:pt x="81" y="0"/>
                    <a:pt x="80" y="0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33" y="31"/>
                    <a:pt x="26" y="47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2"/>
                    <a:pt x="0" y="93"/>
                    <a:pt x="0" y="9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5"/>
                    <a:pt x="1" y="175"/>
                    <a:pt x="2" y="175"/>
                  </a:cubicBezTo>
                  <a:cubicBezTo>
                    <a:pt x="36" y="182"/>
                    <a:pt x="29" y="216"/>
                    <a:pt x="30" y="215"/>
                  </a:cubicBezTo>
                  <a:lnTo>
                    <a:pt x="76" y="18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0" name="Freeform 908"/>
            <p:cNvSpPr/>
            <p:nvPr>
              <p:custDataLst>
                <p:tags r:id="rId36"/>
              </p:custDataLst>
            </p:nvPr>
          </p:nvSpPr>
          <p:spPr bwMode="auto">
            <a:xfrm>
              <a:off x="1771437" y="3072255"/>
              <a:ext cx="91348" cy="146407"/>
            </a:xfrm>
            <a:custGeom>
              <a:avLst/>
              <a:gdLst>
                <a:gd name="T0" fmla="*/ 66 w 73"/>
                <a:gd name="T1" fmla="*/ 1 h 117"/>
                <a:gd name="T2" fmla="*/ 72 w 73"/>
                <a:gd name="T3" fmla="*/ 5 h 117"/>
                <a:gd name="T4" fmla="*/ 73 w 73"/>
                <a:gd name="T5" fmla="*/ 49 h 117"/>
                <a:gd name="T6" fmla="*/ 57 w 73"/>
                <a:gd name="T7" fmla="*/ 79 h 117"/>
                <a:gd name="T8" fmla="*/ 4 w 73"/>
                <a:gd name="T9" fmla="*/ 116 h 117"/>
                <a:gd name="T10" fmla="*/ 0 w 73"/>
                <a:gd name="T11" fmla="*/ 115 h 117"/>
                <a:gd name="T12" fmla="*/ 0 w 73"/>
                <a:gd name="T13" fmla="*/ 93 h 117"/>
                <a:gd name="T14" fmla="*/ 3 w 73"/>
                <a:gd name="T15" fmla="*/ 79 h 117"/>
                <a:gd name="T16" fmla="*/ 31 w 73"/>
                <a:gd name="T17" fmla="*/ 30 h 117"/>
                <a:gd name="T18" fmla="*/ 41 w 73"/>
                <a:gd name="T19" fmla="*/ 19 h 117"/>
                <a:gd name="T20" fmla="*/ 66 w 73"/>
                <a:gd name="T21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117">
                  <a:moveTo>
                    <a:pt x="66" y="1"/>
                  </a:moveTo>
                  <a:cubicBezTo>
                    <a:pt x="69" y="0"/>
                    <a:pt x="72" y="2"/>
                    <a:pt x="72" y="5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60"/>
                    <a:pt x="67" y="72"/>
                    <a:pt x="57" y="79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2" y="117"/>
                    <a:pt x="0" y="116"/>
                    <a:pt x="0" y="11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8"/>
                    <a:pt x="1" y="83"/>
                    <a:pt x="3" y="79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3" y="25"/>
                    <a:pt x="37" y="21"/>
                    <a:pt x="41" y="19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1" name="Freeform 909"/>
            <p:cNvSpPr/>
            <p:nvPr>
              <p:custDataLst>
                <p:tags r:id="rId37"/>
              </p:custDataLst>
            </p:nvPr>
          </p:nvSpPr>
          <p:spPr bwMode="auto">
            <a:xfrm>
              <a:off x="1771437" y="3073506"/>
              <a:ext cx="86343" cy="140150"/>
            </a:xfrm>
            <a:custGeom>
              <a:avLst/>
              <a:gdLst>
                <a:gd name="T0" fmla="*/ 69 w 69"/>
                <a:gd name="T1" fmla="*/ 46 h 112"/>
                <a:gd name="T2" fmla="*/ 68 w 69"/>
                <a:gd name="T3" fmla="*/ 2 h 112"/>
                <a:gd name="T4" fmla="*/ 67 w 69"/>
                <a:gd name="T5" fmla="*/ 0 h 112"/>
                <a:gd name="T6" fmla="*/ 66 w 69"/>
                <a:gd name="T7" fmla="*/ 0 h 112"/>
                <a:gd name="T8" fmla="*/ 41 w 69"/>
                <a:gd name="T9" fmla="*/ 18 h 112"/>
                <a:gd name="T10" fmla="*/ 31 w 69"/>
                <a:gd name="T11" fmla="*/ 29 h 112"/>
                <a:gd name="T12" fmla="*/ 3 w 69"/>
                <a:gd name="T13" fmla="*/ 78 h 112"/>
                <a:gd name="T14" fmla="*/ 0 w 69"/>
                <a:gd name="T15" fmla="*/ 92 h 112"/>
                <a:gd name="T16" fmla="*/ 0 w 69"/>
                <a:gd name="T17" fmla="*/ 112 h 112"/>
                <a:gd name="T18" fmla="*/ 53 w 69"/>
                <a:gd name="T19" fmla="*/ 75 h 112"/>
                <a:gd name="T20" fmla="*/ 69 w 69"/>
                <a:gd name="T21" fmla="*/ 4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12">
                  <a:moveTo>
                    <a:pt x="69" y="46"/>
                  </a:moveTo>
                  <a:cubicBezTo>
                    <a:pt x="68" y="2"/>
                    <a:pt x="68" y="2"/>
                    <a:pt x="68" y="2"/>
                  </a:cubicBezTo>
                  <a:cubicBezTo>
                    <a:pt x="68" y="1"/>
                    <a:pt x="67" y="0"/>
                    <a:pt x="67" y="0"/>
                  </a:cubicBezTo>
                  <a:cubicBezTo>
                    <a:pt x="67" y="0"/>
                    <a:pt x="66" y="0"/>
                    <a:pt x="66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7" y="20"/>
                    <a:pt x="33" y="24"/>
                    <a:pt x="31" y="29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1" y="82"/>
                    <a:pt x="0" y="87"/>
                    <a:pt x="0" y="9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62" y="69"/>
                    <a:pt x="68" y="57"/>
                    <a:pt x="69" y="46"/>
                  </a:cubicBezTo>
                  <a:close/>
                </a:path>
              </a:pathLst>
            </a:custGeom>
            <a:solidFill>
              <a:srgbClr val="6A98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2" name="Freeform 910"/>
            <p:cNvSpPr/>
            <p:nvPr>
              <p:custDataLst>
                <p:tags r:id="rId38"/>
              </p:custDataLst>
            </p:nvPr>
          </p:nvSpPr>
          <p:spPr bwMode="auto">
            <a:xfrm>
              <a:off x="1553705" y="3107292"/>
              <a:ext cx="181444" cy="108867"/>
            </a:xfrm>
            <a:custGeom>
              <a:avLst/>
              <a:gdLst>
                <a:gd name="T0" fmla="*/ 145 w 145"/>
                <a:gd name="T1" fmla="*/ 73 h 87"/>
                <a:gd name="T2" fmla="*/ 133 w 145"/>
                <a:gd name="T3" fmla="*/ 85 h 87"/>
                <a:gd name="T4" fmla="*/ 3 w 145"/>
                <a:gd name="T5" fmla="*/ 16 h 87"/>
                <a:gd name="T6" fmla="*/ 8 w 145"/>
                <a:gd name="T7" fmla="*/ 0 h 87"/>
                <a:gd name="T8" fmla="*/ 25 w 145"/>
                <a:gd name="T9" fmla="*/ 6 h 87"/>
                <a:gd name="T10" fmla="*/ 139 w 145"/>
                <a:gd name="T11" fmla="*/ 66 h 87"/>
                <a:gd name="T12" fmla="*/ 145 w 145"/>
                <a:gd name="T13" fmla="*/ 7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87">
                  <a:moveTo>
                    <a:pt x="145" y="73"/>
                  </a:moveTo>
                  <a:cubicBezTo>
                    <a:pt x="140" y="80"/>
                    <a:pt x="138" y="87"/>
                    <a:pt x="133" y="85"/>
                  </a:cubicBezTo>
                  <a:cubicBezTo>
                    <a:pt x="66" y="69"/>
                    <a:pt x="15" y="34"/>
                    <a:pt x="3" y="16"/>
                  </a:cubicBezTo>
                  <a:cubicBezTo>
                    <a:pt x="0" y="12"/>
                    <a:pt x="4" y="7"/>
                    <a:pt x="8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5" y="73"/>
                    <a:pt x="145" y="73"/>
                    <a:pt x="145" y="73"/>
                  </a:cubicBezTo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3" name="Freeform 911"/>
            <p:cNvSpPr/>
            <p:nvPr>
              <p:custDataLst>
                <p:tags r:id="rId39"/>
              </p:custDataLst>
            </p:nvPr>
          </p:nvSpPr>
          <p:spPr bwMode="auto">
            <a:xfrm>
              <a:off x="1559962" y="3015945"/>
              <a:ext cx="228995" cy="193957"/>
            </a:xfrm>
            <a:custGeom>
              <a:avLst/>
              <a:gdLst>
                <a:gd name="T0" fmla="*/ 135 w 183"/>
                <a:gd name="T1" fmla="*/ 152 h 155"/>
                <a:gd name="T2" fmla="*/ 130 w 183"/>
                <a:gd name="T3" fmla="*/ 154 h 155"/>
                <a:gd name="T4" fmla="*/ 1 w 183"/>
                <a:gd name="T5" fmla="*/ 84 h 155"/>
                <a:gd name="T6" fmla="*/ 1 w 183"/>
                <a:gd name="T7" fmla="*/ 78 h 155"/>
                <a:gd name="T8" fmla="*/ 53 w 183"/>
                <a:gd name="T9" fmla="*/ 2 h 155"/>
                <a:gd name="T10" fmla="*/ 57 w 183"/>
                <a:gd name="T11" fmla="*/ 2 h 155"/>
                <a:gd name="T12" fmla="*/ 181 w 183"/>
                <a:gd name="T13" fmla="*/ 63 h 155"/>
                <a:gd name="T14" fmla="*/ 182 w 183"/>
                <a:gd name="T15" fmla="*/ 67 h 155"/>
                <a:gd name="T16" fmla="*/ 159 w 183"/>
                <a:gd name="T17" fmla="*/ 111 h 155"/>
                <a:gd name="T18" fmla="*/ 135 w 183"/>
                <a:gd name="T19" fmla="*/ 15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155">
                  <a:moveTo>
                    <a:pt x="135" y="152"/>
                  </a:moveTo>
                  <a:cubicBezTo>
                    <a:pt x="134" y="154"/>
                    <a:pt x="132" y="155"/>
                    <a:pt x="130" y="154"/>
                  </a:cubicBezTo>
                  <a:cubicBezTo>
                    <a:pt x="50" y="137"/>
                    <a:pt x="10" y="96"/>
                    <a:pt x="1" y="84"/>
                  </a:cubicBezTo>
                  <a:cubicBezTo>
                    <a:pt x="0" y="83"/>
                    <a:pt x="0" y="80"/>
                    <a:pt x="1" y="78"/>
                  </a:cubicBezTo>
                  <a:cubicBezTo>
                    <a:pt x="15" y="50"/>
                    <a:pt x="44" y="14"/>
                    <a:pt x="53" y="2"/>
                  </a:cubicBezTo>
                  <a:cubicBezTo>
                    <a:pt x="54" y="1"/>
                    <a:pt x="56" y="0"/>
                    <a:pt x="57" y="2"/>
                  </a:cubicBezTo>
                  <a:cubicBezTo>
                    <a:pt x="68" y="9"/>
                    <a:pt x="112" y="36"/>
                    <a:pt x="181" y="63"/>
                  </a:cubicBezTo>
                  <a:cubicBezTo>
                    <a:pt x="182" y="64"/>
                    <a:pt x="183" y="66"/>
                    <a:pt x="182" y="67"/>
                  </a:cubicBezTo>
                  <a:cubicBezTo>
                    <a:pt x="178" y="76"/>
                    <a:pt x="165" y="98"/>
                    <a:pt x="159" y="111"/>
                  </a:cubicBezTo>
                  <a:cubicBezTo>
                    <a:pt x="152" y="124"/>
                    <a:pt x="139" y="143"/>
                    <a:pt x="135" y="152"/>
                  </a:cubicBezTo>
                </a:path>
              </a:pathLst>
            </a:custGeom>
            <a:solidFill>
              <a:srgbClr val="6D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4" name="Freeform 912"/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1558710" y="3014694"/>
              <a:ext cx="231498" cy="195208"/>
            </a:xfrm>
            <a:custGeom>
              <a:avLst/>
              <a:gdLst>
                <a:gd name="T0" fmla="*/ 131 w 185"/>
                <a:gd name="T1" fmla="*/ 156 h 156"/>
                <a:gd name="T2" fmla="*/ 2 w 185"/>
                <a:gd name="T3" fmla="*/ 86 h 156"/>
                <a:gd name="T4" fmla="*/ 1 w 185"/>
                <a:gd name="T5" fmla="*/ 79 h 156"/>
                <a:gd name="T6" fmla="*/ 45 w 185"/>
                <a:gd name="T7" fmla="*/ 13 h 156"/>
                <a:gd name="T8" fmla="*/ 53 w 185"/>
                <a:gd name="T9" fmla="*/ 3 h 156"/>
                <a:gd name="T10" fmla="*/ 59 w 185"/>
                <a:gd name="T11" fmla="*/ 2 h 156"/>
                <a:gd name="T12" fmla="*/ 182 w 185"/>
                <a:gd name="T13" fmla="*/ 63 h 156"/>
                <a:gd name="T14" fmla="*/ 184 w 185"/>
                <a:gd name="T15" fmla="*/ 66 h 156"/>
                <a:gd name="T16" fmla="*/ 184 w 185"/>
                <a:gd name="T17" fmla="*/ 69 h 156"/>
                <a:gd name="T18" fmla="*/ 175 w 185"/>
                <a:gd name="T19" fmla="*/ 85 h 156"/>
                <a:gd name="T20" fmla="*/ 161 w 185"/>
                <a:gd name="T21" fmla="*/ 112 h 156"/>
                <a:gd name="T22" fmla="*/ 148 w 185"/>
                <a:gd name="T23" fmla="*/ 135 h 156"/>
                <a:gd name="T24" fmla="*/ 137 w 185"/>
                <a:gd name="T25" fmla="*/ 153 h 156"/>
                <a:gd name="T26" fmla="*/ 132 w 185"/>
                <a:gd name="T27" fmla="*/ 156 h 156"/>
                <a:gd name="T28" fmla="*/ 131 w 185"/>
                <a:gd name="T29" fmla="*/ 156 h 156"/>
                <a:gd name="T30" fmla="*/ 54 w 185"/>
                <a:gd name="T31" fmla="*/ 4 h 156"/>
                <a:gd name="T32" fmla="*/ 47 w 185"/>
                <a:gd name="T33" fmla="*/ 14 h 156"/>
                <a:gd name="T34" fmla="*/ 3 w 185"/>
                <a:gd name="T35" fmla="*/ 80 h 156"/>
                <a:gd name="T36" fmla="*/ 3 w 185"/>
                <a:gd name="T37" fmla="*/ 85 h 156"/>
                <a:gd name="T38" fmla="*/ 131 w 185"/>
                <a:gd name="T39" fmla="*/ 155 h 156"/>
                <a:gd name="T40" fmla="*/ 135 w 185"/>
                <a:gd name="T41" fmla="*/ 153 h 156"/>
                <a:gd name="T42" fmla="*/ 146 w 185"/>
                <a:gd name="T43" fmla="*/ 134 h 156"/>
                <a:gd name="T44" fmla="*/ 159 w 185"/>
                <a:gd name="T45" fmla="*/ 111 h 156"/>
                <a:gd name="T46" fmla="*/ 174 w 185"/>
                <a:gd name="T47" fmla="*/ 84 h 156"/>
                <a:gd name="T48" fmla="*/ 182 w 185"/>
                <a:gd name="T49" fmla="*/ 68 h 156"/>
                <a:gd name="T50" fmla="*/ 182 w 185"/>
                <a:gd name="T51" fmla="*/ 66 h 156"/>
                <a:gd name="T52" fmla="*/ 181 w 185"/>
                <a:gd name="T53" fmla="*/ 65 h 156"/>
                <a:gd name="T54" fmla="*/ 58 w 185"/>
                <a:gd name="T55" fmla="*/ 3 h 156"/>
                <a:gd name="T56" fmla="*/ 56 w 185"/>
                <a:gd name="T57" fmla="*/ 3 h 156"/>
                <a:gd name="T58" fmla="*/ 54 w 185"/>
                <a:gd name="T59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5" h="156">
                  <a:moveTo>
                    <a:pt x="131" y="156"/>
                  </a:moveTo>
                  <a:cubicBezTo>
                    <a:pt x="58" y="141"/>
                    <a:pt x="15" y="103"/>
                    <a:pt x="2" y="86"/>
                  </a:cubicBezTo>
                  <a:cubicBezTo>
                    <a:pt x="0" y="84"/>
                    <a:pt x="0" y="81"/>
                    <a:pt x="1" y="79"/>
                  </a:cubicBezTo>
                  <a:cubicBezTo>
                    <a:pt x="13" y="57"/>
                    <a:pt x="33" y="29"/>
                    <a:pt x="45" y="13"/>
                  </a:cubicBezTo>
                  <a:cubicBezTo>
                    <a:pt x="49" y="9"/>
                    <a:pt x="51" y="5"/>
                    <a:pt x="53" y="3"/>
                  </a:cubicBezTo>
                  <a:cubicBezTo>
                    <a:pt x="54" y="1"/>
                    <a:pt x="57" y="0"/>
                    <a:pt x="59" y="2"/>
                  </a:cubicBezTo>
                  <a:cubicBezTo>
                    <a:pt x="69" y="9"/>
                    <a:pt x="112" y="35"/>
                    <a:pt x="182" y="63"/>
                  </a:cubicBezTo>
                  <a:cubicBezTo>
                    <a:pt x="183" y="64"/>
                    <a:pt x="184" y="65"/>
                    <a:pt x="184" y="66"/>
                  </a:cubicBezTo>
                  <a:cubicBezTo>
                    <a:pt x="185" y="67"/>
                    <a:pt x="185" y="68"/>
                    <a:pt x="184" y="69"/>
                  </a:cubicBezTo>
                  <a:cubicBezTo>
                    <a:pt x="182" y="72"/>
                    <a:pt x="179" y="78"/>
                    <a:pt x="175" y="85"/>
                  </a:cubicBezTo>
                  <a:cubicBezTo>
                    <a:pt x="170" y="94"/>
                    <a:pt x="164" y="104"/>
                    <a:pt x="161" y="112"/>
                  </a:cubicBezTo>
                  <a:cubicBezTo>
                    <a:pt x="157" y="119"/>
                    <a:pt x="152" y="127"/>
                    <a:pt x="148" y="135"/>
                  </a:cubicBezTo>
                  <a:cubicBezTo>
                    <a:pt x="143" y="142"/>
                    <a:pt x="139" y="149"/>
                    <a:pt x="137" y="153"/>
                  </a:cubicBezTo>
                  <a:cubicBezTo>
                    <a:pt x="136" y="155"/>
                    <a:pt x="134" y="156"/>
                    <a:pt x="132" y="156"/>
                  </a:cubicBezTo>
                  <a:cubicBezTo>
                    <a:pt x="131" y="156"/>
                    <a:pt x="131" y="156"/>
                    <a:pt x="131" y="156"/>
                  </a:cubicBezTo>
                  <a:moveTo>
                    <a:pt x="54" y="4"/>
                  </a:moveTo>
                  <a:cubicBezTo>
                    <a:pt x="53" y="6"/>
                    <a:pt x="50" y="10"/>
                    <a:pt x="47" y="14"/>
                  </a:cubicBezTo>
                  <a:cubicBezTo>
                    <a:pt x="35" y="30"/>
                    <a:pt x="14" y="58"/>
                    <a:pt x="3" y="80"/>
                  </a:cubicBezTo>
                  <a:cubicBezTo>
                    <a:pt x="2" y="81"/>
                    <a:pt x="2" y="83"/>
                    <a:pt x="3" y="85"/>
                  </a:cubicBezTo>
                  <a:cubicBezTo>
                    <a:pt x="16" y="102"/>
                    <a:pt x="59" y="139"/>
                    <a:pt x="131" y="155"/>
                  </a:cubicBezTo>
                  <a:cubicBezTo>
                    <a:pt x="133" y="155"/>
                    <a:pt x="134" y="154"/>
                    <a:pt x="135" y="153"/>
                  </a:cubicBezTo>
                  <a:cubicBezTo>
                    <a:pt x="137" y="148"/>
                    <a:pt x="142" y="141"/>
                    <a:pt x="146" y="134"/>
                  </a:cubicBezTo>
                  <a:cubicBezTo>
                    <a:pt x="151" y="126"/>
                    <a:pt x="156" y="118"/>
                    <a:pt x="159" y="111"/>
                  </a:cubicBezTo>
                  <a:cubicBezTo>
                    <a:pt x="163" y="104"/>
                    <a:pt x="169" y="93"/>
                    <a:pt x="174" y="84"/>
                  </a:cubicBezTo>
                  <a:cubicBezTo>
                    <a:pt x="177" y="77"/>
                    <a:pt x="181" y="72"/>
                    <a:pt x="182" y="68"/>
                  </a:cubicBezTo>
                  <a:cubicBezTo>
                    <a:pt x="183" y="67"/>
                    <a:pt x="183" y="67"/>
                    <a:pt x="182" y="66"/>
                  </a:cubicBezTo>
                  <a:cubicBezTo>
                    <a:pt x="182" y="66"/>
                    <a:pt x="182" y="65"/>
                    <a:pt x="181" y="65"/>
                  </a:cubicBezTo>
                  <a:cubicBezTo>
                    <a:pt x="112" y="37"/>
                    <a:pt x="68" y="10"/>
                    <a:pt x="58" y="3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6" y="3"/>
                    <a:pt x="55" y="3"/>
                    <a:pt x="54" y="4"/>
                  </a:cubicBezTo>
                </a:path>
              </a:pathLst>
            </a:custGeom>
            <a:solidFill>
              <a:srgbClr val="6D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5" name="Freeform 913"/>
            <p:cNvSpPr/>
            <p:nvPr>
              <p:custDataLst>
                <p:tags r:id="rId41"/>
              </p:custDataLst>
            </p:nvPr>
          </p:nvSpPr>
          <p:spPr bwMode="auto">
            <a:xfrm>
              <a:off x="1611266" y="3166105"/>
              <a:ext cx="67572" cy="28781"/>
            </a:xfrm>
            <a:custGeom>
              <a:avLst/>
              <a:gdLst>
                <a:gd name="T0" fmla="*/ 0 w 54"/>
                <a:gd name="T1" fmla="*/ 2 h 23"/>
                <a:gd name="T2" fmla="*/ 2 w 54"/>
                <a:gd name="T3" fmla="*/ 1 h 23"/>
                <a:gd name="T4" fmla="*/ 54 w 54"/>
                <a:gd name="T5" fmla="*/ 23 h 23"/>
                <a:gd name="T6" fmla="*/ 2 w 54"/>
                <a:gd name="T7" fmla="*/ 5 h 23"/>
                <a:gd name="T8" fmla="*/ 0 w 54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3">
                  <a:moveTo>
                    <a:pt x="0" y="2"/>
                  </a:moveTo>
                  <a:cubicBezTo>
                    <a:pt x="0" y="1"/>
                    <a:pt x="1" y="0"/>
                    <a:pt x="2" y="1"/>
                  </a:cubicBezTo>
                  <a:cubicBezTo>
                    <a:pt x="8" y="5"/>
                    <a:pt x="28" y="16"/>
                    <a:pt x="54" y="23"/>
                  </a:cubicBezTo>
                  <a:cubicBezTo>
                    <a:pt x="54" y="23"/>
                    <a:pt x="33" y="23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6" name="Freeform 914"/>
            <p:cNvSpPr/>
            <p:nvPr>
              <p:custDataLst>
                <p:tags r:id="rId42"/>
              </p:custDataLst>
            </p:nvPr>
          </p:nvSpPr>
          <p:spPr bwMode="auto">
            <a:xfrm>
              <a:off x="1637544" y="3174865"/>
              <a:ext cx="66321" cy="25027"/>
            </a:xfrm>
            <a:custGeom>
              <a:avLst/>
              <a:gdLst>
                <a:gd name="T0" fmla="*/ 0 w 53"/>
                <a:gd name="T1" fmla="*/ 1 h 20"/>
                <a:gd name="T2" fmla="*/ 53 w 53"/>
                <a:gd name="T3" fmla="*/ 20 h 20"/>
                <a:gd name="T4" fmla="*/ 53 w 53"/>
                <a:gd name="T5" fmla="*/ 19 h 20"/>
                <a:gd name="T6" fmla="*/ 1 w 53"/>
                <a:gd name="T7" fmla="*/ 0 h 20"/>
                <a:gd name="T8" fmla="*/ 0 w 53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">
                  <a:moveTo>
                    <a:pt x="0" y="1"/>
                  </a:moveTo>
                  <a:cubicBezTo>
                    <a:pt x="21" y="16"/>
                    <a:pt x="53" y="20"/>
                    <a:pt x="53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8"/>
                    <a:pt x="22" y="15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23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7" name="Freeform 915"/>
            <p:cNvSpPr/>
            <p:nvPr>
              <p:custDataLst>
                <p:tags r:id="rId43"/>
              </p:custDataLst>
            </p:nvPr>
          </p:nvSpPr>
          <p:spPr bwMode="auto">
            <a:xfrm>
              <a:off x="1637544" y="3176116"/>
              <a:ext cx="66321" cy="25027"/>
            </a:xfrm>
            <a:custGeom>
              <a:avLst/>
              <a:gdLst>
                <a:gd name="T0" fmla="*/ 0 w 53"/>
                <a:gd name="T1" fmla="*/ 0 h 20"/>
                <a:gd name="T2" fmla="*/ 0 w 53"/>
                <a:gd name="T3" fmla="*/ 2 h 20"/>
                <a:gd name="T4" fmla="*/ 52 w 53"/>
                <a:gd name="T5" fmla="*/ 20 h 20"/>
                <a:gd name="T6" fmla="*/ 53 w 53"/>
                <a:gd name="T7" fmla="*/ 19 h 20"/>
                <a:gd name="T8" fmla="*/ 0 w 5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9" y="14"/>
                    <a:pt x="45" y="19"/>
                    <a:pt x="52" y="20"/>
                  </a:cubicBezTo>
                  <a:cubicBezTo>
                    <a:pt x="52" y="20"/>
                    <a:pt x="53" y="19"/>
                    <a:pt x="53" y="19"/>
                  </a:cubicBezTo>
                  <a:cubicBezTo>
                    <a:pt x="53" y="19"/>
                    <a:pt x="21" y="15"/>
                    <a:pt x="0" y="0"/>
                  </a:cubicBezTo>
                </a:path>
              </a:pathLst>
            </a:custGeom>
            <a:solidFill>
              <a:srgbClr val="38C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8" name="Freeform 916"/>
            <p:cNvSpPr/>
            <p:nvPr>
              <p:custDataLst>
                <p:tags r:id="rId44"/>
              </p:custDataLst>
            </p:nvPr>
          </p:nvSpPr>
          <p:spPr bwMode="auto">
            <a:xfrm>
              <a:off x="1562464" y="3127314"/>
              <a:ext cx="63819" cy="37540"/>
            </a:xfrm>
            <a:custGeom>
              <a:avLst/>
              <a:gdLst>
                <a:gd name="T0" fmla="*/ 1 w 51"/>
                <a:gd name="T1" fmla="*/ 1 h 30"/>
                <a:gd name="T2" fmla="*/ 3 w 51"/>
                <a:gd name="T3" fmla="*/ 1 h 30"/>
                <a:gd name="T4" fmla="*/ 51 w 51"/>
                <a:gd name="T5" fmla="*/ 30 h 30"/>
                <a:gd name="T6" fmla="*/ 2 w 51"/>
                <a:gd name="T7" fmla="*/ 4 h 30"/>
                <a:gd name="T8" fmla="*/ 1 w 51"/>
                <a:gd name="T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0">
                  <a:moveTo>
                    <a:pt x="1" y="1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8" y="5"/>
                    <a:pt x="26" y="20"/>
                    <a:pt x="51" y="30"/>
                  </a:cubicBezTo>
                  <a:cubicBezTo>
                    <a:pt x="51" y="30"/>
                    <a:pt x="30" y="27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9" name="Freeform 917"/>
            <p:cNvSpPr/>
            <p:nvPr>
              <p:custDataLst>
                <p:tags r:id="rId45"/>
              </p:custDataLst>
            </p:nvPr>
          </p:nvSpPr>
          <p:spPr bwMode="auto">
            <a:xfrm>
              <a:off x="1591245" y="3141078"/>
              <a:ext cx="61316" cy="35037"/>
            </a:xfrm>
            <a:custGeom>
              <a:avLst/>
              <a:gdLst>
                <a:gd name="T0" fmla="*/ 0 w 49"/>
                <a:gd name="T1" fmla="*/ 1 h 28"/>
                <a:gd name="T2" fmla="*/ 49 w 49"/>
                <a:gd name="T3" fmla="*/ 28 h 28"/>
                <a:gd name="T4" fmla="*/ 49 w 49"/>
                <a:gd name="T5" fmla="*/ 26 h 28"/>
                <a:gd name="T6" fmla="*/ 1 w 49"/>
                <a:gd name="T7" fmla="*/ 0 h 28"/>
                <a:gd name="T8" fmla="*/ 0 w 49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0" y="1"/>
                  </a:moveTo>
                  <a:cubicBezTo>
                    <a:pt x="18" y="19"/>
                    <a:pt x="49" y="28"/>
                    <a:pt x="49" y="28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19" y="18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0" name="Freeform 918"/>
            <p:cNvSpPr/>
            <p:nvPr>
              <p:custDataLst>
                <p:tags r:id="rId46"/>
              </p:custDataLst>
            </p:nvPr>
          </p:nvSpPr>
          <p:spPr bwMode="auto">
            <a:xfrm>
              <a:off x="1589994" y="3141078"/>
              <a:ext cx="62567" cy="36289"/>
            </a:xfrm>
            <a:custGeom>
              <a:avLst/>
              <a:gdLst>
                <a:gd name="T0" fmla="*/ 1 w 50"/>
                <a:gd name="T1" fmla="*/ 0 h 29"/>
                <a:gd name="T2" fmla="*/ 1 w 50"/>
                <a:gd name="T3" fmla="*/ 2 h 29"/>
                <a:gd name="T4" fmla="*/ 48 w 50"/>
                <a:gd name="T5" fmla="*/ 28 h 29"/>
                <a:gd name="T6" fmla="*/ 50 w 50"/>
                <a:gd name="T7" fmla="*/ 27 h 29"/>
                <a:gd name="T8" fmla="*/ 1 w 50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9">
                  <a:moveTo>
                    <a:pt x="1" y="0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17" y="18"/>
                    <a:pt x="42" y="26"/>
                    <a:pt x="48" y="28"/>
                  </a:cubicBezTo>
                  <a:cubicBezTo>
                    <a:pt x="49" y="29"/>
                    <a:pt x="50" y="28"/>
                    <a:pt x="50" y="27"/>
                  </a:cubicBezTo>
                  <a:cubicBezTo>
                    <a:pt x="50" y="27"/>
                    <a:pt x="19" y="18"/>
                    <a:pt x="1" y="0"/>
                  </a:cubicBezTo>
                  <a:close/>
                </a:path>
              </a:pathLst>
            </a:custGeom>
            <a:solidFill>
              <a:srgbClr val="38C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1" name="Freeform 919"/>
            <p:cNvSpPr/>
            <p:nvPr>
              <p:custDataLst>
                <p:tags r:id="rId47"/>
              </p:custDataLst>
            </p:nvPr>
          </p:nvSpPr>
          <p:spPr bwMode="auto">
            <a:xfrm>
              <a:off x="1466111" y="3248693"/>
              <a:ext cx="242759" cy="151412"/>
            </a:xfrm>
            <a:custGeom>
              <a:avLst/>
              <a:gdLst>
                <a:gd name="T0" fmla="*/ 189 w 194"/>
                <a:gd name="T1" fmla="*/ 72 h 121"/>
                <a:gd name="T2" fmla="*/ 138 w 194"/>
                <a:gd name="T3" fmla="*/ 86 h 121"/>
                <a:gd name="T4" fmla="*/ 51 w 194"/>
                <a:gd name="T5" fmla="*/ 46 h 121"/>
                <a:gd name="T6" fmla="*/ 8 w 194"/>
                <a:gd name="T7" fmla="*/ 12 h 121"/>
                <a:gd name="T8" fmla="*/ 3 w 194"/>
                <a:gd name="T9" fmla="*/ 0 h 121"/>
                <a:gd name="T10" fmla="*/ 3 w 194"/>
                <a:gd name="T11" fmla="*/ 0 h 121"/>
                <a:gd name="T12" fmla="*/ 0 w 194"/>
                <a:gd name="T13" fmla="*/ 3 h 121"/>
                <a:gd name="T14" fmla="*/ 1 w 194"/>
                <a:gd name="T15" fmla="*/ 24 h 121"/>
                <a:gd name="T16" fmla="*/ 1 w 194"/>
                <a:gd name="T17" fmla="*/ 31 h 121"/>
                <a:gd name="T18" fmla="*/ 3 w 194"/>
                <a:gd name="T19" fmla="*/ 39 h 121"/>
                <a:gd name="T20" fmla="*/ 133 w 194"/>
                <a:gd name="T21" fmla="*/ 119 h 121"/>
                <a:gd name="T22" fmla="*/ 155 w 194"/>
                <a:gd name="T23" fmla="*/ 118 h 121"/>
                <a:gd name="T24" fmla="*/ 175 w 194"/>
                <a:gd name="T25" fmla="*/ 110 h 121"/>
                <a:gd name="T26" fmla="*/ 179 w 194"/>
                <a:gd name="T27" fmla="*/ 100 h 121"/>
                <a:gd name="T28" fmla="*/ 194 w 194"/>
                <a:gd name="T29" fmla="*/ 75 h 121"/>
                <a:gd name="T30" fmla="*/ 189 w 194"/>
                <a:gd name="T31" fmla="*/ 7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21">
                  <a:moveTo>
                    <a:pt x="189" y="72"/>
                  </a:moveTo>
                  <a:cubicBezTo>
                    <a:pt x="156" y="83"/>
                    <a:pt x="138" y="86"/>
                    <a:pt x="138" y="86"/>
                  </a:cubicBezTo>
                  <a:cubicBezTo>
                    <a:pt x="90" y="70"/>
                    <a:pt x="72" y="59"/>
                    <a:pt x="51" y="46"/>
                  </a:cubicBezTo>
                  <a:cubicBezTo>
                    <a:pt x="28" y="32"/>
                    <a:pt x="13" y="17"/>
                    <a:pt x="8" y="12"/>
                  </a:cubicBezTo>
                  <a:cubicBezTo>
                    <a:pt x="3" y="6"/>
                    <a:pt x="3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4"/>
                    <a:pt x="1" y="24"/>
                    <a:pt x="1" y="24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4"/>
                    <a:pt x="2" y="37"/>
                    <a:pt x="3" y="39"/>
                  </a:cubicBezTo>
                  <a:cubicBezTo>
                    <a:pt x="39" y="87"/>
                    <a:pt x="106" y="113"/>
                    <a:pt x="133" y="119"/>
                  </a:cubicBezTo>
                  <a:cubicBezTo>
                    <a:pt x="140" y="121"/>
                    <a:pt x="148" y="120"/>
                    <a:pt x="155" y="118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7" y="109"/>
                    <a:pt x="179" y="102"/>
                    <a:pt x="179" y="100"/>
                  </a:cubicBezTo>
                  <a:cubicBezTo>
                    <a:pt x="183" y="87"/>
                    <a:pt x="192" y="80"/>
                    <a:pt x="194" y="75"/>
                  </a:cubicBezTo>
                  <a:lnTo>
                    <a:pt x="189" y="72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2" name="Freeform 920"/>
            <p:cNvSpPr/>
            <p:nvPr>
              <p:custDataLst>
                <p:tags r:id="rId48"/>
              </p:custDataLst>
            </p:nvPr>
          </p:nvSpPr>
          <p:spPr bwMode="auto">
            <a:xfrm>
              <a:off x="1463608" y="3252447"/>
              <a:ext cx="245262" cy="147658"/>
            </a:xfrm>
            <a:custGeom>
              <a:avLst/>
              <a:gdLst>
                <a:gd name="T0" fmla="*/ 184 w 196"/>
                <a:gd name="T1" fmla="*/ 104 h 118"/>
                <a:gd name="T2" fmla="*/ 188 w 196"/>
                <a:gd name="T3" fmla="*/ 97 h 118"/>
                <a:gd name="T4" fmla="*/ 196 w 196"/>
                <a:gd name="T5" fmla="*/ 72 h 118"/>
                <a:gd name="T6" fmla="*/ 180 w 196"/>
                <a:gd name="T7" fmla="*/ 78 h 118"/>
                <a:gd name="T8" fmla="*/ 141 w 196"/>
                <a:gd name="T9" fmla="*/ 88 h 118"/>
                <a:gd name="T10" fmla="*/ 8 w 196"/>
                <a:gd name="T11" fmla="*/ 12 h 118"/>
                <a:gd name="T12" fmla="*/ 2 w 196"/>
                <a:gd name="T13" fmla="*/ 0 h 118"/>
                <a:gd name="T14" fmla="*/ 3 w 196"/>
                <a:gd name="T15" fmla="*/ 28 h 118"/>
                <a:gd name="T16" fmla="*/ 6 w 196"/>
                <a:gd name="T17" fmla="*/ 46 h 118"/>
                <a:gd name="T18" fmla="*/ 130 w 196"/>
                <a:gd name="T19" fmla="*/ 117 h 118"/>
                <a:gd name="T20" fmla="*/ 157 w 196"/>
                <a:gd name="T21" fmla="*/ 115 h 118"/>
                <a:gd name="T22" fmla="*/ 176 w 196"/>
                <a:gd name="T23" fmla="*/ 108 h 118"/>
                <a:gd name="T24" fmla="*/ 184 w 196"/>
                <a:gd name="T2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118">
                  <a:moveTo>
                    <a:pt x="184" y="104"/>
                  </a:moveTo>
                  <a:cubicBezTo>
                    <a:pt x="187" y="102"/>
                    <a:pt x="188" y="97"/>
                    <a:pt x="188" y="97"/>
                  </a:cubicBezTo>
                  <a:cubicBezTo>
                    <a:pt x="194" y="82"/>
                    <a:pt x="196" y="72"/>
                    <a:pt x="196" y="72"/>
                  </a:cubicBezTo>
                  <a:cubicBezTo>
                    <a:pt x="189" y="75"/>
                    <a:pt x="184" y="77"/>
                    <a:pt x="180" y="78"/>
                  </a:cubicBezTo>
                  <a:cubicBezTo>
                    <a:pt x="163" y="84"/>
                    <a:pt x="147" y="89"/>
                    <a:pt x="141" y="88"/>
                  </a:cubicBezTo>
                  <a:cubicBezTo>
                    <a:pt x="77" y="71"/>
                    <a:pt x="18" y="28"/>
                    <a:pt x="8" y="12"/>
                  </a:cubicBezTo>
                  <a:cubicBezTo>
                    <a:pt x="5" y="9"/>
                    <a:pt x="2" y="4"/>
                    <a:pt x="2" y="0"/>
                  </a:cubicBezTo>
                  <a:cubicBezTo>
                    <a:pt x="0" y="6"/>
                    <a:pt x="3" y="28"/>
                    <a:pt x="3" y="28"/>
                  </a:cubicBezTo>
                  <a:cubicBezTo>
                    <a:pt x="3" y="31"/>
                    <a:pt x="5" y="45"/>
                    <a:pt x="6" y="46"/>
                  </a:cubicBezTo>
                  <a:cubicBezTo>
                    <a:pt x="39" y="85"/>
                    <a:pt x="96" y="109"/>
                    <a:pt x="130" y="117"/>
                  </a:cubicBezTo>
                  <a:cubicBezTo>
                    <a:pt x="138" y="118"/>
                    <a:pt x="150" y="118"/>
                    <a:pt x="157" y="115"/>
                  </a:cubicBezTo>
                  <a:cubicBezTo>
                    <a:pt x="176" y="108"/>
                    <a:pt x="176" y="108"/>
                    <a:pt x="176" y="108"/>
                  </a:cubicBezTo>
                  <a:cubicBezTo>
                    <a:pt x="179" y="107"/>
                    <a:pt x="182" y="106"/>
                    <a:pt x="184" y="104"/>
                  </a:cubicBezTo>
                  <a:close/>
                </a:path>
              </a:pathLst>
            </a:custGeom>
            <a:solidFill>
              <a:srgbClr val="DA2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3" name="Freeform 921"/>
            <p:cNvSpPr/>
            <p:nvPr>
              <p:custDataLst>
                <p:tags r:id="rId49"/>
              </p:custDataLst>
            </p:nvPr>
          </p:nvSpPr>
          <p:spPr bwMode="auto">
            <a:xfrm>
              <a:off x="1638795" y="3301249"/>
              <a:ext cx="20021" cy="38792"/>
            </a:xfrm>
            <a:custGeom>
              <a:avLst/>
              <a:gdLst>
                <a:gd name="T0" fmla="*/ 0 w 16"/>
                <a:gd name="T1" fmla="*/ 31 h 31"/>
                <a:gd name="T2" fmla="*/ 7 w 16"/>
                <a:gd name="T3" fmla="*/ 29 h 31"/>
                <a:gd name="T4" fmla="*/ 11 w 16"/>
                <a:gd name="T5" fmla="*/ 22 h 31"/>
                <a:gd name="T6" fmla="*/ 16 w 16"/>
                <a:gd name="T7" fmla="*/ 6 h 31"/>
                <a:gd name="T8" fmla="*/ 13 w 16"/>
                <a:gd name="T9" fmla="*/ 2 h 31"/>
                <a:gd name="T10" fmla="*/ 0 w 16"/>
                <a:gd name="T11" fmla="*/ 9 h 31"/>
                <a:gd name="T12" fmla="*/ 0 w 16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1">
                  <a:moveTo>
                    <a:pt x="0" y="31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9" y="28"/>
                    <a:pt x="11" y="25"/>
                    <a:pt x="11" y="2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3"/>
                    <a:pt x="16" y="0"/>
                    <a:pt x="13" y="2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E07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4" name="Freeform 922"/>
            <p:cNvSpPr/>
            <p:nvPr>
              <p:custDataLst>
                <p:tags r:id="rId50"/>
              </p:custDataLst>
            </p:nvPr>
          </p:nvSpPr>
          <p:spPr bwMode="auto">
            <a:xfrm>
              <a:off x="1582486" y="3292490"/>
              <a:ext cx="56311" cy="47551"/>
            </a:xfrm>
            <a:custGeom>
              <a:avLst/>
              <a:gdLst>
                <a:gd name="T0" fmla="*/ 8 w 45"/>
                <a:gd name="T1" fmla="*/ 0 h 38"/>
                <a:gd name="T2" fmla="*/ 0 w 45"/>
                <a:gd name="T3" fmla="*/ 22 h 38"/>
                <a:gd name="T4" fmla="*/ 19 w 45"/>
                <a:gd name="T5" fmla="*/ 29 h 38"/>
                <a:gd name="T6" fmla="*/ 45 w 45"/>
                <a:gd name="T7" fmla="*/ 38 h 38"/>
                <a:gd name="T8" fmla="*/ 45 w 45"/>
                <a:gd name="T9" fmla="*/ 16 h 38"/>
                <a:gd name="T10" fmla="*/ 8 w 45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8">
                  <a:moveTo>
                    <a:pt x="8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11" y="26"/>
                    <a:pt x="19" y="29"/>
                  </a:cubicBezTo>
                  <a:cubicBezTo>
                    <a:pt x="34" y="35"/>
                    <a:pt x="45" y="38"/>
                    <a:pt x="45" y="38"/>
                  </a:cubicBezTo>
                  <a:cubicBezTo>
                    <a:pt x="45" y="16"/>
                    <a:pt x="45" y="16"/>
                    <a:pt x="45" y="1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2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5" name="Freeform 923"/>
            <p:cNvSpPr/>
            <p:nvPr>
              <p:custDataLst>
                <p:tags r:id="rId51"/>
              </p:custDataLst>
            </p:nvPr>
          </p:nvSpPr>
          <p:spPr bwMode="auto">
            <a:xfrm>
              <a:off x="1584988" y="3302501"/>
              <a:ext cx="73829" cy="37540"/>
            </a:xfrm>
            <a:custGeom>
              <a:avLst/>
              <a:gdLst>
                <a:gd name="T0" fmla="*/ 39 w 59"/>
                <a:gd name="T1" fmla="*/ 6 h 30"/>
                <a:gd name="T2" fmla="*/ 43 w 59"/>
                <a:gd name="T3" fmla="*/ 8 h 30"/>
                <a:gd name="T4" fmla="*/ 43 w 59"/>
                <a:gd name="T5" fmla="*/ 8 h 30"/>
                <a:gd name="T6" fmla="*/ 43 w 59"/>
                <a:gd name="T7" fmla="*/ 8 h 30"/>
                <a:gd name="T8" fmla="*/ 53 w 59"/>
                <a:gd name="T9" fmla="*/ 3 h 30"/>
                <a:gd name="T10" fmla="*/ 55 w 59"/>
                <a:gd name="T11" fmla="*/ 1 h 30"/>
                <a:gd name="T12" fmla="*/ 57 w 59"/>
                <a:gd name="T13" fmla="*/ 1 h 30"/>
                <a:gd name="T14" fmla="*/ 59 w 59"/>
                <a:gd name="T15" fmla="*/ 2 h 30"/>
                <a:gd name="T16" fmla="*/ 58 w 59"/>
                <a:gd name="T17" fmla="*/ 5 h 30"/>
                <a:gd name="T18" fmla="*/ 58 w 59"/>
                <a:gd name="T19" fmla="*/ 5 h 30"/>
                <a:gd name="T20" fmla="*/ 54 w 59"/>
                <a:gd name="T21" fmla="*/ 21 h 30"/>
                <a:gd name="T22" fmla="*/ 54 w 59"/>
                <a:gd name="T23" fmla="*/ 21 h 30"/>
                <a:gd name="T24" fmla="*/ 54 w 59"/>
                <a:gd name="T25" fmla="*/ 21 h 30"/>
                <a:gd name="T26" fmla="*/ 49 w 59"/>
                <a:gd name="T27" fmla="*/ 27 h 30"/>
                <a:gd name="T28" fmla="*/ 49 w 59"/>
                <a:gd name="T29" fmla="*/ 27 h 30"/>
                <a:gd name="T30" fmla="*/ 43 w 59"/>
                <a:gd name="T31" fmla="*/ 29 h 30"/>
                <a:gd name="T32" fmla="*/ 43 w 59"/>
                <a:gd name="T33" fmla="*/ 29 h 30"/>
                <a:gd name="T34" fmla="*/ 22 w 59"/>
                <a:gd name="T35" fmla="*/ 23 h 30"/>
                <a:gd name="T36" fmla="*/ 11 w 59"/>
                <a:gd name="T37" fmla="*/ 19 h 30"/>
                <a:gd name="T38" fmla="*/ 0 w 59"/>
                <a:gd name="T39" fmla="*/ 15 h 30"/>
                <a:gd name="T40" fmla="*/ 21 w 59"/>
                <a:gd name="T41" fmla="*/ 23 h 30"/>
                <a:gd name="T42" fmla="*/ 43 w 59"/>
                <a:gd name="T43" fmla="*/ 30 h 30"/>
                <a:gd name="T44" fmla="*/ 43 w 59"/>
                <a:gd name="T45" fmla="*/ 30 h 30"/>
                <a:gd name="T46" fmla="*/ 43 w 59"/>
                <a:gd name="T47" fmla="*/ 30 h 30"/>
                <a:gd name="T48" fmla="*/ 50 w 59"/>
                <a:gd name="T49" fmla="*/ 28 h 30"/>
                <a:gd name="T50" fmla="*/ 50 w 59"/>
                <a:gd name="T51" fmla="*/ 28 h 30"/>
                <a:gd name="T52" fmla="*/ 50 w 59"/>
                <a:gd name="T53" fmla="*/ 28 h 30"/>
                <a:gd name="T54" fmla="*/ 55 w 59"/>
                <a:gd name="T55" fmla="*/ 22 h 30"/>
                <a:gd name="T56" fmla="*/ 55 w 59"/>
                <a:gd name="T57" fmla="*/ 22 h 30"/>
                <a:gd name="T58" fmla="*/ 59 w 59"/>
                <a:gd name="T59" fmla="*/ 5 h 30"/>
                <a:gd name="T60" fmla="*/ 59 w 59"/>
                <a:gd name="T61" fmla="*/ 5 h 30"/>
                <a:gd name="T62" fmla="*/ 59 w 59"/>
                <a:gd name="T63" fmla="*/ 5 h 30"/>
                <a:gd name="T64" fmla="*/ 59 w 59"/>
                <a:gd name="T65" fmla="*/ 2 h 30"/>
                <a:gd name="T66" fmla="*/ 59 w 59"/>
                <a:gd name="T67" fmla="*/ 1 h 30"/>
                <a:gd name="T68" fmla="*/ 58 w 59"/>
                <a:gd name="T69" fmla="*/ 0 h 30"/>
                <a:gd name="T70" fmla="*/ 55 w 59"/>
                <a:gd name="T71" fmla="*/ 1 h 30"/>
                <a:gd name="T72" fmla="*/ 53 w 59"/>
                <a:gd name="T73" fmla="*/ 2 h 30"/>
                <a:gd name="T74" fmla="*/ 43 w 59"/>
                <a:gd name="T75" fmla="*/ 8 h 30"/>
                <a:gd name="T76" fmla="*/ 43 w 59"/>
                <a:gd name="T77" fmla="*/ 8 h 30"/>
                <a:gd name="T78" fmla="*/ 39 w 59"/>
                <a:gd name="T79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" h="30">
                  <a:moveTo>
                    <a:pt x="39" y="6"/>
                  </a:move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1"/>
                    <a:pt x="57" y="0"/>
                    <a:pt x="57" y="1"/>
                  </a:cubicBezTo>
                  <a:cubicBezTo>
                    <a:pt x="58" y="1"/>
                    <a:pt x="58" y="2"/>
                    <a:pt x="59" y="2"/>
                  </a:cubicBezTo>
                  <a:cubicBezTo>
                    <a:pt x="59" y="3"/>
                    <a:pt x="59" y="4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4"/>
                    <a:pt x="52" y="26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36" y="27"/>
                    <a:pt x="29" y="25"/>
                    <a:pt x="22" y="23"/>
                  </a:cubicBezTo>
                  <a:cubicBezTo>
                    <a:pt x="18" y="21"/>
                    <a:pt x="15" y="20"/>
                    <a:pt x="11" y="1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" y="18"/>
                    <a:pt x="14" y="21"/>
                    <a:pt x="21" y="23"/>
                  </a:cubicBezTo>
                  <a:cubicBezTo>
                    <a:pt x="28" y="26"/>
                    <a:pt x="35" y="28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2" y="27"/>
                    <a:pt x="55" y="25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4"/>
                    <a:pt x="59" y="3"/>
                    <a:pt x="59" y="2"/>
                  </a:cubicBezTo>
                  <a:cubicBezTo>
                    <a:pt x="59" y="2"/>
                    <a:pt x="59" y="1"/>
                    <a:pt x="59" y="1"/>
                  </a:cubicBezTo>
                  <a:cubicBezTo>
                    <a:pt x="59" y="0"/>
                    <a:pt x="58" y="0"/>
                    <a:pt x="58" y="0"/>
                  </a:cubicBezTo>
                  <a:cubicBezTo>
                    <a:pt x="56" y="0"/>
                    <a:pt x="56" y="1"/>
                    <a:pt x="55" y="1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39" y="6"/>
                  </a:ln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6" name="Freeform 924"/>
            <p:cNvSpPr/>
            <p:nvPr>
              <p:custDataLst>
                <p:tags r:id="rId52"/>
              </p:custDataLst>
            </p:nvPr>
          </p:nvSpPr>
          <p:spPr bwMode="auto">
            <a:xfrm>
              <a:off x="1483630" y="3224918"/>
              <a:ext cx="108867" cy="100107"/>
            </a:xfrm>
            <a:custGeom>
              <a:avLst/>
              <a:gdLst>
                <a:gd name="T0" fmla="*/ 87 w 87"/>
                <a:gd name="T1" fmla="*/ 54 h 80"/>
                <a:gd name="T2" fmla="*/ 78 w 87"/>
                <a:gd name="T3" fmla="*/ 78 h 80"/>
                <a:gd name="T4" fmla="*/ 76 w 87"/>
                <a:gd name="T5" fmla="*/ 80 h 80"/>
                <a:gd name="T6" fmla="*/ 34 w 87"/>
                <a:gd name="T7" fmla="*/ 56 h 80"/>
                <a:gd name="T8" fmla="*/ 4 w 87"/>
                <a:gd name="T9" fmla="*/ 33 h 80"/>
                <a:gd name="T10" fmla="*/ 2 w 87"/>
                <a:gd name="T11" fmla="*/ 29 h 80"/>
                <a:gd name="T12" fmla="*/ 0 w 87"/>
                <a:gd name="T13" fmla="*/ 0 h 80"/>
                <a:gd name="T14" fmla="*/ 87 w 87"/>
                <a:gd name="T15" fmla="*/ 5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80">
                  <a:moveTo>
                    <a:pt x="87" y="54"/>
                  </a:move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" y="54"/>
                    <a:pt x="87" y="54"/>
                    <a:pt x="87" y="54"/>
                  </a:cubicBezTo>
                </a:path>
              </a:pathLst>
            </a:custGeom>
            <a:solidFill>
              <a:srgbClr val="43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7" name="Freeform 925"/>
            <p:cNvSpPr/>
            <p:nvPr>
              <p:custDataLst>
                <p:tags r:id="rId53"/>
              </p:custDataLst>
            </p:nvPr>
          </p:nvSpPr>
          <p:spPr bwMode="auto">
            <a:xfrm>
              <a:off x="1483630" y="3224918"/>
              <a:ext cx="108867" cy="100107"/>
            </a:xfrm>
            <a:custGeom>
              <a:avLst/>
              <a:gdLst>
                <a:gd name="T0" fmla="*/ 38 w 87"/>
                <a:gd name="T1" fmla="*/ 29 h 80"/>
                <a:gd name="T2" fmla="*/ 87 w 87"/>
                <a:gd name="T3" fmla="*/ 54 h 80"/>
                <a:gd name="T4" fmla="*/ 78 w 87"/>
                <a:gd name="T5" fmla="*/ 78 h 80"/>
                <a:gd name="T6" fmla="*/ 76 w 87"/>
                <a:gd name="T7" fmla="*/ 80 h 80"/>
                <a:gd name="T8" fmla="*/ 34 w 87"/>
                <a:gd name="T9" fmla="*/ 56 h 80"/>
                <a:gd name="T10" fmla="*/ 4 w 87"/>
                <a:gd name="T11" fmla="*/ 33 h 80"/>
                <a:gd name="T12" fmla="*/ 2 w 87"/>
                <a:gd name="T13" fmla="*/ 29 h 80"/>
                <a:gd name="T14" fmla="*/ 0 w 87"/>
                <a:gd name="T15" fmla="*/ 0 h 80"/>
                <a:gd name="T16" fmla="*/ 38 w 87"/>
                <a:gd name="T17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0">
                  <a:moveTo>
                    <a:pt x="38" y="29"/>
                  </a:moveTo>
                  <a:cubicBezTo>
                    <a:pt x="50" y="37"/>
                    <a:pt x="70" y="47"/>
                    <a:pt x="87" y="54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3" y="19"/>
                    <a:pt x="38" y="29"/>
                  </a:cubicBezTo>
                  <a:close/>
                </a:path>
              </a:pathLst>
            </a:custGeom>
            <a:solidFill>
              <a:srgbClr val="43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8" name="Freeform 926"/>
            <p:cNvSpPr/>
            <p:nvPr>
              <p:custDataLst>
                <p:tags r:id="rId54"/>
              </p:custDataLst>
            </p:nvPr>
          </p:nvSpPr>
          <p:spPr bwMode="auto">
            <a:xfrm>
              <a:off x="1483630" y="3224918"/>
              <a:ext cx="108867" cy="100107"/>
            </a:xfrm>
            <a:custGeom>
              <a:avLst/>
              <a:gdLst>
                <a:gd name="T0" fmla="*/ 38 w 87"/>
                <a:gd name="T1" fmla="*/ 29 h 80"/>
                <a:gd name="T2" fmla="*/ 87 w 87"/>
                <a:gd name="T3" fmla="*/ 54 h 80"/>
                <a:gd name="T4" fmla="*/ 78 w 87"/>
                <a:gd name="T5" fmla="*/ 78 h 80"/>
                <a:gd name="T6" fmla="*/ 76 w 87"/>
                <a:gd name="T7" fmla="*/ 80 h 80"/>
                <a:gd name="T8" fmla="*/ 34 w 87"/>
                <a:gd name="T9" fmla="*/ 56 h 80"/>
                <a:gd name="T10" fmla="*/ 4 w 87"/>
                <a:gd name="T11" fmla="*/ 33 h 80"/>
                <a:gd name="T12" fmla="*/ 2 w 87"/>
                <a:gd name="T13" fmla="*/ 29 h 80"/>
                <a:gd name="T14" fmla="*/ 0 w 87"/>
                <a:gd name="T15" fmla="*/ 0 h 80"/>
                <a:gd name="T16" fmla="*/ 38 w 87"/>
                <a:gd name="T17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0">
                  <a:moveTo>
                    <a:pt x="38" y="29"/>
                  </a:moveTo>
                  <a:cubicBezTo>
                    <a:pt x="50" y="37"/>
                    <a:pt x="70" y="47"/>
                    <a:pt x="87" y="54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3" y="19"/>
                    <a:pt x="38" y="29"/>
                  </a:cubicBezTo>
                  <a:close/>
                </a:path>
              </a:pathLst>
            </a:custGeom>
            <a:solidFill>
              <a:srgbClr val="8B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9" name="Freeform 927"/>
            <p:cNvSpPr/>
            <p:nvPr>
              <p:custDataLst>
                <p:tags r:id="rId55"/>
              </p:custDataLst>
            </p:nvPr>
          </p:nvSpPr>
          <p:spPr bwMode="auto">
            <a:xfrm>
              <a:off x="1488635" y="3228672"/>
              <a:ext cx="103861" cy="91348"/>
            </a:xfrm>
            <a:custGeom>
              <a:avLst/>
              <a:gdLst>
                <a:gd name="T0" fmla="*/ 34 w 83"/>
                <a:gd name="T1" fmla="*/ 26 h 73"/>
                <a:gd name="T2" fmla="*/ 83 w 83"/>
                <a:gd name="T3" fmla="*/ 51 h 73"/>
                <a:gd name="T4" fmla="*/ 75 w 83"/>
                <a:gd name="T5" fmla="*/ 73 h 73"/>
                <a:gd name="T6" fmla="*/ 34 w 83"/>
                <a:gd name="T7" fmla="*/ 52 h 73"/>
                <a:gd name="T8" fmla="*/ 3 w 83"/>
                <a:gd name="T9" fmla="*/ 28 h 73"/>
                <a:gd name="T10" fmla="*/ 2 w 83"/>
                <a:gd name="T11" fmla="*/ 25 h 73"/>
                <a:gd name="T12" fmla="*/ 0 w 83"/>
                <a:gd name="T13" fmla="*/ 0 h 73"/>
                <a:gd name="T14" fmla="*/ 34 w 83"/>
                <a:gd name="T1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34" y="26"/>
                  </a:moveTo>
                  <a:cubicBezTo>
                    <a:pt x="46" y="34"/>
                    <a:pt x="66" y="44"/>
                    <a:pt x="83" y="51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69" y="70"/>
                    <a:pt x="53" y="64"/>
                    <a:pt x="34" y="52"/>
                  </a:cubicBezTo>
                  <a:cubicBezTo>
                    <a:pt x="18" y="42"/>
                    <a:pt x="7" y="32"/>
                    <a:pt x="3" y="28"/>
                  </a:cubicBezTo>
                  <a:cubicBezTo>
                    <a:pt x="3" y="27"/>
                    <a:pt x="2" y="26"/>
                    <a:pt x="2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2" y="17"/>
                    <a:pt x="34" y="26"/>
                  </a:cubicBezTo>
                  <a:close/>
                </a:path>
              </a:pathLst>
            </a:custGeom>
            <a:solidFill>
              <a:srgbClr val="DA2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0" name="Freeform 928"/>
            <p:cNvSpPr/>
            <p:nvPr>
              <p:custDataLst>
                <p:tags r:id="rId56"/>
              </p:custDataLst>
            </p:nvPr>
          </p:nvSpPr>
          <p:spPr bwMode="auto">
            <a:xfrm>
              <a:off x="1469865" y="3212405"/>
              <a:ext cx="16268" cy="51305"/>
            </a:xfrm>
            <a:custGeom>
              <a:avLst/>
              <a:gdLst>
                <a:gd name="T0" fmla="*/ 11 w 13"/>
                <a:gd name="T1" fmla="*/ 10 h 41"/>
                <a:gd name="T2" fmla="*/ 0 w 13"/>
                <a:gd name="T3" fmla="*/ 0 h 41"/>
                <a:gd name="T4" fmla="*/ 0 w 13"/>
                <a:gd name="T5" fmla="*/ 8 h 41"/>
                <a:gd name="T6" fmla="*/ 0 w 13"/>
                <a:gd name="T7" fmla="*/ 25 h 41"/>
                <a:gd name="T8" fmla="*/ 1 w 13"/>
                <a:gd name="T9" fmla="*/ 27 h 41"/>
                <a:gd name="T10" fmla="*/ 5 w 13"/>
                <a:gd name="T11" fmla="*/ 32 h 41"/>
                <a:gd name="T12" fmla="*/ 8 w 13"/>
                <a:gd name="T13" fmla="*/ 37 h 41"/>
                <a:gd name="T14" fmla="*/ 13 w 13"/>
                <a:gd name="T15" fmla="*/ 41 h 41"/>
                <a:gd name="T16" fmla="*/ 11 w 13"/>
                <a:gd name="T17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1">
                  <a:moveTo>
                    <a:pt x="11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8"/>
                  </a:cubicBezTo>
                  <a:cubicBezTo>
                    <a:pt x="0" y="13"/>
                    <a:pt x="0" y="25"/>
                    <a:pt x="0" y="25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1" y="10"/>
                  </a:lnTo>
                  <a:close/>
                </a:path>
              </a:pathLst>
            </a:custGeom>
            <a:solidFill>
              <a:srgbClr val="F2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1" name="Freeform 929"/>
            <p:cNvSpPr/>
            <p:nvPr>
              <p:custDataLst>
                <p:tags r:id="rId57"/>
              </p:custDataLst>
            </p:nvPr>
          </p:nvSpPr>
          <p:spPr bwMode="auto">
            <a:xfrm>
              <a:off x="1471116" y="3117303"/>
              <a:ext cx="254022" cy="193957"/>
            </a:xfrm>
            <a:custGeom>
              <a:avLst/>
              <a:gdLst>
                <a:gd name="T0" fmla="*/ 2 w 203"/>
                <a:gd name="T1" fmla="*/ 61 h 155"/>
                <a:gd name="T2" fmla="*/ 65 w 203"/>
                <a:gd name="T3" fmla="*/ 0 h 155"/>
                <a:gd name="T4" fmla="*/ 68 w 203"/>
                <a:gd name="T5" fmla="*/ 11 h 155"/>
                <a:gd name="T6" fmla="*/ 203 w 203"/>
                <a:gd name="T7" fmla="*/ 85 h 155"/>
                <a:gd name="T8" fmla="*/ 134 w 203"/>
                <a:gd name="T9" fmla="*/ 139 h 155"/>
                <a:gd name="T10" fmla="*/ 131 w 203"/>
                <a:gd name="T11" fmla="*/ 155 h 155"/>
                <a:gd name="T12" fmla="*/ 48 w 203"/>
                <a:gd name="T13" fmla="*/ 115 h 155"/>
                <a:gd name="T14" fmla="*/ 1 w 203"/>
                <a:gd name="T15" fmla="*/ 78 h 155"/>
                <a:gd name="T16" fmla="*/ 2 w 203"/>
                <a:gd name="T17" fmla="*/ 6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55">
                  <a:moveTo>
                    <a:pt x="2" y="61"/>
                  </a:moveTo>
                  <a:cubicBezTo>
                    <a:pt x="26" y="32"/>
                    <a:pt x="65" y="0"/>
                    <a:pt x="65" y="0"/>
                  </a:cubicBezTo>
                  <a:cubicBezTo>
                    <a:pt x="64" y="2"/>
                    <a:pt x="63" y="4"/>
                    <a:pt x="68" y="11"/>
                  </a:cubicBezTo>
                  <a:cubicBezTo>
                    <a:pt x="95" y="52"/>
                    <a:pt x="203" y="85"/>
                    <a:pt x="203" y="85"/>
                  </a:cubicBezTo>
                  <a:cubicBezTo>
                    <a:pt x="180" y="100"/>
                    <a:pt x="141" y="129"/>
                    <a:pt x="134" y="139"/>
                  </a:cubicBezTo>
                  <a:cubicBezTo>
                    <a:pt x="132" y="143"/>
                    <a:pt x="131" y="155"/>
                    <a:pt x="131" y="155"/>
                  </a:cubicBezTo>
                  <a:cubicBezTo>
                    <a:pt x="131" y="155"/>
                    <a:pt x="73" y="131"/>
                    <a:pt x="48" y="115"/>
                  </a:cubicBezTo>
                  <a:cubicBezTo>
                    <a:pt x="24" y="98"/>
                    <a:pt x="1" y="78"/>
                    <a:pt x="1" y="78"/>
                  </a:cubicBezTo>
                  <a:cubicBezTo>
                    <a:pt x="1" y="78"/>
                    <a:pt x="0" y="64"/>
                    <a:pt x="2" y="61"/>
                  </a:cubicBezTo>
                </a:path>
              </a:pathLst>
            </a:custGeom>
            <a:solidFill>
              <a:srgbClr val="FEFA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2" name="Freeform 930"/>
            <p:cNvSpPr>
              <a:spLocks noEditPoints="1"/>
            </p:cNvSpPr>
            <p:nvPr>
              <p:custDataLst>
                <p:tags r:id="rId58"/>
              </p:custDataLst>
            </p:nvPr>
          </p:nvSpPr>
          <p:spPr bwMode="auto">
            <a:xfrm>
              <a:off x="1482379" y="3223666"/>
              <a:ext cx="111369" cy="102610"/>
            </a:xfrm>
            <a:custGeom>
              <a:avLst/>
              <a:gdLst>
                <a:gd name="T0" fmla="*/ 0 w 89"/>
                <a:gd name="T1" fmla="*/ 0 h 82"/>
                <a:gd name="T2" fmla="*/ 2 w 89"/>
                <a:gd name="T3" fmla="*/ 30 h 82"/>
                <a:gd name="T4" fmla="*/ 4 w 89"/>
                <a:gd name="T5" fmla="*/ 34 h 82"/>
                <a:gd name="T6" fmla="*/ 35 w 89"/>
                <a:gd name="T7" fmla="*/ 58 h 82"/>
                <a:gd name="T8" fmla="*/ 76 w 89"/>
                <a:gd name="T9" fmla="*/ 81 h 82"/>
                <a:gd name="T10" fmla="*/ 77 w 89"/>
                <a:gd name="T11" fmla="*/ 82 h 82"/>
                <a:gd name="T12" fmla="*/ 80 w 89"/>
                <a:gd name="T13" fmla="*/ 80 h 82"/>
                <a:gd name="T14" fmla="*/ 89 w 89"/>
                <a:gd name="T15" fmla="*/ 56 h 82"/>
                <a:gd name="T16" fmla="*/ 39 w 89"/>
                <a:gd name="T17" fmla="*/ 30 h 82"/>
                <a:gd name="T18" fmla="*/ 0 w 89"/>
                <a:gd name="T19" fmla="*/ 0 h 82"/>
                <a:gd name="T20" fmla="*/ 22 w 89"/>
                <a:gd name="T21" fmla="*/ 18 h 82"/>
                <a:gd name="T22" fmla="*/ 24 w 89"/>
                <a:gd name="T23" fmla="*/ 48 h 82"/>
                <a:gd name="T24" fmla="*/ 14 w 89"/>
                <a:gd name="T25" fmla="*/ 40 h 82"/>
                <a:gd name="T26" fmla="*/ 12 w 89"/>
                <a:gd name="T27" fmla="*/ 11 h 82"/>
                <a:gd name="T28" fmla="*/ 22 w 89"/>
                <a:gd name="T29" fmla="*/ 18 h 82"/>
                <a:gd name="T30" fmla="*/ 54 w 89"/>
                <a:gd name="T31" fmla="*/ 68 h 82"/>
                <a:gd name="T32" fmla="*/ 42 w 89"/>
                <a:gd name="T33" fmla="*/ 61 h 82"/>
                <a:gd name="T34" fmla="*/ 40 w 89"/>
                <a:gd name="T35" fmla="*/ 31 h 82"/>
                <a:gd name="T36" fmla="*/ 51 w 89"/>
                <a:gd name="T37" fmla="*/ 38 h 82"/>
                <a:gd name="T38" fmla="*/ 54 w 89"/>
                <a:gd name="T39" fmla="*/ 68 h 82"/>
                <a:gd name="T40" fmla="*/ 54 w 89"/>
                <a:gd name="T41" fmla="*/ 40 h 82"/>
                <a:gd name="T42" fmla="*/ 67 w 89"/>
                <a:gd name="T43" fmla="*/ 46 h 82"/>
                <a:gd name="T44" fmla="*/ 69 w 89"/>
                <a:gd name="T45" fmla="*/ 76 h 82"/>
                <a:gd name="T46" fmla="*/ 57 w 89"/>
                <a:gd name="T47" fmla="*/ 69 h 82"/>
                <a:gd name="T48" fmla="*/ 54 w 89"/>
                <a:gd name="T49" fmla="*/ 40 h 82"/>
                <a:gd name="T50" fmla="*/ 72 w 89"/>
                <a:gd name="T51" fmla="*/ 77 h 82"/>
                <a:gd name="T52" fmla="*/ 70 w 89"/>
                <a:gd name="T53" fmla="*/ 48 h 82"/>
                <a:gd name="T54" fmla="*/ 87 w 89"/>
                <a:gd name="T55" fmla="*/ 56 h 82"/>
                <a:gd name="T56" fmla="*/ 78 w 89"/>
                <a:gd name="T57" fmla="*/ 79 h 82"/>
                <a:gd name="T58" fmla="*/ 77 w 89"/>
                <a:gd name="T59" fmla="*/ 80 h 82"/>
                <a:gd name="T60" fmla="*/ 77 w 89"/>
                <a:gd name="T61" fmla="*/ 80 h 82"/>
                <a:gd name="T62" fmla="*/ 72 w 89"/>
                <a:gd name="T63" fmla="*/ 77 h 82"/>
                <a:gd name="T64" fmla="*/ 27 w 89"/>
                <a:gd name="T65" fmla="*/ 51 h 82"/>
                <a:gd name="T66" fmla="*/ 25 w 89"/>
                <a:gd name="T67" fmla="*/ 21 h 82"/>
                <a:gd name="T68" fmla="*/ 37 w 89"/>
                <a:gd name="T69" fmla="*/ 29 h 82"/>
                <a:gd name="T70" fmla="*/ 39 w 89"/>
                <a:gd name="T71" fmla="*/ 59 h 82"/>
                <a:gd name="T72" fmla="*/ 36 w 89"/>
                <a:gd name="T73" fmla="*/ 57 h 82"/>
                <a:gd name="T74" fmla="*/ 27 w 89"/>
                <a:gd name="T75" fmla="*/ 51 h 82"/>
                <a:gd name="T76" fmla="*/ 2 w 89"/>
                <a:gd name="T77" fmla="*/ 3 h 82"/>
                <a:gd name="T78" fmla="*/ 9 w 89"/>
                <a:gd name="T79" fmla="*/ 8 h 82"/>
                <a:gd name="T80" fmla="*/ 11 w 89"/>
                <a:gd name="T81" fmla="*/ 38 h 82"/>
                <a:gd name="T82" fmla="*/ 5 w 89"/>
                <a:gd name="T83" fmla="*/ 33 h 82"/>
                <a:gd name="T84" fmla="*/ 4 w 89"/>
                <a:gd name="T85" fmla="*/ 30 h 82"/>
                <a:gd name="T86" fmla="*/ 2 w 89"/>
                <a:gd name="T87" fmla="*/ 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9" h="82">
                  <a:moveTo>
                    <a:pt x="0" y="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2" y="32"/>
                    <a:pt x="3" y="33"/>
                    <a:pt x="4" y="34"/>
                  </a:cubicBezTo>
                  <a:cubicBezTo>
                    <a:pt x="8" y="38"/>
                    <a:pt x="19" y="48"/>
                    <a:pt x="35" y="58"/>
                  </a:cubicBezTo>
                  <a:cubicBezTo>
                    <a:pt x="53" y="71"/>
                    <a:pt x="71" y="79"/>
                    <a:pt x="76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9" y="82"/>
                    <a:pt x="80" y="81"/>
                    <a:pt x="80" y="80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72" y="48"/>
                    <a:pt x="51" y="38"/>
                    <a:pt x="39" y="30"/>
                  </a:cubicBezTo>
                  <a:cubicBezTo>
                    <a:pt x="24" y="19"/>
                    <a:pt x="9" y="7"/>
                    <a:pt x="0" y="0"/>
                  </a:cubicBezTo>
                  <a:moveTo>
                    <a:pt x="22" y="1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20" y="45"/>
                    <a:pt x="17" y="43"/>
                    <a:pt x="14" y="4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13"/>
                    <a:pt x="18" y="16"/>
                    <a:pt x="22" y="18"/>
                  </a:cubicBezTo>
                  <a:moveTo>
                    <a:pt x="54" y="68"/>
                  </a:moveTo>
                  <a:cubicBezTo>
                    <a:pt x="50" y="66"/>
                    <a:pt x="46" y="63"/>
                    <a:pt x="42" y="6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3" y="33"/>
                    <a:pt x="47" y="36"/>
                    <a:pt x="51" y="38"/>
                  </a:cubicBezTo>
                  <a:cubicBezTo>
                    <a:pt x="54" y="68"/>
                    <a:pt x="54" y="68"/>
                    <a:pt x="54" y="68"/>
                  </a:cubicBezTo>
                  <a:moveTo>
                    <a:pt x="54" y="40"/>
                  </a:moveTo>
                  <a:cubicBezTo>
                    <a:pt x="58" y="42"/>
                    <a:pt x="63" y="44"/>
                    <a:pt x="67" y="46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6" y="74"/>
                    <a:pt x="62" y="72"/>
                    <a:pt x="57" y="69"/>
                  </a:cubicBezTo>
                  <a:cubicBezTo>
                    <a:pt x="54" y="40"/>
                    <a:pt x="54" y="40"/>
                    <a:pt x="54" y="40"/>
                  </a:cubicBezTo>
                  <a:moveTo>
                    <a:pt x="72" y="77"/>
                  </a:moveTo>
                  <a:cubicBezTo>
                    <a:pt x="70" y="48"/>
                    <a:pt x="70" y="48"/>
                    <a:pt x="70" y="48"/>
                  </a:cubicBezTo>
                  <a:cubicBezTo>
                    <a:pt x="75" y="50"/>
                    <a:pt x="81" y="53"/>
                    <a:pt x="87" y="56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79"/>
                    <a:pt x="78" y="80"/>
                    <a:pt x="77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6" y="79"/>
                    <a:pt x="74" y="78"/>
                    <a:pt x="72" y="77"/>
                  </a:cubicBezTo>
                  <a:moveTo>
                    <a:pt x="27" y="51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9" y="23"/>
                    <a:pt x="33" y="26"/>
                    <a:pt x="37" y="2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8"/>
                    <a:pt x="37" y="57"/>
                    <a:pt x="36" y="57"/>
                  </a:cubicBezTo>
                  <a:cubicBezTo>
                    <a:pt x="33" y="55"/>
                    <a:pt x="30" y="53"/>
                    <a:pt x="27" y="51"/>
                  </a:cubicBezTo>
                  <a:moveTo>
                    <a:pt x="2" y="3"/>
                  </a:moveTo>
                  <a:cubicBezTo>
                    <a:pt x="4" y="5"/>
                    <a:pt x="7" y="6"/>
                    <a:pt x="9" y="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9" y="36"/>
                    <a:pt x="7" y="34"/>
                    <a:pt x="5" y="33"/>
                  </a:cubicBezTo>
                  <a:cubicBezTo>
                    <a:pt x="5" y="32"/>
                    <a:pt x="4" y="31"/>
                    <a:pt x="4" y="30"/>
                  </a:cubicBez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3" name="Freeform 931"/>
            <p:cNvSpPr/>
            <p:nvPr>
              <p:custDataLst>
                <p:tags r:id="rId59"/>
              </p:custDataLst>
            </p:nvPr>
          </p:nvSpPr>
          <p:spPr bwMode="auto">
            <a:xfrm>
              <a:off x="1494892" y="3243688"/>
              <a:ext cx="75080" cy="51305"/>
            </a:xfrm>
            <a:custGeom>
              <a:avLst/>
              <a:gdLst>
                <a:gd name="T0" fmla="*/ 59 w 60"/>
                <a:gd name="T1" fmla="*/ 38 h 41"/>
                <a:gd name="T2" fmla="*/ 0 w 60"/>
                <a:gd name="T3" fmla="*/ 0 h 41"/>
                <a:gd name="T4" fmla="*/ 0 w 60"/>
                <a:gd name="T5" fmla="*/ 3 h 41"/>
                <a:gd name="T6" fmla="*/ 60 w 60"/>
                <a:gd name="T7" fmla="*/ 41 h 41"/>
                <a:gd name="T8" fmla="*/ 59 w 60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1">
                  <a:moveTo>
                    <a:pt x="59" y="38"/>
                  </a:moveTo>
                  <a:cubicBezTo>
                    <a:pt x="43" y="31"/>
                    <a:pt x="20" y="2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1" y="23"/>
                    <a:pt x="44" y="35"/>
                    <a:pt x="60" y="41"/>
                  </a:cubicBezTo>
                  <a:cubicBezTo>
                    <a:pt x="60" y="41"/>
                    <a:pt x="60" y="38"/>
                    <a:pt x="59" y="38"/>
                  </a:cubicBezTo>
                  <a:close/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4" name="Freeform 932"/>
            <p:cNvSpPr/>
            <p:nvPr>
              <p:custDataLst>
                <p:tags r:id="rId60"/>
              </p:custDataLst>
            </p:nvPr>
          </p:nvSpPr>
          <p:spPr bwMode="auto">
            <a:xfrm>
              <a:off x="1494892" y="3258704"/>
              <a:ext cx="77583" cy="51305"/>
            </a:xfrm>
            <a:custGeom>
              <a:avLst/>
              <a:gdLst>
                <a:gd name="T0" fmla="*/ 60 w 62"/>
                <a:gd name="T1" fmla="*/ 38 h 41"/>
                <a:gd name="T2" fmla="*/ 2 w 62"/>
                <a:gd name="T3" fmla="*/ 1 h 41"/>
                <a:gd name="T4" fmla="*/ 2 w 62"/>
                <a:gd name="T5" fmla="*/ 4 h 41"/>
                <a:gd name="T6" fmla="*/ 60 w 62"/>
                <a:gd name="T7" fmla="*/ 40 h 41"/>
                <a:gd name="T8" fmla="*/ 60 w 62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1">
                  <a:moveTo>
                    <a:pt x="60" y="38"/>
                  </a:moveTo>
                  <a:cubicBezTo>
                    <a:pt x="45" y="32"/>
                    <a:pt x="22" y="20"/>
                    <a:pt x="2" y="1"/>
                  </a:cubicBezTo>
                  <a:cubicBezTo>
                    <a:pt x="1" y="0"/>
                    <a:pt x="0" y="2"/>
                    <a:pt x="2" y="4"/>
                  </a:cubicBezTo>
                  <a:cubicBezTo>
                    <a:pt x="22" y="22"/>
                    <a:pt x="46" y="34"/>
                    <a:pt x="60" y="40"/>
                  </a:cubicBezTo>
                  <a:cubicBezTo>
                    <a:pt x="62" y="41"/>
                    <a:pt x="61" y="38"/>
                    <a:pt x="60" y="38"/>
                  </a:cubicBezTo>
                  <a:close/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5" name="Freeform 933"/>
            <p:cNvSpPr/>
            <p:nvPr>
              <p:custDataLst>
                <p:tags r:id="rId61"/>
              </p:custDataLst>
            </p:nvPr>
          </p:nvSpPr>
          <p:spPr bwMode="auto">
            <a:xfrm>
              <a:off x="1617523" y="3308757"/>
              <a:ext cx="17519" cy="27529"/>
            </a:xfrm>
            <a:custGeom>
              <a:avLst/>
              <a:gdLst>
                <a:gd name="T0" fmla="*/ 6 w 14"/>
                <a:gd name="T1" fmla="*/ 0 h 22"/>
                <a:gd name="T2" fmla="*/ 13 w 14"/>
                <a:gd name="T3" fmla="*/ 3 h 22"/>
                <a:gd name="T4" fmla="*/ 12 w 14"/>
                <a:gd name="T5" fmla="*/ 20 h 22"/>
                <a:gd name="T6" fmla="*/ 1 w 14"/>
                <a:gd name="T7" fmla="*/ 16 h 22"/>
                <a:gd name="T8" fmla="*/ 6 w 1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2">
                  <a:moveTo>
                    <a:pt x="6" y="0"/>
                  </a:moveTo>
                  <a:cubicBezTo>
                    <a:pt x="6" y="0"/>
                    <a:pt x="12" y="1"/>
                    <a:pt x="13" y="3"/>
                  </a:cubicBezTo>
                  <a:cubicBezTo>
                    <a:pt x="14" y="5"/>
                    <a:pt x="12" y="18"/>
                    <a:pt x="12" y="20"/>
                  </a:cubicBezTo>
                  <a:cubicBezTo>
                    <a:pt x="10" y="22"/>
                    <a:pt x="2" y="19"/>
                    <a:pt x="1" y="16"/>
                  </a:cubicBezTo>
                  <a:cubicBezTo>
                    <a:pt x="0" y="14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6" name="Freeform 934"/>
            <p:cNvSpPr/>
            <p:nvPr>
              <p:custDataLst>
                <p:tags r:id="rId62"/>
              </p:custDataLst>
            </p:nvPr>
          </p:nvSpPr>
          <p:spPr bwMode="auto">
            <a:xfrm>
              <a:off x="1469865" y="3216158"/>
              <a:ext cx="10011" cy="35037"/>
            </a:xfrm>
            <a:custGeom>
              <a:avLst/>
              <a:gdLst>
                <a:gd name="T0" fmla="*/ 2 w 8"/>
                <a:gd name="T1" fmla="*/ 1 h 28"/>
                <a:gd name="T2" fmla="*/ 6 w 8"/>
                <a:gd name="T3" fmla="*/ 6 h 28"/>
                <a:gd name="T4" fmla="*/ 7 w 8"/>
                <a:gd name="T5" fmla="*/ 25 h 28"/>
                <a:gd name="T6" fmla="*/ 2 w 8"/>
                <a:gd name="T7" fmla="*/ 21 h 28"/>
                <a:gd name="T8" fmla="*/ 2 w 8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8">
                  <a:moveTo>
                    <a:pt x="2" y="1"/>
                  </a:moveTo>
                  <a:cubicBezTo>
                    <a:pt x="2" y="1"/>
                    <a:pt x="5" y="4"/>
                    <a:pt x="6" y="6"/>
                  </a:cubicBezTo>
                  <a:cubicBezTo>
                    <a:pt x="7" y="8"/>
                    <a:pt x="8" y="24"/>
                    <a:pt x="7" y="25"/>
                  </a:cubicBezTo>
                  <a:cubicBezTo>
                    <a:pt x="6" y="28"/>
                    <a:pt x="3" y="23"/>
                    <a:pt x="2" y="21"/>
                  </a:cubicBezTo>
                  <a:cubicBezTo>
                    <a:pt x="1" y="19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FFF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7" name="Freeform 935"/>
            <p:cNvSpPr/>
            <p:nvPr>
              <p:custDataLst>
                <p:tags r:id="rId63"/>
              </p:custDataLst>
            </p:nvPr>
          </p:nvSpPr>
          <p:spPr bwMode="auto">
            <a:xfrm>
              <a:off x="1491138" y="3296244"/>
              <a:ext cx="78835" cy="60064"/>
            </a:xfrm>
            <a:custGeom>
              <a:avLst/>
              <a:gdLst>
                <a:gd name="T0" fmla="*/ 63 w 63"/>
                <a:gd name="T1" fmla="*/ 40 h 48"/>
                <a:gd name="T2" fmla="*/ 59 w 63"/>
                <a:gd name="T3" fmla="*/ 46 h 48"/>
                <a:gd name="T4" fmla="*/ 1 w 63"/>
                <a:gd name="T5" fmla="*/ 9 h 48"/>
                <a:gd name="T6" fmla="*/ 0 w 63"/>
                <a:gd name="T7" fmla="*/ 0 h 48"/>
                <a:gd name="T8" fmla="*/ 25 w 63"/>
                <a:gd name="T9" fmla="*/ 19 h 48"/>
                <a:gd name="T10" fmla="*/ 63 w 63"/>
                <a:gd name="T1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8">
                  <a:moveTo>
                    <a:pt x="63" y="40"/>
                  </a:moveTo>
                  <a:cubicBezTo>
                    <a:pt x="63" y="40"/>
                    <a:pt x="61" y="44"/>
                    <a:pt x="59" y="46"/>
                  </a:cubicBezTo>
                  <a:cubicBezTo>
                    <a:pt x="57" y="48"/>
                    <a:pt x="3" y="18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63" y="4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8" name="Freeform 936"/>
            <p:cNvSpPr/>
            <p:nvPr>
              <p:custDataLst>
                <p:tags r:id="rId64"/>
              </p:custDataLst>
            </p:nvPr>
          </p:nvSpPr>
          <p:spPr bwMode="auto">
            <a:xfrm>
              <a:off x="1491138" y="3296244"/>
              <a:ext cx="78835" cy="60064"/>
            </a:xfrm>
            <a:custGeom>
              <a:avLst/>
              <a:gdLst>
                <a:gd name="T0" fmla="*/ 63 w 63"/>
                <a:gd name="T1" fmla="*/ 40 h 48"/>
                <a:gd name="T2" fmla="*/ 59 w 63"/>
                <a:gd name="T3" fmla="*/ 46 h 48"/>
                <a:gd name="T4" fmla="*/ 1 w 63"/>
                <a:gd name="T5" fmla="*/ 9 h 48"/>
                <a:gd name="T6" fmla="*/ 0 w 63"/>
                <a:gd name="T7" fmla="*/ 0 h 48"/>
                <a:gd name="T8" fmla="*/ 25 w 63"/>
                <a:gd name="T9" fmla="*/ 19 h 48"/>
                <a:gd name="T10" fmla="*/ 63 w 63"/>
                <a:gd name="T1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8">
                  <a:moveTo>
                    <a:pt x="63" y="40"/>
                  </a:moveTo>
                  <a:cubicBezTo>
                    <a:pt x="63" y="40"/>
                    <a:pt x="61" y="44"/>
                    <a:pt x="59" y="46"/>
                  </a:cubicBezTo>
                  <a:cubicBezTo>
                    <a:pt x="57" y="48"/>
                    <a:pt x="3" y="18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63" y="40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9" name="Freeform 937"/>
            <p:cNvSpPr/>
            <p:nvPr>
              <p:custDataLst>
                <p:tags r:id="rId65"/>
              </p:custDataLst>
            </p:nvPr>
          </p:nvSpPr>
          <p:spPr bwMode="auto">
            <a:xfrm>
              <a:off x="1493640" y="3297496"/>
              <a:ext cx="76332" cy="55059"/>
            </a:xfrm>
            <a:custGeom>
              <a:avLst/>
              <a:gdLst>
                <a:gd name="T0" fmla="*/ 61 w 61"/>
                <a:gd name="T1" fmla="*/ 39 h 44"/>
                <a:gd name="T2" fmla="*/ 57 w 61"/>
                <a:gd name="T3" fmla="*/ 44 h 44"/>
                <a:gd name="T4" fmla="*/ 1 w 61"/>
                <a:gd name="T5" fmla="*/ 8 h 44"/>
                <a:gd name="T6" fmla="*/ 0 w 61"/>
                <a:gd name="T7" fmla="*/ 0 h 44"/>
                <a:gd name="T8" fmla="*/ 23 w 61"/>
                <a:gd name="T9" fmla="*/ 18 h 44"/>
                <a:gd name="T10" fmla="*/ 61 w 61"/>
                <a:gd name="T11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44">
                  <a:moveTo>
                    <a:pt x="61" y="39"/>
                  </a:moveTo>
                  <a:cubicBezTo>
                    <a:pt x="61" y="39"/>
                    <a:pt x="59" y="42"/>
                    <a:pt x="57" y="44"/>
                  </a:cubicBezTo>
                  <a:cubicBezTo>
                    <a:pt x="49" y="43"/>
                    <a:pt x="3" y="15"/>
                    <a:pt x="1" y="8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61" y="39"/>
                  </a:lnTo>
                  <a:close/>
                </a:path>
              </a:pathLst>
            </a:custGeom>
            <a:solidFill>
              <a:srgbClr val="CD2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0" name="Freeform 938"/>
            <p:cNvSpPr/>
            <p:nvPr>
              <p:custDataLst>
                <p:tags r:id="rId66"/>
              </p:custDataLst>
            </p:nvPr>
          </p:nvSpPr>
          <p:spPr bwMode="auto">
            <a:xfrm>
              <a:off x="1536186" y="3343795"/>
              <a:ext cx="27529" cy="25027"/>
            </a:xfrm>
            <a:custGeom>
              <a:avLst/>
              <a:gdLst>
                <a:gd name="T0" fmla="*/ 21 w 22"/>
                <a:gd name="T1" fmla="*/ 10 h 20"/>
                <a:gd name="T2" fmla="*/ 1 w 22"/>
                <a:gd name="T3" fmla="*/ 0 h 20"/>
                <a:gd name="T4" fmla="*/ 0 w 22"/>
                <a:gd name="T5" fmla="*/ 10 h 20"/>
                <a:gd name="T6" fmla="*/ 17 w 22"/>
                <a:gd name="T7" fmla="*/ 20 h 20"/>
                <a:gd name="T8" fmla="*/ 21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21" y="10"/>
                  </a:moveTo>
                  <a:cubicBezTo>
                    <a:pt x="21" y="10"/>
                    <a:pt x="8" y="5"/>
                    <a:pt x="1" y="0"/>
                  </a:cubicBezTo>
                  <a:cubicBezTo>
                    <a:pt x="1" y="0"/>
                    <a:pt x="0" y="2"/>
                    <a:pt x="0" y="10"/>
                  </a:cubicBezTo>
                  <a:cubicBezTo>
                    <a:pt x="0" y="12"/>
                    <a:pt x="16" y="20"/>
                    <a:pt x="17" y="20"/>
                  </a:cubicBezTo>
                  <a:cubicBezTo>
                    <a:pt x="18" y="2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1" name="Freeform 939"/>
            <p:cNvSpPr/>
            <p:nvPr>
              <p:custDataLst>
                <p:tags r:id="rId67"/>
              </p:custDataLst>
            </p:nvPr>
          </p:nvSpPr>
          <p:spPr bwMode="auto">
            <a:xfrm>
              <a:off x="1536186" y="3343795"/>
              <a:ext cx="27529" cy="25027"/>
            </a:xfrm>
            <a:custGeom>
              <a:avLst/>
              <a:gdLst>
                <a:gd name="T0" fmla="*/ 21 w 22"/>
                <a:gd name="T1" fmla="*/ 10 h 20"/>
                <a:gd name="T2" fmla="*/ 1 w 22"/>
                <a:gd name="T3" fmla="*/ 0 h 20"/>
                <a:gd name="T4" fmla="*/ 0 w 22"/>
                <a:gd name="T5" fmla="*/ 10 h 20"/>
                <a:gd name="T6" fmla="*/ 17 w 22"/>
                <a:gd name="T7" fmla="*/ 20 h 20"/>
                <a:gd name="T8" fmla="*/ 21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21" y="10"/>
                  </a:moveTo>
                  <a:cubicBezTo>
                    <a:pt x="21" y="10"/>
                    <a:pt x="8" y="5"/>
                    <a:pt x="1" y="0"/>
                  </a:cubicBezTo>
                  <a:cubicBezTo>
                    <a:pt x="1" y="0"/>
                    <a:pt x="0" y="2"/>
                    <a:pt x="0" y="10"/>
                  </a:cubicBezTo>
                  <a:cubicBezTo>
                    <a:pt x="0" y="12"/>
                    <a:pt x="16" y="20"/>
                    <a:pt x="17" y="20"/>
                  </a:cubicBezTo>
                  <a:cubicBezTo>
                    <a:pt x="18" y="2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2" name="Freeform 940"/>
            <p:cNvSpPr/>
            <p:nvPr>
              <p:custDataLst>
                <p:tags r:id="rId68"/>
              </p:custDataLst>
            </p:nvPr>
          </p:nvSpPr>
          <p:spPr bwMode="auto">
            <a:xfrm>
              <a:off x="1538689" y="3345046"/>
              <a:ext cx="25027" cy="21273"/>
            </a:xfrm>
            <a:custGeom>
              <a:avLst/>
              <a:gdLst>
                <a:gd name="T0" fmla="*/ 0 w 20"/>
                <a:gd name="T1" fmla="*/ 8 h 17"/>
                <a:gd name="T2" fmla="*/ 1 w 20"/>
                <a:gd name="T3" fmla="*/ 0 h 17"/>
                <a:gd name="T4" fmla="*/ 19 w 20"/>
                <a:gd name="T5" fmla="*/ 9 h 17"/>
                <a:gd name="T6" fmla="*/ 16 w 20"/>
                <a:gd name="T7" fmla="*/ 17 h 17"/>
                <a:gd name="T8" fmla="*/ 0 w 2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">
                  <a:moveTo>
                    <a:pt x="0" y="8"/>
                  </a:moveTo>
                  <a:cubicBezTo>
                    <a:pt x="0" y="4"/>
                    <a:pt x="0" y="1"/>
                    <a:pt x="1" y="0"/>
                  </a:cubicBezTo>
                  <a:cubicBezTo>
                    <a:pt x="8" y="5"/>
                    <a:pt x="19" y="9"/>
                    <a:pt x="19" y="9"/>
                  </a:cubicBezTo>
                  <a:cubicBezTo>
                    <a:pt x="20" y="9"/>
                    <a:pt x="17" y="15"/>
                    <a:pt x="16" y="17"/>
                  </a:cubicBezTo>
                  <a:cubicBezTo>
                    <a:pt x="12" y="16"/>
                    <a:pt x="0" y="10"/>
                    <a:pt x="0" y="8"/>
                  </a:cubicBezTo>
                  <a:close/>
                </a:path>
              </a:pathLst>
            </a:custGeom>
            <a:solidFill>
              <a:srgbClr val="FED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3" name="Freeform 941"/>
            <p:cNvSpPr/>
            <p:nvPr>
              <p:custDataLst>
                <p:tags r:id="rId69"/>
              </p:custDataLst>
            </p:nvPr>
          </p:nvSpPr>
          <p:spPr bwMode="auto">
            <a:xfrm>
              <a:off x="1511159" y="3327528"/>
              <a:ext cx="22524" cy="27529"/>
            </a:xfrm>
            <a:custGeom>
              <a:avLst/>
              <a:gdLst>
                <a:gd name="T0" fmla="*/ 17 w 18"/>
                <a:gd name="T1" fmla="*/ 10 h 22"/>
                <a:gd name="T2" fmla="*/ 1 w 18"/>
                <a:gd name="T3" fmla="*/ 0 h 22"/>
                <a:gd name="T4" fmla="*/ 0 w 18"/>
                <a:gd name="T5" fmla="*/ 11 h 22"/>
                <a:gd name="T6" fmla="*/ 16 w 18"/>
                <a:gd name="T7" fmla="*/ 21 h 22"/>
                <a:gd name="T8" fmla="*/ 17 w 18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17" y="10"/>
                  </a:moveTo>
                  <a:cubicBezTo>
                    <a:pt x="17" y="10"/>
                    <a:pt x="8" y="6"/>
                    <a:pt x="1" y="0"/>
                  </a:cubicBezTo>
                  <a:cubicBezTo>
                    <a:pt x="1" y="0"/>
                    <a:pt x="0" y="5"/>
                    <a:pt x="0" y="11"/>
                  </a:cubicBezTo>
                  <a:cubicBezTo>
                    <a:pt x="0" y="12"/>
                    <a:pt x="14" y="22"/>
                    <a:pt x="16" y="21"/>
                  </a:cubicBezTo>
                  <a:cubicBezTo>
                    <a:pt x="17" y="21"/>
                    <a:pt x="18" y="11"/>
                    <a:pt x="17" y="10"/>
                  </a:cubicBez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4" name="Freeform 942"/>
            <p:cNvSpPr/>
            <p:nvPr>
              <p:custDataLst>
                <p:tags r:id="rId70"/>
              </p:custDataLst>
            </p:nvPr>
          </p:nvSpPr>
          <p:spPr bwMode="auto">
            <a:xfrm>
              <a:off x="1513662" y="3328779"/>
              <a:ext cx="20021" cy="22524"/>
            </a:xfrm>
            <a:custGeom>
              <a:avLst/>
              <a:gdLst>
                <a:gd name="T0" fmla="*/ 14 w 16"/>
                <a:gd name="T1" fmla="*/ 18 h 18"/>
                <a:gd name="T2" fmla="*/ 0 w 16"/>
                <a:gd name="T3" fmla="*/ 9 h 18"/>
                <a:gd name="T4" fmla="*/ 0 w 16"/>
                <a:gd name="T5" fmla="*/ 0 h 18"/>
                <a:gd name="T6" fmla="*/ 15 w 16"/>
                <a:gd name="T7" fmla="*/ 9 h 18"/>
                <a:gd name="T8" fmla="*/ 14 w 16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4" y="18"/>
                  </a:moveTo>
                  <a:cubicBezTo>
                    <a:pt x="11" y="17"/>
                    <a:pt x="0" y="10"/>
                    <a:pt x="0" y="9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7" y="6"/>
                    <a:pt x="15" y="9"/>
                    <a:pt x="15" y="9"/>
                  </a:cubicBezTo>
                  <a:cubicBezTo>
                    <a:pt x="16" y="10"/>
                    <a:pt x="15" y="16"/>
                    <a:pt x="14" y="18"/>
                  </a:cubicBezTo>
                  <a:close/>
                </a:path>
              </a:pathLst>
            </a:custGeom>
            <a:solidFill>
              <a:srgbClr val="CD2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5" name="Freeform 943"/>
            <p:cNvSpPr/>
            <p:nvPr>
              <p:custDataLst>
                <p:tags r:id="rId71"/>
              </p:custDataLst>
            </p:nvPr>
          </p:nvSpPr>
          <p:spPr bwMode="auto">
            <a:xfrm>
              <a:off x="1491138" y="3310009"/>
              <a:ext cx="16268" cy="27529"/>
            </a:xfrm>
            <a:custGeom>
              <a:avLst/>
              <a:gdLst>
                <a:gd name="T0" fmla="*/ 13 w 13"/>
                <a:gd name="T1" fmla="*/ 11 h 22"/>
                <a:gd name="T2" fmla="*/ 1 w 13"/>
                <a:gd name="T3" fmla="*/ 1 h 22"/>
                <a:gd name="T4" fmla="*/ 1 w 13"/>
                <a:gd name="T5" fmla="*/ 12 h 22"/>
                <a:gd name="T6" fmla="*/ 12 w 13"/>
                <a:gd name="T7" fmla="*/ 22 h 22"/>
                <a:gd name="T8" fmla="*/ 13 w 1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13" y="11"/>
                  </a:moveTo>
                  <a:cubicBezTo>
                    <a:pt x="13" y="11"/>
                    <a:pt x="6" y="7"/>
                    <a:pt x="1" y="1"/>
                  </a:cubicBezTo>
                  <a:cubicBezTo>
                    <a:pt x="1" y="1"/>
                    <a:pt x="0" y="0"/>
                    <a:pt x="1" y="12"/>
                  </a:cubicBezTo>
                  <a:cubicBezTo>
                    <a:pt x="1" y="13"/>
                    <a:pt x="5" y="18"/>
                    <a:pt x="12" y="22"/>
                  </a:cubicBezTo>
                  <a:cubicBezTo>
                    <a:pt x="13" y="22"/>
                    <a:pt x="13" y="12"/>
                    <a:pt x="13" y="11"/>
                  </a:cubicBez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6" name="Freeform 944"/>
            <p:cNvSpPr/>
            <p:nvPr>
              <p:custDataLst>
                <p:tags r:id="rId72"/>
              </p:custDataLst>
            </p:nvPr>
          </p:nvSpPr>
          <p:spPr bwMode="auto">
            <a:xfrm>
              <a:off x="1493640" y="3312512"/>
              <a:ext cx="13765" cy="22524"/>
            </a:xfrm>
            <a:custGeom>
              <a:avLst/>
              <a:gdLst>
                <a:gd name="T0" fmla="*/ 0 w 11"/>
                <a:gd name="T1" fmla="*/ 9 h 18"/>
                <a:gd name="T2" fmla="*/ 0 w 11"/>
                <a:gd name="T3" fmla="*/ 0 h 18"/>
                <a:gd name="T4" fmla="*/ 11 w 11"/>
                <a:gd name="T5" fmla="*/ 9 h 18"/>
                <a:gd name="T6" fmla="*/ 11 w 11"/>
                <a:gd name="T7" fmla="*/ 18 h 18"/>
                <a:gd name="T8" fmla="*/ 0 w 1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0" y="9"/>
                  </a:moveTo>
                  <a:cubicBezTo>
                    <a:pt x="0" y="4"/>
                    <a:pt x="0" y="2"/>
                    <a:pt x="0" y="0"/>
                  </a:cubicBezTo>
                  <a:cubicBezTo>
                    <a:pt x="4" y="5"/>
                    <a:pt x="11" y="9"/>
                    <a:pt x="11" y="9"/>
                  </a:cubicBezTo>
                  <a:cubicBezTo>
                    <a:pt x="11" y="10"/>
                    <a:pt x="11" y="16"/>
                    <a:pt x="11" y="18"/>
                  </a:cubicBezTo>
                  <a:cubicBezTo>
                    <a:pt x="4" y="15"/>
                    <a:pt x="0" y="10"/>
                    <a:pt x="0" y="9"/>
                  </a:cubicBezTo>
                  <a:close/>
                </a:path>
              </a:pathLst>
            </a:custGeom>
            <a:solidFill>
              <a:srgbClr val="FED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7" name="Freeform 945"/>
            <p:cNvSpPr/>
            <p:nvPr>
              <p:custDataLst>
                <p:tags r:id="rId73"/>
              </p:custDataLst>
            </p:nvPr>
          </p:nvSpPr>
          <p:spPr bwMode="auto">
            <a:xfrm>
              <a:off x="1464860" y="3259955"/>
              <a:ext cx="241508" cy="112620"/>
            </a:xfrm>
            <a:custGeom>
              <a:avLst/>
              <a:gdLst>
                <a:gd name="T0" fmla="*/ 0 w 193"/>
                <a:gd name="T1" fmla="*/ 1 h 90"/>
                <a:gd name="T2" fmla="*/ 0 w 193"/>
                <a:gd name="T3" fmla="*/ 0 h 90"/>
                <a:gd name="T4" fmla="*/ 7 w 193"/>
                <a:gd name="T5" fmla="*/ 13 h 90"/>
                <a:gd name="T6" fmla="*/ 110 w 193"/>
                <a:gd name="T7" fmla="*/ 79 h 90"/>
                <a:gd name="T8" fmla="*/ 145 w 193"/>
                <a:gd name="T9" fmla="*/ 88 h 90"/>
                <a:gd name="T10" fmla="*/ 146 w 193"/>
                <a:gd name="T11" fmla="*/ 88 h 90"/>
                <a:gd name="T12" fmla="*/ 193 w 193"/>
                <a:gd name="T13" fmla="*/ 74 h 90"/>
                <a:gd name="T14" fmla="*/ 192 w 193"/>
                <a:gd name="T15" fmla="*/ 76 h 90"/>
                <a:gd name="T16" fmla="*/ 145 w 193"/>
                <a:gd name="T17" fmla="*/ 90 h 90"/>
                <a:gd name="T18" fmla="*/ 145 w 193"/>
                <a:gd name="T19" fmla="*/ 90 h 90"/>
                <a:gd name="T20" fmla="*/ 109 w 193"/>
                <a:gd name="T21" fmla="*/ 80 h 90"/>
                <a:gd name="T22" fmla="*/ 6 w 193"/>
                <a:gd name="T23" fmla="*/ 14 h 90"/>
                <a:gd name="T24" fmla="*/ 1 w 193"/>
                <a:gd name="T25" fmla="*/ 6 h 90"/>
                <a:gd name="T26" fmla="*/ 0 w 193"/>
                <a:gd name="T27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90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6"/>
                    <a:pt x="7" y="13"/>
                    <a:pt x="7" y="13"/>
                  </a:cubicBezTo>
                  <a:cubicBezTo>
                    <a:pt x="27" y="37"/>
                    <a:pt x="63" y="59"/>
                    <a:pt x="110" y="79"/>
                  </a:cubicBezTo>
                  <a:cubicBezTo>
                    <a:pt x="130" y="87"/>
                    <a:pt x="139" y="88"/>
                    <a:pt x="145" y="88"/>
                  </a:cubicBezTo>
                  <a:cubicBezTo>
                    <a:pt x="146" y="88"/>
                    <a:pt x="146" y="88"/>
                    <a:pt x="146" y="88"/>
                  </a:cubicBezTo>
                  <a:cubicBezTo>
                    <a:pt x="151" y="88"/>
                    <a:pt x="177" y="79"/>
                    <a:pt x="193" y="74"/>
                  </a:cubicBezTo>
                  <a:cubicBezTo>
                    <a:pt x="193" y="74"/>
                    <a:pt x="192" y="75"/>
                    <a:pt x="192" y="76"/>
                  </a:cubicBezTo>
                  <a:cubicBezTo>
                    <a:pt x="182" y="80"/>
                    <a:pt x="151" y="90"/>
                    <a:pt x="145" y="90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39" y="90"/>
                    <a:pt x="129" y="89"/>
                    <a:pt x="109" y="80"/>
                  </a:cubicBezTo>
                  <a:cubicBezTo>
                    <a:pt x="62" y="61"/>
                    <a:pt x="26" y="38"/>
                    <a:pt x="6" y="14"/>
                  </a:cubicBezTo>
                  <a:cubicBezTo>
                    <a:pt x="6" y="14"/>
                    <a:pt x="2" y="10"/>
                    <a:pt x="1" y="6"/>
                  </a:cubicBezTo>
                  <a:cubicBezTo>
                    <a:pt x="0" y="5"/>
                    <a:pt x="0" y="3"/>
                    <a:pt x="0" y="1"/>
                  </a:cubicBez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8" name="Freeform 946"/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1472368" y="3192383"/>
              <a:ext cx="173936" cy="98856"/>
            </a:xfrm>
            <a:custGeom>
              <a:avLst/>
              <a:gdLst>
                <a:gd name="T0" fmla="*/ 139 w 139"/>
                <a:gd name="T1" fmla="*/ 72 h 79"/>
                <a:gd name="T2" fmla="*/ 133 w 139"/>
                <a:gd name="T3" fmla="*/ 79 h 79"/>
                <a:gd name="T4" fmla="*/ 139 w 139"/>
                <a:gd name="T5" fmla="*/ 72 h 79"/>
                <a:gd name="T6" fmla="*/ 0 w 139"/>
                <a:gd name="T7" fmla="*/ 8 h 79"/>
                <a:gd name="T8" fmla="*/ 0 w 139"/>
                <a:gd name="T9" fmla="*/ 12 h 79"/>
                <a:gd name="T10" fmla="*/ 0 w 139"/>
                <a:gd name="T11" fmla="*/ 12 h 79"/>
                <a:gd name="T12" fmla="*/ 0 w 139"/>
                <a:gd name="T13" fmla="*/ 8 h 79"/>
                <a:gd name="T14" fmla="*/ 2 w 139"/>
                <a:gd name="T15" fmla="*/ 0 h 79"/>
                <a:gd name="T16" fmla="*/ 1 w 139"/>
                <a:gd name="T17" fmla="*/ 1 h 79"/>
                <a:gd name="T18" fmla="*/ 1 w 139"/>
                <a:gd name="T19" fmla="*/ 1 h 79"/>
                <a:gd name="T20" fmla="*/ 1 w 139"/>
                <a:gd name="T21" fmla="*/ 1 h 79"/>
                <a:gd name="T22" fmla="*/ 2 w 139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79">
                  <a:moveTo>
                    <a:pt x="139" y="72"/>
                  </a:moveTo>
                  <a:cubicBezTo>
                    <a:pt x="136" y="75"/>
                    <a:pt x="134" y="77"/>
                    <a:pt x="133" y="79"/>
                  </a:cubicBezTo>
                  <a:cubicBezTo>
                    <a:pt x="134" y="77"/>
                    <a:pt x="136" y="75"/>
                    <a:pt x="139" y="72"/>
                  </a:cubicBezTo>
                  <a:moveTo>
                    <a:pt x="0" y="8"/>
                  </a:move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0"/>
                    <a:pt x="0" y="8"/>
                  </a:cubicBezTo>
                  <a:moveTo>
                    <a:pt x="2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DDD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9" name="Freeform 947"/>
            <p:cNvSpPr/>
            <p:nvPr>
              <p:custDataLst>
                <p:tags r:id="rId75"/>
              </p:custDataLst>
            </p:nvPr>
          </p:nvSpPr>
          <p:spPr bwMode="auto">
            <a:xfrm>
              <a:off x="1472368" y="3184875"/>
              <a:ext cx="173936" cy="116375"/>
            </a:xfrm>
            <a:custGeom>
              <a:avLst/>
              <a:gdLst>
                <a:gd name="T0" fmla="*/ 7 w 139"/>
                <a:gd name="T1" fmla="*/ 0 h 93"/>
                <a:gd name="T2" fmla="*/ 2 w 139"/>
                <a:gd name="T3" fmla="*/ 6 h 93"/>
                <a:gd name="T4" fmla="*/ 1 w 139"/>
                <a:gd name="T5" fmla="*/ 7 h 93"/>
                <a:gd name="T6" fmla="*/ 1 w 139"/>
                <a:gd name="T7" fmla="*/ 7 h 93"/>
                <a:gd name="T8" fmla="*/ 0 w 139"/>
                <a:gd name="T9" fmla="*/ 14 h 93"/>
                <a:gd name="T10" fmla="*/ 0 w 139"/>
                <a:gd name="T11" fmla="*/ 18 h 93"/>
                <a:gd name="T12" fmla="*/ 51 w 139"/>
                <a:gd name="T13" fmla="*/ 54 h 93"/>
                <a:gd name="T14" fmla="*/ 131 w 139"/>
                <a:gd name="T15" fmla="*/ 93 h 93"/>
                <a:gd name="T16" fmla="*/ 133 w 139"/>
                <a:gd name="T17" fmla="*/ 85 h 93"/>
                <a:gd name="T18" fmla="*/ 133 w 139"/>
                <a:gd name="T19" fmla="*/ 85 h 93"/>
                <a:gd name="T20" fmla="*/ 139 w 139"/>
                <a:gd name="T21" fmla="*/ 78 h 93"/>
                <a:gd name="T22" fmla="*/ 139 w 139"/>
                <a:gd name="T23" fmla="*/ 78 h 93"/>
                <a:gd name="T24" fmla="*/ 58 w 139"/>
                <a:gd name="T25" fmla="*/ 39 h 93"/>
                <a:gd name="T26" fmla="*/ 7 w 139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93">
                  <a:moveTo>
                    <a:pt x="7" y="0"/>
                  </a:moveTo>
                  <a:cubicBezTo>
                    <a:pt x="5" y="3"/>
                    <a:pt x="4" y="4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11"/>
                    <a:pt x="0" y="14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2" y="27"/>
                    <a:pt x="35" y="44"/>
                    <a:pt x="51" y="54"/>
                  </a:cubicBezTo>
                  <a:cubicBezTo>
                    <a:pt x="69" y="64"/>
                    <a:pt x="113" y="85"/>
                    <a:pt x="131" y="93"/>
                  </a:cubicBezTo>
                  <a:cubicBezTo>
                    <a:pt x="131" y="90"/>
                    <a:pt x="132" y="87"/>
                    <a:pt x="133" y="85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4" y="83"/>
                    <a:pt x="136" y="81"/>
                    <a:pt x="139" y="78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139" y="78"/>
                    <a:pt x="83" y="53"/>
                    <a:pt x="58" y="39"/>
                  </a:cubicBezTo>
                  <a:cubicBezTo>
                    <a:pt x="33" y="24"/>
                    <a:pt x="7" y="0"/>
                    <a:pt x="7" y="0"/>
                  </a:cubicBezTo>
                </a:path>
              </a:pathLst>
            </a:custGeom>
            <a:solidFill>
              <a:srgbClr val="F3E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0" name="Freeform 948"/>
            <p:cNvSpPr/>
            <p:nvPr>
              <p:custDataLst>
                <p:tags r:id="rId76"/>
              </p:custDataLst>
            </p:nvPr>
          </p:nvSpPr>
          <p:spPr bwMode="auto">
            <a:xfrm>
              <a:off x="1635042" y="3223666"/>
              <a:ext cx="90096" cy="87594"/>
            </a:xfrm>
            <a:custGeom>
              <a:avLst/>
              <a:gdLst>
                <a:gd name="T0" fmla="*/ 72 w 72"/>
                <a:gd name="T1" fmla="*/ 0 h 70"/>
                <a:gd name="T2" fmla="*/ 50 w 72"/>
                <a:gd name="T3" fmla="*/ 14 h 70"/>
                <a:gd name="T4" fmla="*/ 29 w 72"/>
                <a:gd name="T5" fmla="*/ 30 h 70"/>
                <a:gd name="T6" fmla="*/ 9 w 72"/>
                <a:gd name="T7" fmla="*/ 47 h 70"/>
                <a:gd name="T8" fmla="*/ 0 w 72"/>
                <a:gd name="T9" fmla="*/ 70 h 70"/>
                <a:gd name="T10" fmla="*/ 3 w 72"/>
                <a:gd name="T11" fmla="*/ 58 h 70"/>
                <a:gd name="T12" fmla="*/ 10 w 72"/>
                <a:gd name="T13" fmla="*/ 47 h 70"/>
                <a:gd name="T14" fmla="*/ 30 w 72"/>
                <a:gd name="T15" fmla="*/ 31 h 70"/>
                <a:gd name="T16" fmla="*/ 51 w 72"/>
                <a:gd name="T17" fmla="*/ 15 h 70"/>
                <a:gd name="T18" fmla="*/ 72 w 72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cubicBezTo>
                    <a:pt x="65" y="4"/>
                    <a:pt x="57" y="9"/>
                    <a:pt x="50" y="14"/>
                  </a:cubicBezTo>
                  <a:cubicBezTo>
                    <a:pt x="43" y="19"/>
                    <a:pt x="36" y="25"/>
                    <a:pt x="29" y="30"/>
                  </a:cubicBezTo>
                  <a:cubicBezTo>
                    <a:pt x="22" y="35"/>
                    <a:pt x="16" y="41"/>
                    <a:pt x="9" y="47"/>
                  </a:cubicBezTo>
                  <a:cubicBezTo>
                    <a:pt x="3" y="53"/>
                    <a:pt x="0" y="61"/>
                    <a:pt x="0" y="70"/>
                  </a:cubicBezTo>
                  <a:cubicBezTo>
                    <a:pt x="0" y="65"/>
                    <a:pt x="1" y="62"/>
                    <a:pt x="3" y="58"/>
                  </a:cubicBezTo>
                  <a:cubicBezTo>
                    <a:pt x="4" y="54"/>
                    <a:pt x="7" y="50"/>
                    <a:pt x="10" y="47"/>
                  </a:cubicBezTo>
                  <a:cubicBezTo>
                    <a:pt x="16" y="41"/>
                    <a:pt x="23" y="36"/>
                    <a:pt x="30" y="31"/>
                  </a:cubicBezTo>
                  <a:cubicBezTo>
                    <a:pt x="37" y="25"/>
                    <a:pt x="44" y="20"/>
                    <a:pt x="51" y="15"/>
                  </a:cubicBezTo>
                  <a:cubicBezTo>
                    <a:pt x="58" y="10"/>
                    <a:pt x="65" y="5"/>
                    <a:pt x="72" y="0"/>
                  </a:cubicBezTo>
                  <a:close/>
                </a:path>
              </a:pathLst>
            </a:custGeom>
            <a:solidFill>
              <a:srgbClr val="FDD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1" name="Freeform 949"/>
            <p:cNvSpPr/>
            <p:nvPr>
              <p:custDataLst>
                <p:tags r:id="rId77"/>
              </p:custDataLst>
            </p:nvPr>
          </p:nvSpPr>
          <p:spPr bwMode="auto">
            <a:xfrm>
              <a:off x="1471116" y="3117303"/>
              <a:ext cx="81337" cy="97604"/>
            </a:xfrm>
            <a:custGeom>
              <a:avLst/>
              <a:gdLst>
                <a:gd name="T0" fmla="*/ 65 w 65"/>
                <a:gd name="T1" fmla="*/ 0 h 78"/>
                <a:gd name="T2" fmla="*/ 45 w 65"/>
                <a:gd name="T3" fmla="*/ 17 h 78"/>
                <a:gd name="T4" fmla="*/ 26 w 65"/>
                <a:gd name="T5" fmla="*/ 35 h 78"/>
                <a:gd name="T6" fmla="*/ 8 w 65"/>
                <a:gd name="T7" fmla="*/ 53 h 78"/>
                <a:gd name="T8" fmla="*/ 4 w 65"/>
                <a:gd name="T9" fmla="*/ 58 h 78"/>
                <a:gd name="T10" fmla="*/ 1 w 65"/>
                <a:gd name="T11" fmla="*/ 64 h 78"/>
                <a:gd name="T12" fmla="*/ 1 w 65"/>
                <a:gd name="T13" fmla="*/ 78 h 78"/>
                <a:gd name="T14" fmla="*/ 2 w 65"/>
                <a:gd name="T15" fmla="*/ 65 h 78"/>
                <a:gd name="T16" fmla="*/ 4 w 65"/>
                <a:gd name="T17" fmla="*/ 59 h 78"/>
                <a:gd name="T18" fmla="*/ 8 w 65"/>
                <a:gd name="T19" fmla="*/ 54 h 78"/>
                <a:gd name="T20" fmla="*/ 27 w 65"/>
                <a:gd name="T21" fmla="*/ 35 h 78"/>
                <a:gd name="T22" fmla="*/ 46 w 65"/>
                <a:gd name="T23" fmla="*/ 18 h 78"/>
                <a:gd name="T24" fmla="*/ 65 w 65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8">
                  <a:moveTo>
                    <a:pt x="65" y="0"/>
                  </a:moveTo>
                  <a:cubicBezTo>
                    <a:pt x="58" y="6"/>
                    <a:pt x="52" y="11"/>
                    <a:pt x="45" y="17"/>
                  </a:cubicBezTo>
                  <a:cubicBezTo>
                    <a:pt x="39" y="23"/>
                    <a:pt x="32" y="29"/>
                    <a:pt x="26" y="35"/>
                  </a:cubicBezTo>
                  <a:cubicBezTo>
                    <a:pt x="20" y="41"/>
                    <a:pt x="14" y="47"/>
                    <a:pt x="8" y="53"/>
                  </a:cubicBezTo>
                  <a:cubicBezTo>
                    <a:pt x="6" y="55"/>
                    <a:pt x="5" y="57"/>
                    <a:pt x="4" y="58"/>
                  </a:cubicBezTo>
                  <a:cubicBezTo>
                    <a:pt x="3" y="60"/>
                    <a:pt x="2" y="62"/>
                    <a:pt x="1" y="64"/>
                  </a:cubicBezTo>
                  <a:cubicBezTo>
                    <a:pt x="0" y="69"/>
                    <a:pt x="1" y="73"/>
                    <a:pt x="1" y="78"/>
                  </a:cubicBezTo>
                  <a:cubicBezTo>
                    <a:pt x="1" y="73"/>
                    <a:pt x="1" y="69"/>
                    <a:pt x="2" y="65"/>
                  </a:cubicBezTo>
                  <a:cubicBezTo>
                    <a:pt x="2" y="63"/>
                    <a:pt x="3" y="60"/>
                    <a:pt x="4" y="59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4" y="47"/>
                    <a:pt x="20" y="41"/>
                    <a:pt x="27" y="35"/>
                  </a:cubicBezTo>
                  <a:cubicBezTo>
                    <a:pt x="33" y="29"/>
                    <a:pt x="39" y="23"/>
                    <a:pt x="46" y="18"/>
                  </a:cubicBezTo>
                  <a:cubicBezTo>
                    <a:pt x="52" y="12"/>
                    <a:pt x="58" y="6"/>
                    <a:pt x="65" y="0"/>
                  </a:cubicBezTo>
                  <a:close/>
                </a:path>
              </a:pathLst>
            </a:custGeom>
            <a:solidFill>
              <a:srgbClr val="FDD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2" name="Freeform 950"/>
            <p:cNvSpPr/>
            <p:nvPr>
              <p:custDataLst>
                <p:tags r:id="rId78"/>
              </p:custDataLst>
            </p:nvPr>
          </p:nvSpPr>
          <p:spPr bwMode="auto">
            <a:xfrm>
              <a:off x="1472368" y="3214907"/>
              <a:ext cx="162674" cy="96353"/>
            </a:xfrm>
            <a:custGeom>
              <a:avLst/>
              <a:gdLst>
                <a:gd name="T0" fmla="*/ 130 w 130"/>
                <a:gd name="T1" fmla="*/ 77 h 77"/>
                <a:gd name="T2" fmla="*/ 112 w 130"/>
                <a:gd name="T3" fmla="*/ 69 h 77"/>
                <a:gd name="T4" fmla="*/ 95 w 130"/>
                <a:gd name="T5" fmla="*/ 62 h 77"/>
                <a:gd name="T6" fmla="*/ 61 w 130"/>
                <a:gd name="T7" fmla="*/ 44 h 77"/>
                <a:gd name="T8" fmla="*/ 45 w 130"/>
                <a:gd name="T9" fmla="*/ 35 h 77"/>
                <a:gd name="T10" fmla="*/ 30 w 130"/>
                <a:gd name="T11" fmla="*/ 24 h 77"/>
                <a:gd name="T12" fmla="*/ 15 w 130"/>
                <a:gd name="T13" fmla="*/ 12 h 77"/>
                <a:gd name="T14" fmla="*/ 0 w 130"/>
                <a:gd name="T15" fmla="*/ 0 h 77"/>
                <a:gd name="T16" fmla="*/ 29 w 130"/>
                <a:gd name="T17" fmla="*/ 24 h 77"/>
                <a:gd name="T18" fmla="*/ 45 w 130"/>
                <a:gd name="T19" fmla="*/ 36 h 77"/>
                <a:gd name="T20" fmla="*/ 61 w 130"/>
                <a:gd name="T21" fmla="*/ 45 h 77"/>
                <a:gd name="T22" fmla="*/ 95 w 130"/>
                <a:gd name="T23" fmla="*/ 62 h 77"/>
                <a:gd name="T24" fmla="*/ 130 w 130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77">
                  <a:moveTo>
                    <a:pt x="130" y="77"/>
                  </a:moveTo>
                  <a:cubicBezTo>
                    <a:pt x="124" y="74"/>
                    <a:pt x="118" y="72"/>
                    <a:pt x="112" y="69"/>
                  </a:cubicBezTo>
                  <a:cubicBezTo>
                    <a:pt x="107" y="67"/>
                    <a:pt x="101" y="64"/>
                    <a:pt x="95" y="62"/>
                  </a:cubicBezTo>
                  <a:cubicBezTo>
                    <a:pt x="84" y="56"/>
                    <a:pt x="72" y="51"/>
                    <a:pt x="61" y="44"/>
                  </a:cubicBezTo>
                  <a:cubicBezTo>
                    <a:pt x="56" y="41"/>
                    <a:pt x="50" y="38"/>
                    <a:pt x="45" y="35"/>
                  </a:cubicBezTo>
                  <a:cubicBezTo>
                    <a:pt x="40" y="31"/>
                    <a:pt x="35" y="28"/>
                    <a:pt x="30" y="24"/>
                  </a:cubicBezTo>
                  <a:cubicBezTo>
                    <a:pt x="25" y="20"/>
                    <a:pt x="20" y="16"/>
                    <a:pt x="15" y="12"/>
                  </a:cubicBezTo>
                  <a:cubicBezTo>
                    <a:pt x="10" y="8"/>
                    <a:pt x="5" y="4"/>
                    <a:pt x="0" y="0"/>
                  </a:cubicBezTo>
                  <a:cubicBezTo>
                    <a:pt x="10" y="8"/>
                    <a:pt x="19" y="16"/>
                    <a:pt x="29" y="24"/>
                  </a:cubicBezTo>
                  <a:cubicBezTo>
                    <a:pt x="34" y="28"/>
                    <a:pt x="39" y="32"/>
                    <a:pt x="45" y="36"/>
                  </a:cubicBezTo>
                  <a:cubicBezTo>
                    <a:pt x="50" y="39"/>
                    <a:pt x="55" y="42"/>
                    <a:pt x="61" y="45"/>
                  </a:cubicBezTo>
                  <a:cubicBezTo>
                    <a:pt x="72" y="51"/>
                    <a:pt x="83" y="57"/>
                    <a:pt x="95" y="62"/>
                  </a:cubicBezTo>
                  <a:cubicBezTo>
                    <a:pt x="106" y="67"/>
                    <a:pt x="118" y="72"/>
                    <a:pt x="130" y="77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3" name="Freeform 951"/>
            <p:cNvSpPr/>
            <p:nvPr>
              <p:custDataLst>
                <p:tags r:id="rId79"/>
              </p:custDataLst>
            </p:nvPr>
          </p:nvSpPr>
          <p:spPr bwMode="auto">
            <a:xfrm>
              <a:off x="1638795" y="3312512"/>
              <a:ext cx="1252" cy="26278"/>
            </a:xfrm>
            <a:custGeom>
              <a:avLst/>
              <a:gdLst>
                <a:gd name="T0" fmla="*/ 0 w 1"/>
                <a:gd name="T1" fmla="*/ 0 h 21"/>
                <a:gd name="T2" fmla="*/ 0 w 1"/>
                <a:gd name="T3" fmla="*/ 11 h 21"/>
                <a:gd name="T4" fmla="*/ 0 w 1"/>
                <a:gd name="T5" fmla="*/ 21 h 21"/>
                <a:gd name="T6" fmla="*/ 0 w 1"/>
                <a:gd name="T7" fmla="*/ 11 h 21"/>
                <a:gd name="T8" fmla="*/ 0 w 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1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4"/>
                    <a:pt x="0" y="18"/>
                    <a:pt x="0" y="21"/>
                  </a:cubicBezTo>
                  <a:cubicBezTo>
                    <a:pt x="0" y="18"/>
                    <a:pt x="0" y="14"/>
                    <a:pt x="0" y="11"/>
                  </a:cubicBezTo>
                  <a:cubicBezTo>
                    <a:pt x="0" y="7"/>
                    <a:pt x="1" y="4"/>
                    <a:pt x="0" y="0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4" name="Freeform 952"/>
            <p:cNvSpPr/>
            <p:nvPr>
              <p:custDataLst>
                <p:tags r:id="rId80"/>
              </p:custDataLst>
            </p:nvPr>
          </p:nvSpPr>
          <p:spPr bwMode="auto">
            <a:xfrm>
              <a:off x="1839009" y="3181121"/>
              <a:ext cx="27529" cy="22524"/>
            </a:xfrm>
            <a:custGeom>
              <a:avLst/>
              <a:gdLst>
                <a:gd name="T0" fmla="*/ 19 w 22"/>
                <a:gd name="T1" fmla="*/ 1 h 18"/>
                <a:gd name="T2" fmla="*/ 22 w 22"/>
                <a:gd name="T3" fmla="*/ 3 h 18"/>
                <a:gd name="T4" fmla="*/ 19 w 22"/>
                <a:gd name="T5" fmla="*/ 8 h 18"/>
                <a:gd name="T6" fmla="*/ 14 w 22"/>
                <a:gd name="T7" fmla="*/ 10 h 18"/>
                <a:gd name="T8" fmla="*/ 2 w 22"/>
                <a:gd name="T9" fmla="*/ 17 h 18"/>
                <a:gd name="T10" fmla="*/ 0 w 22"/>
                <a:gd name="T11" fmla="*/ 16 h 18"/>
                <a:gd name="T12" fmla="*/ 2 w 22"/>
                <a:gd name="T13" fmla="*/ 11 h 18"/>
                <a:gd name="T14" fmla="*/ 14 w 22"/>
                <a:gd name="T15" fmla="*/ 4 h 18"/>
                <a:gd name="T16" fmla="*/ 19 w 22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8">
                  <a:moveTo>
                    <a:pt x="19" y="1"/>
                  </a:moveTo>
                  <a:cubicBezTo>
                    <a:pt x="20" y="0"/>
                    <a:pt x="22" y="1"/>
                    <a:pt x="22" y="3"/>
                  </a:cubicBezTo>
                  <a:cubicBezTo>
                    <a:pt x="22" y="5"/>
                    <a:pt x="20" y="7"/>
                    <a:pt x="19" y="8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8"/>
                    <a:pt x="0" y="18"/>
                    <a:pt x="0" y="16"/>
                  </a:cubicBezTo>
                  <a:cubicBezTo>
                    <a:pt x="0" y="14"/>
                    <a:pt x="1" y="12"/>
                    <a:pt x="2" y="11"/>
                  </a:cubicBezTo>
                  <a:cubicBezTo>
                    <a:pt x="14" y="4"/>
                    <a:pt x="14" y="4"/>
                    <a:pt x="14" y="4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5" name="Freeform 953"/>
            <p:cNvSpPr/>
            <p:nvPr>
              <p:custDataLst>
                <p:tags r:id="rId81"/>
              </p:custDataLst>
            </p:nvPr>
          </p:nvSpPr>
          <p:spPr bwMode="auto">
            <a:xfrm>
              <a:off x="1668828" y="3291238"/>
              <a:ext cx="2503" cy="16268"/>
            </a:xfrm>
            <a:custGeom>
              <a:avLst/>
              <a:gdLst>
                <a:gd name="T0" fmla="*/ 1 w 2"/>
                <a:gd name="T1" fmla="*/ 13 h 13"/>
                <a:gd name="T2" fmla="*/ 0 w 2"/>
                <a:gd name="T3" fmla="*/ 12 h 13"/>
                <a:gd name="T4" fmla="*/ 0 w 2"/>
                <a:gd name="T5" fmla="*/ 0 h 13"/>
                <a:gd name="T6" fmla="*/ 2 w 2"/>
                <a:gd name="T7" fmla="*/ 1 h 13"/>
                <a:gd name="T8" fmla="*/ 1 w 2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" y="1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3A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6" name="Freeform 954"/>
            <p:cNvSpPr/>
            <p:nvPr>
              <p:custDataLst>
                <p:tags r:id="rId82"/>
              </p:custDataLst>
            </p:nvPr>
          </p:nvSpPr>
          <p:spPr bwMode="auto">
            <a:xfrm>
              <a:off x="1668828" y="3278725"/>
              <a:ext cx="25027" cy="13765"/>
            </a:xfrm>
            <a:custGeom>
              <a:avLst/>
              <a:gdLst>
                <a:gd name="T0" fmla="*/ 2 w 20"/>
                <a:gd name="T1" fmla="*/ 11 h 11"/>
                <a:gd name="T2" fmla="*/ 0 w 20"/>
                <a:gd name="T3" fmla="*/ 10 h 11"/>
                <a:gd name="T4" fmla="*/ 18 w 20"/>
                <a:gd name="T5" fmla="*/ 0 h 11"/>
                <a:gd name="T6" fmla="*/ 20 w 20"/>
                <a:gd name="T7" fmla="*/ 1 h 11"/>
                <a:gd name="T8" fmla="*/ 2 w 2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1">
                  <a:moveTo>
                    <a:pt x="2" y="11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20" y="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3A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7" name="Freeform 955"/>
            <p:cNvSpPr/>
            <p:nvPr>
              <p:custDataLst>
                <p:tags r:id="rId83"/>
              </p:custDataLst>
            </p:nvPr>
          </p:nvSpPr>
          <p:spPr bwMode="auto">
            <a:xfrm>
              <a:off x="1670079" y="3279977"/>
              <a:ext cx="23776" cy="27529"/>
            </a:xfrm>
            <a:custGeom>
              <a:avLst/>
              <a:gdLst>
                <a:gd name="T0" fmla="*/ 19 w 19"/>
                <a:gd name="T1" fmla="*/ 0 h 22"/>
                <a:gd name="T2" fmla="*/ 18 w 19"/>
                <a:gd name="T3" fmla="*/ 12 h 22"/>
                <a:gd name="T4" fmla="*/ 0 w 19"/>
                <a:gd name="T5" fmla="*/ 22 h 22"/>
                <a:gd name="T6" fmla="*/ 1 w 19"/>
                <a:gd name="T7" fmla="*/ 10 h 22"/>
                <a:gd name="T8" fmla="*/ 19 w 1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19" y="0"/>
                  </a:moveTo>
                  <a:lnTo>
                    <a:pt x="18" y="12"/>
                  </a:lnTo>
                  <a:lnTo>
                    <a:pt x="0" y="22"/>
                  </a:lnTo>
                  <a:lnTo>
                    <a:pt x="1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4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8" name="Freeform 956"/>
            <p:cNvSpPr/>
            <p:nvPr>
              <p:custDataLst>
                <p:tags r:id="rId84"/>
              </p:custDataLst>
            </p:nvPr>
          </p:nvSpPr>
          <p:spPr bwMode="auto">
            <a:xfrm>
              <a:off x="1672582" y="3292490"/>
              <a:ext cx="2503" cy="13765"/>
            </a:xfrm>
            <a:custGeom>
              <a:avLst/>
              <a:gdLst>
                <a:gd name="T0" fmla="*/ 2 w 2"/>
                <a:gd name="T1" fmla="*/ 11 h 11"/>
                <a:gd name="T2" fmla="*/ 0 w 2"/>
                <a:gd name="T3" fmla="*/ 10 h 11"/>
                <a:gd name="T4" fmla="*/ 0 w 2"/>
                <a:gd name="T5" fmla="*/ 0 h 11"/>
                <a:gd name="T6" fmla="*/ 2 w 2"/>
                <a:gd name="T7" fmla="*/ 2 h 11"/>
                <a:gd name="T8" fmla="*/ 2 w 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1">
                  <a:moveTo>
                    <a:pt x="2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6907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9" name="Freeform 957"/>
            <p:cNvSpPr/>
            <p:nvPr>
              <p:custDataLst>
                <p:tags r:id="rId85"/>
              </p:custDataLst>
            </p:nvPr>
          </p:nvSpPr>
          <p:spPr bwMode="auto">
            <a:xfrm>
              <a:off x="1672582" y="3282480"/>
              <a:ext cx="22524" cy="12513"/>
            </a:xfrm>
            <a:custGeom>
              <a:avLst/>
              <a:gdLst>
                <a:gd name="T0" fmla="*/ 2 w 18"/>
                <a:gd name="T1" fmla="*/ 10 h 10"/>
                <a:gd name="T2" fmla="*/ 0 w 18"/>
                <a:gd name="T3" fmla="*/ 8 h 10"/>
                <a:gd name="T4" fmla="*/ 15 w 18"/>
                <a:gd name="T5" fmla="*/ 0 h 10"/>
                <a:gd name="T6" fmla="*/ 18 w 18"/>
                <a:gd name="T7" fmla="*/ 1 h 10"/>
                <a:gd name="T8" fmla="*/ 2 w 1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2" y="10"/>
                  </a:moveTo>
                  <a:lnTo>
                    <a:pt x="0" y="8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A90B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0" name="Freeform 958"/>
            <p:cNvSpPr/>
            <p:nvPr>
              <p:custDataLst>
                <p:tags r:id="rId86"/>
              </p:custDataLst>
            </p:nvPr>
          </p:nvSpPr>
          <p:spPr bwMode="auto">
            <a:xfrm>
              <a:off x="1675085" y="3283730"/>
              <a:ext cx="20021" cy="22524"/>
            </a:xfrm>
            <a:custGeom>
              <a:avLst/>
              <a:gdLst>
                <a:gd name="T0" fmla="*/ 16 w 16"/>
                <a:gd name="T1" fmla="*/ 0 h 18"/>
                <a:gd name="T2" fmla="*/ 16 w 16"/>
                <a:gd name="T3" fmla="*/ 9 h 18"/>
                <a:gd name="T4" fmla="*/ 0 w 16"/>
                <a:gd name="T5" fmla="*/ 18 h 18"/>
                <a:gd name="T6" fmla="*/ 0 w 16"/>
                <a:gd name="T7" fmla="*/ 9 h 18"/>
                <a:gd name="T8" fmla="*/ 16 w 1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6" y="0"/>
                  </a:moveTo>
                  <a:lnTo>
                    <a:pt x="16" y="9"/>
                  </a:lnTo>
                  <a:lnTo>
                    <a:pt x="0" y="18"/>
                  </a:lnTo>
                  <a:lnTo>
                    <a:pt x="0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80A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1" name="Freeform 959"/>
            <p:cNvSpPr/>
            <p:nvPr>
              <p:custDataLst>
                <p:tags r:id="rId87"/>
              </p:custDataLst>
            </p:nvPr>
          </p:nvSpPr>
          <p:spPr bwMode="auto">
            <a:xfrm>
              <a:off x="1803972" y="3289988"/>
              <a:ext cx="96353" cy="60064"/>
            </a:xfrm>
            <a:custGeom>
              <a:avLst/>
              <a:gdLst>
                <a:gd name="T0" fmla="*/ 77 w 77"/>
                <a:gd name="T1" fmla="*/ 0 h 48"/>
                <a:gd name="T2" fmla="*/ 77 w 77"/>
                <a:gd name="T3" fmla="*/ 4 h 48"/>
                <a:gd name="T4" fmla="*/ 0 w 77"/>
                <a:gd name="T5" fmla="*/ 48 h 48"/>
                <a:gd name="T6" fmla="*/ 0 w 77"/>
                <a:gd name="T7" fmla="*/ 44 h 48"/>
                <a:gd name="T8" fmla="*/ 77 w 7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8">
                  <a:moveTo>
                    <a:pt x="77" y="0"/>
                  </a:moveTo>
                  <a:lnTo>
                    <a:pt x="77" y="4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C2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2" name="Freeform 960"/>
            <p:cNvSpPr/>
            <p:nvPr>
              <p:custDataLst>
                <p:tags r:id="rId88"/>
              </p:custDataLst>
            </p:nvPr>
          </p:nvSpPr>
          <p:spPr bwMode="auto">
            <a:xfrm>
              <a:off x="1787705" y="3333784"/>
              <a:ext cx="16268" cy="16268"/>
            </a:xfrm>
            <a:custGeom>
              <a:avLst/>
              <a:gdLst>
                <a:gd name="T0" fmla="*/ 13 w 13"/>
                <a:gd name="T1" fmla="*/ 13 h 13"/>
                <a:gd name="T2" fmla="*/ 13 w 13"/>
                <a:gd name="T3" fmla="*/ 9 h 13"/>
                <a:gd name="T4" fmla="*/ 0 w 13"/>
                <a:gd name="T5" fmla="*/ 0 h 13"/>
                <a:gd name="T6" fmla="*/ 1 w 13"/>
                <a:gd name="T7" fmla="*/ 4 h 13"/>
                <a:gd name="T8" fmla="*/ 13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13"/>
                  </a:moveTo>
                  <a:lnTo>
                    <a:pt x="13" y="9"/>
                  </a:lnTo>
                  <a:lnTo>
                    <a:pt x="0" y="0"/>
                  </a:lnTo>
                  <a:lnTo>
                    <a:pt x="1" y="4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3" name="Freeform 961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1765181" y="3055987"/>
              <a:ext cx="108867" cy="271540"/>
            </a:xfrm>
            <a:custGeom>
              <a:avLst/>
              <a:gdLst>
                <a:gd name="T0" fmla="*/ 30 w 87"/>
                <a:gd name="T1" fmla="*/ 217 h 217"/>
                <a:gd name="T2" fmla="*/ 30 w 87"/>
                <a:gd name="T3" fmla="*/ 217 h 217"/>
                <a:gd name="T4" fmla="*/ 3 w 87"/>
                <a:gd name="T5" fmla="*/ 177 h 217"/>
                <a:gd name="T6" fmla="*/ 0 w 87"/>
                <a:gd name="T7" fmla="*/ 175 h 217"/>
                <a:gd name="T8" fmla="*/ 0 w 87"/>
                <a:gd name="T9" fmla="*/ 95 h 217"/>
                <a:gd name="T10" fmla="*/ 1 w 87"/>
                <a:gd name="T11" fmla="*/ 91 h 217"/>
                <a:gd name="T12" fmla="*/ 25 w 87"/>
                <a:gd name="T13" fmla="*/ 48 h 217"/>
                <a:gd name="T14" fmla="*/ 43 w 87"/>
                <a:gd name="T15" fmla="*/ 25 h 217"/>
                <a:gd name="T16" fmla="*/ 80 w 87"/>
                <a:gd name="T17" fmla="*/ 0 h 217"/>
                <a:gd name="T18" fmla="*/ 81 w 87"/>
                <a:gd name="T19" fmla="*/ 0 h 217"/>
                <a:gd name="T20" fmla="*/ 83 w 87"/>
                <a:gd name="T21" fmla="*/ 2 h 217"/>
                <a:gd name="T22" fmla="*/ 86 w 87"/>
                <a:gd name="T23" fmla="*/ 52 h 217"/>
                <a:gd name="T24" fmla="*/ 87 w 87"/>
                <a:gd name="T25" fmla="*/ 114 h 217"/>
                <a:gd name="T26" fmla="*/ 85 w 87"/>
                <a:gd name="T27" fmla="*/ 119 h 217"/>
                <a:gd name="T28" fmla="*/ 85 w 87"/>
                <a:gd name="T29" fmla="*/ 121 h 217"/>
                <a:gd name="T30" fmla="*/ 85 w 87"/>
                <a:gd name="T31" fmla="*/ 127 h 217"/>
                <a:gd name="T32" fmla="*/ 80 w 87"/>
                <a:gd name="T33" fmla="*/ 186 h 217"/>
                <a:gd name="T34" fmla="*/ 77 w 87"/>
                <a:gd name="T35" fmla="*/ 190 h 217"/>
                <a:gd name="T36" fmla="*/ 31 w 87"/>
                <a:gd name="T37" fmla="*/ 217 h 217"/>
                <a:gd name="T38" fmla="*/ 30 w 87"/>
                <a:gd name="T39" fmla="*/ 217 h 217"/>
                <a:gd name="T40" fmla="*/ 81 w 87"/>
                <a:gd name="T41" fmla="*/ 2 h 217"/>
                <a:gd name="T42" fmla="*/ 81 w 87"/>
                <a:gd name="T43" fmla="*/ 2 h 217"/>
                <a:gd name="T44" fmla="*/ 44 w 87"/>
                <a:gd name="T45" fmla="*/ 27 h 217"/>
                <a:gd name="T46" fmla="*/ 26 w 87"/>
                <a:gd name="T47" fmla="*/ 48 h 217"/>
                <a:gd name="T48" fmla="*/ 2 w 87"/>
                <a:gd name="T49" fmla="*/ 92 h 217"/>
                <a:gd name="T50" fmla="*/ 1 w 87"/>
                <a:gd name="T51" fmla="*/ 95 h 217"/>
                <a:gd name="T52" fmla="*/ 1 w 87"/>
                <a:gd name="T53" fmla="*/ 175 h 217"/>
                <a:gd name="T54" fmla="*/ 3 w 87"/>
                <a:gd name="T55" fmla="*/ 176 h 217"/>
                <a:gd name="T56" fmla="*/ 31 w 87"/>
                <a:gd name="T57" fmla="*/ 215 h 217"/>
                <a:gd name="T58" fmla="*/ 77 w 87"/>
                <a:gd name="T59" fmla="*/ 189 h 217"/>
                <a:gd name="T60" fmla="*/ 79 w 87"/>
                <a:gd name="T61" fmla="*/ 186 h 217"/>
                <a:gd name="T62" fmla="*/ 83 w 87"/>
                <a:gd name="T63" fmla="*/ 127 h 217"/>
                <a:gd name="T64" fmla="*/ 83 w 87"/>
                <a:gd name="T65" fmla="*/ 121 h 217"/>
                <a:gd name="T66" fmla="*/ 84 w 87"/>
                <a:gd name="T67" fmla="*/ 118 h 217"/>
                <a:gd name="T68" fmla="*/ 86 w 87"/>
                <a:gd name="T69" fmla="*/ 114 h 217"/>
                <a:gd name="T70" fmla="*/ 85 w 87"/>
                <a:gd name="T71" fmla="*/ 52 h 217"/>
                <a:gd name="T72" fmla="*/ 82 w 87"/>
                <a:gd name="T73" fmla="*/ 2 h 217"/>
                <a:gd name="T74" fmla="*/ 81 w 87"/>
                <a:gd name="T75" fmla="*/ 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7" h="217">
                  <a:moveTo>
                    <a:pt x="30" y="217"/>
                  </a:moveTo>
                  <a:cubicBezTo>
                    <a:pt x="30" y="217"/>
                    <a:pt x="30" y="217"/>
                    <a:pt x="30" y="217"/>
                  </a:cubicBezTo>
                  <a:cubicBezTo>
                    <a:pt x="29" y="217"/>
                    <a:pt x="38" y="184"/>
                    <a:pt x="3" y="177"/>
                  </a:cubicBezTo>
                  <a:cubicBezTo>
                    <a:pt x="1" y="177"/>
                    <a:pt x="0" y="176"/>
                    <a:pt x="0" y="17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4"/>
                    <a:pt x="0" y="92"/>
                    <a:pt x="1" y="91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32" y="33"/>
                    <a:pt x="43" y="26"/>
                    <a:pt x="43" y="2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1" y="0"/>
                    <a:pt x="81" y="0"/>
                  </a:cubicBezTo>
                  <a:cubicBezTo>
                    <a:pt x="82" y="0"/>
                    <a:pt x="83" y="1"/>
                    <a:pt x="83" y="2"/>
                  </a:cubicBezTo>
                  <a:cubicBezTo>
                    <a:pt x="83" y="2"/>
                    <a:pt x="85" y="28"/>
                    <a:pt x="86" y="52"/>
                  </a:cubicBezTo>
                  <a:cubicBezTo>
                    <a:pt x="87" y="75"/>
                    <a:pt x="87" y="113"/>
                    <a:pt x="87" y="114"/>
                  </a:cubicBezTo>
                  <a:cubicBezTo>
                    <a:pt x="87" y="116"/>
                    <a:pt x="87" y="118"/>
                    <a:pt x="85" y="119"/>
                  </a:cubicBezTo>
                  <a:cubicBezTo>
                    <a:pt x="85" y="120"/>
                    <a:pt x="85" y="121"/>
                    <a:pt x="85" y="121"/>
                  </a:cubicBezTo>
                  <a:cubicBezTo>
                    <a:pt x="85" y="123"/>
                    <a:pt x="85" y="124"/>
                    <a:pt x="85" y="127"/>
                  </a:cubicBezTo>
                  <a:cubicBezTo>
                    <a:pt x="85" y="141"/>
                    <a:pt x="85" y="170"/>
                    <a:pt x="80" y="186"/>
                  </a:cubicBezTo>
                  <a:cubicBezTo>
                    <a:pt x="80" y="188"/>
                    <a:pt x="79" y="189"/>
                    <a:pt x="77" y="190"/>
                  </a:cubicBezTo>
                  <a:cubicBezTo>
                    <a:pt x="31" y="217"/>
                    <a:pt x="31" y="217"/>
                    <a:pt x="31" y="217"/>
                  </a:cubicBezTo>
                  <a:lnTo>
                    <a:pt x="30" y="217"/>
                  </a:lnTo>
                  <a:close/>
                  <a:moveTo>
                    <a:pt x="81" y="2"/>
                  </a:moveTo>
                  <a:cubicBezTo>
                    <a:pt x="81" y="2"/>
                    <a:pt x="81" y="2"/>
                    <a:pt x="81" y="2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33" y="34"/>
                    <a:pt x="26" y="48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3"/>
                    <a:pt x="1" y="94"/>
                    <a:pt x="1" y="95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1" y="175"/>
                    <a:pt x="2" y="176"/>
                    <a:pt x="3" y="176"/>
                  </a:cubicBezTo>
                  <a:cubicBezTo>
                    <a:pt x="38" y="182"/>
                    <a:pt x="31" y="215"/>
                    <a:pt x="31" y="215"/>
                  </a:cubicBezTo>
                  <a:cubicBezTo>
                    <a:pt x="77" y="189"/>
                    <a:pt x="77" y="189"/>
                    <a:pt x="77" y="189"/>
                  </a:cubicBezTo>
                  <a:cubicBezTo>
                    <a:pt x="78" y="188"/>
                    <a:pt x="79" y="187"/>
                    <a:pt x="79" y="186"/>
                  </a:cubicBezTo>
                  <a:cubicBezTo>
                    <a:pt x="83" y="170"/>
                    <a:pt x="83" y="140"/>
                    <a:pt x="83" y="127"/>
                  </a:cubicBezTo>
                  <a:cubicBezTo>
                    <a:pt x="83" y="124"/>
                    <a:pt x="83" y="123"/>
                    <a:pt x="83" y="121"/>
                  </a:cubicBezTo>
                  <a:cubicBezTo>
                    <a:pt x="83" y="120"/>
                    <a:pt x="84" y="119"/>
                    <a:pt x="84" y="118"/>
                  </a:cubicBezTo>
                  <a:cubicBezTo>
                    <a:pt x="85" y="117"/>
                    <a:pt x="86" y="115"/>
                    <a:pt x="86" y="114"/>
                  </a:cubicBezTo>
                  <a:cubicBezTo>
                    <a:pt x="86" y="113"/>
                    <a:pt x="86" y="75"/>
                    <a:pt x="85" y="52"/>
                  </a:cubicBezTo>
                  <a:cubicBezTo>
                    <a:pt x="83" y="29"/>
                    <a:pt x="82" y="2"/>
                    <a:pt x="82" y="2"/>
                  </a:cubicBezTo>
                  <a:cubicBezTo>
                    <a:pt x="82" y="2"/>
                    <a:pt x="81" y="2"/>
                    <a:pt x="81" y="2"/>
                  </a:cubicBez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4" name="Freeform 962"/>
            <p:cNvSpPr/>
            <p:nvPr>
              <p:custDataLst>
                <p:tags r:id="rId90"/>
              </p:custDataLst>
            </p:nvPr>
          </p:nvSpPr>
          <p:spPr bwMode="auto">
            <a:xfrm>
              <a:off x="1787705" y="3278725"/>
              <a:ext cx="112620" cy="66321"/>
            </a:xfrm>
            <a:custGeom>
              <a:avLst/>
              <a:gdLst>
                <a:gd name="T0" fmla="*/ 0 w 90"/>
                <a:gd name="T1" fmla="*/ 44 h 53"/>
                <a:gd name="T2" fmla="*/ 13 w 90"/>
                <a:gd name="T3" fmla="*/ 53 h 53"/>
                <a:gd name="T4" fmla="*/ 90 w 90"/>
                <a:gd name="T5" fmla="*/ 9 h 53"/>
                <a:gd name="T6" fmla="*/ 77 w 90"/>
                <a:gd name="T7" fmla="*/ 0 h 53"/>
                <a:gd name="T8" fmla="*/ 0 w 90"/>
                <a:gd name="T9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3">
                  <a:moveTo>
                    <a:pt x="0" y="44"/>
                  </a:moveTo>
                  <a:lnTo>
                    <a:pt x="13" y="53"/>
                  </a:lnTo>
                  <a:lnTo>
                    <a:pt x="90" y="9"/>
                  </a:lnTo>
                  <a:lnTo>
                    <a:pt x="77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5" name="Freeform 963"/>
            <p:cNvSpPr/>
            <p:nvPr>
              <p:custDataLst>
                <p:tags r:id="rId91"/>
              </p:custDataLst>
            </p:nvPr>
          </p:nvSpPr>
          <p:spPr bwMode="auto">
            <a:xfrm>
              <a:off x="1785202" y="3293741"/>
              <a:ext cx="18770" cy="52556"/>
            </a:xfrm>
            <a:custGeom>
              <a:avLst/>
              <a:gdLst>
                <a:gd name="T0" fmla="*/ 15 w 15"/>
                <a:gd name="T1" fmla="*/ 42 h 42"/>
                <a:gd name="T2" fmla="*/ 0 w 15"/>
                <a:gd name="T3" fmla="*/ 0 h 42"/>
                <a:gd name="T4" fmla="*/ 2 w 15"/>
                <a:gd name="T5" fmla="*/ 32 h 42"/>
                <a:gd name="T6" fmla="*/ 15 w 15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42">
                  <a:moveTo>
                    <a:pt x="15" y="42"/>
                  </a:moveTo>
                  <a:cubicBezTo>
                    <a:pt x="15" y="42"/>
                    <a:pt x="15" y="15"/>
                    <a:pt x="0" y="0"/>
                  </a:cubicBezTo>
                  <a:cubicBezTo>
                    <a:pt x="2" y="32"/>
                    <a:pt x="2" y="32"/>
                    <a:pt x="2" y="32"/>
                  </a:cubicBezTo>
                  <a:lnTo>
                    <a:pt x="15" y="42"/>
                  </a:lnTo>
                  <a:close/>
                </a:path>
              </a:pathLst>
            </a:custGeom>
            <a:solidFill>
              <a:srgbClr val="AD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6" name="Freeform 964"/>
            <p:cNvSpPr/>
            <p:nvPr>
              <p:custDataLst>
                <p:tags r:id="rId92"/>
              </p:custDataLst>
            </p:nvPr>
          </p:nvSpPr>
          <p:spPr bwMode="auto">
            <a:xfrm>
              <a:off x="1785202" y="3293741"/>
              <a:ext cx="23776" cy="52556"/>
            </a:xfrm>
            <a:custGeom>
              <a:avLst/>
              <a:gdLst>
                <a:gd name="T0" fmla="*/ 0 w 19"/>
                <a:gd name="T1" fmla="*/ 0 h 42"/>
                <a:gd name="T2" fmla="*/ 2 w 19"/>
                <a:gd name="T3" fmla="*/ 0 h 42"/>
                <a:gd name="T4" fmla="*/ 19 w 19"/>
                <a:gd name="T5" fmla="*/ 40 h 42"/>
                <a:gd name="T6" fmla="*/ 15 w 19"/>
                <a:gd name="T7" fmla="*/ 42 h 42"/>
                <a:gd name="T8" fmla="*/ 12 w 19"/>
                <a:gd name="T9" fmla="*/ 22 h 42"/>
                <a:gd name="T10" fmla="*/ 0 w 19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4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8" y="11"/>
                    <a:pt x="19" y="40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31"/>
                    <a:pt x="12" y="22"/>
                  </a:cubicBezTo>
                  <a:cubicBezTo>
                    <a:pt x="9" y="1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7" name="Freeform 965"/>
            <p:cNvSpPr/>
            <p:nvPr>
              <p:custDataLst>
                <p:tags r:id="rId93"/>
              </p:custDataLst>
            </p:nvPr>
          </p:nvSpPr>
          <p:spPr bwMode="auto">
            <a:xfrm>
              <a:off x="1756421" y="3186126"/>
              <a:ext cx="31284" cy="42545"/>
            </a:xfrm>
            <a:custGeom>
              <a:avLst/>
              <a:gdLst>
                <a:gd name="T0" fmla="*/ 24 w 25"/>
                <a:gd name="T1" fmla="*/ 19 h 34"/>
                <a:gd name="T2" fmla="*/ 15 w 25"/>
                <a:gd name="T3" fmla="*/ 19 h 34"/>
                <a:gd name="T4" fmla="*/ 15 w 25"/>
                <a:gd name="T5" fmla="*/ 14 h 34"/>
                <a:gd name="T6" fmla="*/ 11 w 25"/>
                <a:gd name="T7" fmla="*/ 2 h 34"/>
                <a:gd name="T8" fmla="*/ 4 w 25"/>
                <a:gd name="T9" fmla="*/ 17 h 34"/>
                <a:gd name="T10" fmla="*/ 5 w 25"/>
                <a:gd name="T11" fmla="*/ 32 h 34"/>
                <a:gd name="T12" fmla="*/ 13 w 25"/>
                <a:gd name="T13" fmla="*/ 27 h 34"/>
                <a:gd name="T14" fmla="*/ 25 w 25"/>
                <a:gd name="T15" fmla="*/ 26 h 34"/>
                <a:gd name="T16" fmla="*/ 24 w 25"/>
                <a:gd name="T17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24" y="19"/>
                  </a:move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6"/>
                    <a:pt x="15" y="14"/>
                  </a:cubicBezTo>
                  <a:cubicBezTo>
                    <a:pt x="14" y="3"/>
                    <a:pt x="12" y="0"/>
                    <a:pt x="11" y="2"/>
                  </a:cubicBezTo>
                  <a:cubicBezTo>
                    <a:pt x="9" y="7"/>
                    <a:pt x="9" y="6"/>
                    <a:pt x="4" y="17"/>
                  </a:cubicBezTo>
                  <a:cubicBezTo>
                    <a:pt x="1" y="27"/>
                    <a:pt x="0" y="34"/>
                    <a:pt x="5" y="32"/>
                  </a:cubicBezTo>
                  <a:cubicBezTo>
                    <a:pt x="7" y="31"/>
                    <a:pt x="13" y="27"/>
                    <a:pt x="13" y="27"/>
                  </a:cubicBezTo>
                  <a:cubicBezTo>
                    <a:pt x="25" y="26"/>
                    <a:pt x="25" y="26"/>
                    <a:pt x="25" y="26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8" name="Freeform 966"/>
            <p:cNvSpPr/>
            <p:nvPr>
              <p:custDataLst>
                <p:tags r:id="rId94"/>
              </p:custDataLst>
            </p:nvPr>
          </p:nvSpPr>
          <p:spPr bwMode="auto">
            <a:xfrm>
              <a:off x="1785202" y="3178618"/>
              <a:ext cx="21273" cy="51305"/>
            </a:xfrm>
            <a:custGeom>
              <a:avLst/>
              <a:gdLst>
                <a:gd name="T0" fmla="*/ 17 w 17"/>
                <a:gd name="T1" fmla="*/ 38 h 41"/>
                <a:gd name="T2" fmla="*/ 13 w 17"/>
                <a:gd name="T3" fmla="*/ 40 h 41"/>
                <a:gd name="T4" fmla="*/ 4 w 17"/>
                <a:gd name="T5" fmla="*/ 36 h 41"/>
                <a:gd name="T6" fmla="*/ 0 w 17"/>
                <a:gd name="T7" fmla="*/ 30 h 41"/>
                <a:gd name="T8" fmla="*/ 0 w 17"/>
                <a:gd name="T9" fmla="*/ 4 h 41"/>
                <a:gd name="T10" fmla="*/ 4 w 17"/>
                <a:gd name="T11" fmla="*/ 1 h 41"/>
                <a:gd name="T12" fmla="*/ 13 w 17"/>
                <a:gd name="T13" fmla="*/ 6 h 41"/>
                <a:gd name="T14" fmla="*/ 17 w 17"/>
                <a:gd name="T15" fmla="*/ 11 h 41"/>
                <a:gd name="T16" fmla="*/ 17 w 17"/>
                <a:gd name="T17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1">
                  <a:moveTo>
                    <a:pt x="17" y="38"/>
                  </a:moveTo>
                  <a:cubicBezTo>
                    <a:pt x="17" y="40"/>
                    <a:pt x="15" y="41"/>
                    <a:pt x="13" y="40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2" y="35"/>
                    <a:pt x="0" y="33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6" y="7"/>
                    <a:pt x="17" y="9"/>
                    <a:pt x="17" y="11"/>
                  </a:cubicBezTo>
                  <a:lnTo>
                    <a:pt x="1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9" name="Freeform 967"/>
            <p:cNvSpPr/>
            <p:nvPr>
              <p:custDataLst>
                <p:tags r:id="rId95"/>
              </p:custDataLst>
            </p:nvPr>
          </p:nvSpPr>
          <p:spPr bwMode="auto">
            <a:xfrm>
              <a:off x="1778945" y="3179870"/>
              <a:ext cx="25027" cy="50053"/>
            </a:xfrm>
            <a:custGeom>
              <a:avLst/>
              <a:gdLst>
                <a:gd name="T0" fmla="*/ 0 w 20"/>
                <a:gd name="T1" fmla="*/ 6 h 40"/>
                <a:gd name="T2" fmla="*/ 7 w 20"/>
                <a:gd name="T3" fmla="*/ 0 h 40"/>
                <a:gd name="T4" fmla="*/ 20 w 20"/>
                <a:gd name="T5" fmla="*/ 8 h 40"/>
                <a:gd name="T6" fmla="*/ 19 w 20"/>
                <a:gd name="T7" fmla="*/ 39 h 40"/>
                <a:gd name="T8" fmla="*/ 11 w 20"/>
                <a:gd name="T9" fmla="*/ 39 h 40"/>
                <a:gd name="T10" fmla="*/ 0 w 20"/>
                <a:gd name="T11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0">
                  <a:moveTo>
                    <a:pt x="0" y="6"/>
                  </a:moveTo>
                  <a:cubicBezTo>
                    <a:pt x="2" y="2"/>
                    <a:pt x="7" y="0"/>
                    <a:pt x="7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5" y="40"/>
                    <a:pt x="11" y="39"/>
                  </a:cubicBezTo>
                  <a:cubicBezTo>
                    <a:pt x="7" y="38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CCC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0" name="Freeform 968"/>
            <p:cNvSpPr/>
            <p:nvPr>
              <p:custDataLst>
                <p:tags r:id="rId96"/>
              </p:custDataLst>
            </p:nvPr>
          </p:nvSpPr>
          <p:spPr bwMode="auto">
            <a:xfrm>
              <a:off x="1777694" y="3184875"/>
              <a:ext cx="18770" cy="43797"/>
            </a:xfrm>
            <a:custGeom>
              <a:avLst/>
              <a:gdLst>
                <a:gd name="T0" fmla="*/ 0 w 15"/>
                <a:gd name="T1" fmla="*/ 3 h 35"/>
                <a:gd name="T2" fmla="*/ 4 w 15"/>
                <a:gd name="T3" fmla="*/ 1 h 35"/>
                <a:gd name="T4" fmla="*/ 12 w 15"/>
                <a:gd name="T5" fmla="*/ 5 h 35"/>
                <a:gd name="T6" fmla="*/ 15 w 15"/>
                <a:gd name="T7" fmla="*/ 10 h 35"/>
                <a:gd name="T8" fmla="*/ 15 w 15"/>
                <a:gd name="T9" fmla="*/ 32 h 35"/>
                <a:gd name="T10" fmla="*/ 11 w 15"/>
                <a:gd name="T11" fmla="*/ 34 h 35"/>
                <a:gd name="T12" fmla="*/ 4 w 15"/>
                <a:gd name="T13" fmla="*/ 31 h 35"/>
                <a:gd name="T14" fmla="*/ 0 w 15"/>
                <a:gd name="T15" fmla="*/ 26 h 35"/>
                <a:gd name="T16" fmla="*/ 0 w 15"/>
                <a:gd name="T1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35">
                  <a:moveTo>
                    <a:pt x="0" y="3"/>
                  </a:moveTo>
                  <a:cubicBezTo>
                    <a:pt x="0" y="1"/>
                    <a:pt x="2" y="0"/>
                    <a:pt x="4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6"/>
                    <a:pt x="15" y="8"/>
                    <a:pt x="15" y="10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4"/>
                    <a:pt x="13" y="35"/>
                    <a:pt x="11" y="34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0"/>
                    <a:pt x="0" y="28"/>
                    <a:pt x="0" y="2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7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1" name="Freeform 969"/>
            <p:cNvSpPr/>
            <p:nvPr>
              <p:custDataLst>
                <p:tags r:id="rId97"/>
              </p:custDataLst>
            </p:nvPr>
          </p:nvSpPr>
          <p:spPr bwMode="auto">
            <a:xfrm>
              <a:off x="1469865" y="3243688"/>
              <a:ext cx="16268" cy="20021"/>
            </a:xfrm>
            <a:custGeom>
              <a:avLst/>
              <a:gdLst>
                <a:gd name="T0" fmla="*/ 13 w 13"/>
                <a:gd name="T1" fmla="*/ 16 h 16"/>
                <a:gd name="T2" fmla="*/ 0 w 13"/>
                <a:gd name="T3" fmla="*/ 0 h 16"/>
                <a:gd name="T4" fmla="*/ 13 w 13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6">
                  <a:moveTo>
                    <a:pt x="13" y="16"/>
                  </a:moveTo>
                  <a:cubicBezTo>
                    <a:pt x="13" y="16"/>
                    <a:pt x="4" y="8"/>
                    <a:pt x="0" y="0"/>
                  </a:cubicBezTo>
                  <a:cubicBezTo>
                    <a:pt x="0" y="0"/>
                    <a:pt x="3" y="8"/>
                    <a:pt x="13" y="16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2" name="Freeform 970"/>
            <p:cNvSpPr/>
            <p:nvPr>
              <p:custDataLst>
                <p:tags r:id="rId98"/>
              </p:custDataLst>
            </p:nvPr>
          </p:nvSpPr>
          <p:spPr bwMode="auto">
            <a:xfrm>
              <a:off x="2258207" y="2795709"/>
              <a:ext cx="23776" cy="277797"/>
            </a:xfrm>
            <a:custGeom>
              <a:avLst/>
              <a:gdLst>
                <a:gd name="T0" fmla="*/ 0 w 19"/>
                <a:gd name="T1" fmla="*/ 14 h 222"/>
                <a:gd name="T2" fmla="*/ 11 w 19"/>
                <a:gd name="T3" fmla="*/ 8 h 222"/>
                <a:gd name="T4" fmla="*/ 13 w 19"/>
                <a:gd name="T5" fmla="*/ 0 h 222"/>
                <a:gd name="T6" fmla="*/ 19 w 19"/>
                <a:gd name="T7" fmla="*/ 13 h 222"/>
                <a:gd name="T8" fmla="*/ 19 w 19"/>
                <a:gd name="T9" fmla="*/ 205 h 222"/>
                <a:gd name="T10" fmla="*/ 15 w 19"/>
                <a:gd name="T11" fmla="*/ 212 h 222"/>
                <a:gd name="T12" fmla="*/ 0 w 19"/>
                <a:gd name="T13" fmla="*/ 222 h 222"/>
                <a:gd name="T14" fmla="*/ 0 w 19"/>
                <a:gd name="T15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22">
                  <a:moveTo>
                    <a:pt x="0" y="14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7" y="4"/>
                    <a:pt x="13" y="0"/>
                    <a:pt x="13" y="0"/>
                  </a:cubicBezTo>
                  <a:cubicBezTo>
                    <a:pt x="19" y="4"/>
                    <a:pt x="19" y="8"/>
                    <a:pt x="19" y="13"/>
                  </a:cubicBezTo>
                  <a:cubicBezTo>
                    <a:pt x="19" y="205"/>
                    <a:pt x="19" y="205"/>
                    <a:pt x="19" y="205"/>
                  </a:cubicBezTo>
                  <a:cubicBezTo>
                    <a:pt x="19" y="208"/>
                    <a:pt x="18" y="211"/>
                    <a:pt x="15" y="212"/>
                  </a:cubicBezTo>
                  <a:cubicBezTo>
                    <a:pt x="0" y="222"/>
                    <a:pt x="0" y="222"/>
                    <a:pt x="0" y="222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E2D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3" name="Freeform 971"/>
            <p:cNvSpPr/>
            <p:nvPr>
              <p:custDataLst>
                <p:tags r:id="rId99"/>
              </p:custDataLst>
            </p:nvPr>
          </p:nvSpPr>
          <p:spPr bwMode="auto">
            <a:xfrm>
              <a:off x="1653811" y="3032212"/>
              <a:ext cx="77583" cy="176439"/>
            </a:xfrm>
            <a:custGeom>
              <a:avLst/>
              <a:gdLst>
                <a:gd name="T0" fmla="*/ 0 w 62"/>
                <a:gd name="T1" fmla="*/ 0 h 141"/>
                <a:gd name="T2" fmla="*/ 11 w 62"/>
                <a:gd name="T3" fmla="*/ 65 h 141"/>
                <a:gd name="T4" fmla="*/ 26 w 62"/>
                <a:gd name="T5" fmla="*/ 130 h 141"/>
                <a:gd name="T6" fmla="*/ 40 w 62"/>
                <a:gd name="T7" fmla="*/ 133 h 141"/>
                <a:gd name="T8" fmla="*/ 40 w 62"/>
                <a:gd name="T9" fmla="*/ 134 h 141"/>
                <a:gd name="T10" fmla="*/ 40 w 62"/>
                <a:gd name="T11" fmla="*/ 134 h 141"/>
                <a:gd name="T12" fmla="*/ 39 w 62"/>
                <a:gd name="T13" fmla="*/ 135 h 141"/>
                <a:gd name="T14" fmla="*/ 39 w 62"/>
                <a:gd name="T15" fmla="*/ 135 h 141"/>
                <a:gd name="T16" fmla="*/ 26 w 62"/>
                <a:gd name="T17" fmla="*/ 132 h 141"/>
                <a:gd name="T18" fmla="*/ 26 w 62"/>
                <a:gd name="T19" fmla="*/ 133 h 141"/>
                <a:gd name="T20" fmla="*/ 55 w 62"/>
                <a:gd name="T21" fmla="*/ 141 h 141"/>
                <a:gd name="T22" fmla="*/ 56 w 62"/>
                <a:gd name="T23" fmla="*/ 141 h 141"/>
                <a:gd name="T24" fmla="*/ 59 w 62"/>
                <a:gd name="T25" fmla="*/ 139 h 141"/>
                <a:gd name="T26" fmla="*/ 62 w 62"/>
                <a:gd name="T27" fmla="*/ 133 h 141"/>
                <a:gd name="T28" fmla="*/ 40 w 62"/>
                <a:gd name="T29" fmla="*/ 52 h 141"/>
                <a:gd name="T30" fmla="*/ 33 w 62"/>
                <a:gd name="T31" fmla="*/ 18 h 141"/>
                <a:gd name="T32" fmla="*/ 0 w 62"/>
                <a:gd name="T3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141">
                  <a:moveTo>
                    <a:pt x="0" y="0"/>
                  </a:moveTo>
                  <a:cubicBezTo>
                    <a:pt x="1" y="18"/>
                    <a:pt x="5" y="39"/>
                    <a:pt x="11" y="65"/>
                  </a:cubicBezTo>
                  <a:cubicBezTo>
                    <a:pt x="16" y="87"/>
                    <a:pt x="21" y="109"/>
                    <a:pt x="26" y="130"/>
                  </a:cubicBezTo>
                  <a:cubicBezTo>
                    <a:pt x="34" y="132"/>
                    <a:pt x="40" y="132"/>
                    <a:pt x="40" y="133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7" y="134"/>
                    <a:pt x="32" y="134"/>
                    <a:pt x="26" y="132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35" y="136"/>
                    <a:pt x="45" y="138"/>
                    <a:pt x="55" y="141"/>
                  </a:cubicBezTo>
                  <a:cubicBezTo>
                    <a:pt x="55" y="141"/>
                    <a:pt x="56" y="141"/>
                    <a:pt x="56" y="141"/>
                  </a:cubicBezTo>
                  <a:cubicBezTo>
                    <a:pt x="57" y="141"/>
                    <a:pt x="59" y="140"/>
                    <a:pt x="59" y="139"/>
                  </a:cubicBezTo>
                  <a:cubicBezTo>
                    <a:pt x="60" y="137"/>
                    <a:pt x="61" y="135"/>
                    <a:pt x="62" y="133"/>
                  </a:cubicBezTo>
                  <a:cubicBezTo>
                    <a:pt x="54" y="102"/>
                    <a:pt x="45" y="70"/>
                    <a:pt x="40" y="52"/>
                  </a:cubicBezTo>
                  <a:cubicBezTo>
                    <a:pt x="37" y="39"/>
                    <a:pt x="35" y="28"/>
                    <a:pt x="33" y="18"/>
                  </a:cubicBezTo>
                  <a:cubicBezTo>
                    <a:pt x="19" y="12"/>
                    <a:pt x="8" y="5"/>
                    <a:pt x="0" y="0"/>
                  </a:cubicBezTo>
                </a:path>
              </a:pathLst>
            </a:custGeom>
            <a:solidFill>
              <a:srgbClr val="96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4" name="Freeform 972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1652561" y="3030961"/>
              <a:ext cx="80086" cy="178941"/>
            </a:xfrm>
            <a:custGeom>
              <a:avLst/>
              <a:gdLst>
                <a:gd name="T0" fmla="*/ 63 w 64"/>
                <a:gd name="T1" fmla="*/ 134 h 143"/>
                <a:gd name="T2" fmla="*/ 60 w 64"/>
                <a:gd name="T3" fmla="*/ 140 h 143"/>
                <a:gd name="T4" fmla="*/ 57 w 64"/>
                <a:gd name="T5" fmla="*/ 142 h 143"/>
                <a:gd name="T6" fmla="*/ 56 w 64"/>
                <a:gd name="T7" fmla="*/ 142 h 143"/>
                <a:gd name="T8" fmla="*/ 27 w 64"/>
                <a:gd name="T9" fmla="*/ 134 h 143"/>
                <a:gd name="T10" fmla="*/ 28 w 64"/>
                <a:gd name="T11" fmla="*/ 135 h 143"/>
                <a:gd name="T12" fmla="*/ 56 w 64"/>
                <a:gd name="T13" fmla="*/ 142 h 143"/>
                <a:gd name="T14" fmla="*/ 57 w 64"/>
                <a:gd name="T15" fmla="*/ 143 h 143"/>
                <a:gd name="T16" fmla="*/ 61 w 64"/>
                <a:gd name="T17" fmla="*/ 140 h 143"/>
                <a:gd name="T18" fmla="*/ 64 w 64"/>
                <a:gd name="T19" fmla="*/ 135 h 143"/>
                <a:gd name="T20" fmla="*/ 63 w 64"/>
                <a:gd name="T21" fmla="*/ 134 h 143"/>
                <a:gd name="T22" fmla="*/ 0 w 64"/>
                <a:gd name="T23" fmla="*/ 0 h 143"/>
                <a:gd name="T24" fmla="*/ 1 w 64"/>
                <a:gd name="T25" fmla="*/ 1 h 143"/>
                <a:gd name="T26" fmla="*/ 34 w 64"/>
                <a:gd name="T27" fmla="*/ 19 h 143"/>
                <a:gd name="T28" fmla="*/ 34 w 64"/>
                <a:gd name="T29" fmla="*/ 18 h 143"/>
                <a:gd name="T30" fmla="*/ 0 w 64"/>
                <a:gd name="T3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143">
                  <a:moveTo>
                    <a:pt x="63" y="134"/>
                  </a:moveTo>
                  <a:cubicBezTo>
                    <a:pt x="62" y="136"/>
                    <a:pt x="61" y="138"/>
                    <a:pt x="60" y="140"/>
                  </a:cubicBezTo>
                  <a:cubicBezTo>
                    <a:pt x="60" y="141"/>
                    <a:pt x="58" y="142"/>
                    <a:pt x="57" y="142"/>
                  </a:cubicBezTo>
                  <a:cubicBezTo>
                    <a:pt x="57" y="142"/>
                    <a:pt x="56" y="142"/>
                    <a:pt x="56" y="142"/>
                  </a:cubicBezTo>
                  <a:cubicBezTo>
                    <a:pt x="46" y="139"/>
                    <a:pt x="36" y="137"/>
                    <a:pt x="27" y="134"/>
                  </a:cubicBezTo>
                  <a:cubicBezTo>
                    <a:pt x="28" y="134"/>
                    <a:pt x="28" y="135"/>
                    <a:pt x="28" y="135"/>
                  </a:cubicBezTo>
                  <a:cubicBezTo>
                    <a:pt x="36" y="138"/>
                    <a:pt x="46" y="140"/>
                    <a:pt x="56" y="142"/>
                  </a:cubicBezTo>
                  <a:cubicBezTo>
                    <a:pt x="56" y="143"/>
                    <a:pt x="57" y="143"/>
                    <a:pt x="57" y="143"/>
                  </a:cubicBezTo>
                  <a:cubicBezTo>
                    <a:pt x="59" y="143"/>
                    <a:pt x="60" y="142"/>
                    <a:pt x="61" y="140"/>
                  </a:cubicBezTo>
                  <a:cubicBezTo>
                    <a:pt x="62" y="139"/>
                    <a:pt x="63" y="137"/>
                    <a:pt x="64" y="135"/>
                  </a:cubicBezTo>
                  <a:cubicBezTo>
                    <a:pt x="63" y="135"/>
                    <a:pt x="63" y="134"/>
                    <a:pt x="63" y="134"/>
                  </a:cubicBezTo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9" y="6"/>
                    <a:pt x="20" y="13"/>
                    <a:pt x="34" y="19"/>
                  </a:cubicBezTo>
                  <a:cubicBezTo>
                    <a:pt x="34" y="19"/>
                    <a:pt x="34" y="19"/>
                    <a:pt x="34" y="18"/>
                  </a:cubicBezTo>
                  <a:cubicBezTo>
                    <a:pt x="20" y="11"/>
                    <a:pt x="9" y="5"/>
                    <a:pt x="0" y="0"/>
                  </a:cubicBezTo>
                </a:path>
              </a:pathLst>
            </a:custGeom>
            <a:solidFill>
              <a:srgbClr val="96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5" name="Freeform 973"/>
            <p:cNvSpPr/>
            <p:nvPr>
              <p:custDataLst>
                <p:tags r:id="rId101"/>
              </p:custDataLst>
            </p:nvPr>
          </p:nvSpPr>
          <p:spPr bwMode="auto">
            <a:xfrm>
              <a:off x="1686346" y="3194886"/>
              <a:ext cx="17519" cy="5005"/>
            </a:xfrm>
            <a:custGeom>
              <a:avLst/>
              <a:gdLst>
                <a:gd name="T0" fmla="*/ 0 w 14"/>
                <a:gd name="T1" fmla="*/ 0 h 4"/>
                <a:gd name="T2" fmla="*/ 0 w 14"/>
                <a:gd name="T3" fmla="*/ 1 h 4"/>
                <a:gd name="T4" fmla="*/ 14 w 14"/>
                <a:gd name="T5" fmla="*/ 4 h 4"/>
                <a:gd name="T6" fmla="*/ 14 w 14"/>
                <a:gd name="T7" fmla="*/ 4 h 4"/>
                <a:gd name="T8" fmla="*/ 14 w 14"/>
                <a:gd name="T9" fmla="*/ 4 h 4"/>
                <a:gd name="T10" fmla="*/ 14 w 14"/>
                <a:gd name="T11" fmla="*/ 3 h 4"/>
                <a:gd name="T12" fmla="*/ 0 w 1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8" y="3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8" y="2"/>
                    <a:pt x="0" y="0"/>
                  </a:cubicBezTo>
                </a:path>
              </a:pathLst>
            </a:custGeom>
            <a:solidFill>
              <a:srgbClr val="60D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6" name="Freeform 974"/>
            <p:cNvSpPr/>
            <p:nvPr>
              <p:custDataLst>
                <p:tags r:id="rId102"/>
              </p:custDataLst>
            </p:nvPr>
          </p:nvSpPr>
          <p:spPr bwMode="auto">
            <a:xfrm>
              <a:off x="1686346" y="3196137"/>
              <a:ext cx="17519" cy="5005"/>
            </a:xfrm>
            <a:custGeom>
              <a:avLst/>
              <a:gdLst>
                <a:gd name="T0" fmla="*/ 0 w 14"/>
                <a:gd name="T1" fmla="*/ 0 h 4"/>
                <a:gd name="T2" fmla="*/ 0 w 14"/>
                <a:gd name="T3" fmla="*/ 1 h 4"/>
                <a:gd name="T4" fmla="*/ 13 w 14"/>
                <a:gd name="T5" fmla="*/ 4 h 4"/>
                <a:gd name="T6" fmla="*/ 13 w 14"/>
                <a:gd name="T7" fmla="*/ 4 h 4"/>
                <a:gd name="T8" fmla="*/ 14 w 14"/>
                <a:gd name="T9" fmla="*/ 3 h 4"/>
                <a:gd name="T10" fmla="*/ 14 w 14"/>
                <a:gd name="T11" fmla="*/ 3 h 4"/>
                <a:gd name="T12" fmla="*/ 0 w 1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6" y="3"/>
                    <a:pt x="11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8" y="2"/>
                    <a:pt x="0" y="0"/>
                  </a:cubicBezTo>
                </a:path>
              </a:pathLst>
            </a:custGeom>
            <a:solidFill>
              <a:srgbClr val="6FD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7" name="Freeform 975"/>
            <p:cNvSpPr/>
            <p:nvPr>
              <p:custDataLst>
                <p:tags r:id="rId103"/>
              </p:custDataLst>
            </p:nvPr>
          </p:nvSpPr>
          <p:spPr bwMode="auto">
            <a:xfrm>
              <a:off x="1914089" y="3000929"/>
              <a:ext cx="367893" cy="275294"/>
            </a:xfrm>
            <a:custGeom>
              <a:avLst/>
              <a:gdLst>
                <a:gd name="T0" fmla="*/ 0 w 294"/>
                <a:gd name="T1" fmla="*/ 169 h 220"/>
                <a:gd name="T2" fmla="*/ 294 w 294"/>
                <a:gd name="T3" fmla="*/ 0 h 220"/>
                <a:gd name="T4" fmla="*/ 294 w 294"/>
                <a:gd name="T5" fmla="*/ 39 h 220"/>
                <a:gd name="T6" fmla="*/ 284 w 294"/>
                <a:gd name="T7" fmla="*/ 57 h 220"/>
                <a:gd name="T8" fmla="*/ 0 w 294"/>
                <a:gd name="T9" fmla="*/ 220 h 220"/>
                <a:gd name="T10" fmla="*/ 0 w 294"/>
                <a:gd name="T11" fmla="*/ 16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220">
                  <a:moveTo>
                    <a:pt x="0" y="169"/>
                  </a:moveTo>
                  <a:cubicBezTo>
                    <a:pt x="294" y="0"/>
                    <a:pt x="294" y="0"/>
                    <a:pt x="294" y="0"/>
                  </a:cubicBezTo>
                  <a:cubicBezTo>
                    <a:pt x="294" y="39"/>
                    <a:pt x="294" y="39"/>
                    <a:pt x="294" y="39"/>
                  </a:cubicBezTo>
                  <a:cubicBezTo>
                    <a:pt x="294" y="46"/>
                    <a:pt x="292" y="51"/>
                    <a:pt x="284" y="57"/>
                  </a:cubicBezTo>
                  <a:cubicBezTo>
                    <a:pt x="0" y="220"/>
                    <a:pt x="0" y="220"/>
                    <a:pt x="0" y="220"/>
                  </a:cubicBezTo>
                  <a:lnTo>
                    <a:pt x="0" y="169"/>
                  </a:lnTo>
                  <a:close/>
                </a:path>
              </a:pathLst>
            </a:custGeom>
            <a:solidFill>
              <a:srgbClr val="F94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8" name="Freeform 976"/>
            <p:cNvSpPr/>
            <p:nvPr>
              <p:custDataLst>
                <p:tags r:id="rId104"/>
              </p:custDataLst>
            </p:nvPr>
          </p:nvSpPr>
          <p:spPr bwMode="auto">
            <a:xfrm>
              <a:off x="1931608" y="3020950"/>
              <a:ext cx="38792" cy="135144"/>
            </a:xfrm>
            <a:custGeom>
              <a:avLst/>
              <a:gdLst>
                <a:gd name="T0" fmla="*/ 31 w 31"/>
                <a:gd name="T1" fmla="*/ 0 h 108"/>
                <a:gd name="T2" fmla="*/ 31 w 31"/>
                <a:gd name="T3" fmla="*/ 90 h 108"/>
                <a:gd name="T4" fmla="*/ 0 w 31"/>
                <a:gd name="T5" fmla="*/ 108 h 108"/>
                <a:gd name="T6" fmla="*/ 0 w 31"/>
                <a:gd name="T7" fmla="*/ 17 h 108"/>
                <a:gd name="T8" fmla="*/ 31 w 31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08">
                  <a:moveTo>
                    <a:pt x="31" y="0"/>
                  </a:moveTo>
                  <a:lnTo>
                    <a:pt x="31" y="90"/>
                  </a:lnTo>
                  <a:lnTo>
                    <a:pt x="0" y="108"/>
                  </a:lnTo>
                  <a:lnTo>
                    <a:pt x="0" y="1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B9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9" name="Freeform 977"/>
            <p:cNvSpPr/>
            <p:nvPr>
              <p:custDataLst>
                <p:tags r:id="rId105"/>
              </p:custDataLst>
            </p:nvPr>
          </p:nvSpPr>
          <p:spPr bwMode="auto">
            <a:xfrm>
              <a:off x="1982913" y="2992170"/>
              <a:ext cx="37540" cy="135144"/>
            </a:xfrm>
            <a:custGeom>
              <a:avLst/>
              <a:gdLst>
                <a:gd name="T0" fmla="*/ 30 w 30"/>
                <a:gd name="T1" fmla="*/ 0 h 108"/>
                <a:gd name="T2" fmla="*/ 30 w 30"/>
                <a:gd name="T3" fmla="*/ 91 h 108"/>
                <a:gd name="T4" fmla="*/ 0 w 30"/>
                <a:gd name="T5" fmla="*/ 108 h 108"/>
                <a:gd name="T6" fmla="*/ 0 w 30"/>
                <a:gd name="T7" fmla="*/ 18 h 108"/>
                <a:gd name="T8" fmla="*/ 30 w 30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8">
                  <a:moveTo>
                    <a:pt x="30" y="0"/>
                  </a:moveTo>
                  <a:lnTo>
                    <a:pt x="30" y="91"/>
                  </a:lnTo>
                  <a:lnTo>
                    <a:pt x="0" y="108"/>
                  </a:lnTo>
                  <a:lnTo>
                    <a:pt x="0" y="1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B9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0" name="Freeform 978"/>
            <p:cNvSpPr/>
            <p:nvPr>
              <p:custDataLst>
                <p:tags r:id="rId106"/>
              </p:custDataLst>
            </p:nvPr>
          </p:nvSpPr>
          <p:spPr bwMode="auto">
            <a:xfrm>
              <a:off x="1931608" y="3108543"/>
              <a:ext cx="38792" cy="47551"/>
            </a:xfrm>
            <a:custGeom>
              <a:avLst/>
              <a:gdLst>
                <a:gd name="T0" fmla="*/ 31 w 31"/>
                <a:gd name="T1" fmla="*/ 0 h 38"/>
                <a:gd name="T2" fmla="*/ 0 w 31"/>
                <a:gd name="T3" fmla="*/ 38 h 38"/>
                <a:gd name="T4" fmla="*/ 31 w 31"/>
                <a:gd name="T5" fmla="*/ 20 h 38"/>
                <a:gd name="T6" fmla="*/ 31 w 3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8">
                  <a:moveTo>
                    <a:pt x="31" y="0"/>
                  </a:moveTo>
                  <a:lnTo>
                    <a:pt x="0" y="38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1" name="Freeform 979"/>
            <p:cNvSpPr/>
            <p:nvPr>
              <p:custDataLst>
                <p:tags r:id="rId107"/>
              </p:custDataLst>
            </p:nvPr>
          </p:nvSpPr>
          <p:spPr bwMode="auto">
            <a:xfrm>
              <a:off x="1982913" y="3050982"/>
              <a:ext cx="37540" cy="76332"/>
            </a:xfrm>
            <a:custGeom>
              <a:avLst/>
              <a:gdLst>
                <a:gd name="T0" fmla="*/ 0 w 30"/>
                <a:gd name="T1" fmla="*/ 37 h 61"/>
                <a:gd name="T2" fmla="*/ 30 w 30"/>
                <a:gd name="T3" fmla="*/ 0 h 61"/>
                <a:gd name="T4" fmla="*/ 30 w 30"/>
                <a:gd name="T5" fmla="*/ 44 h 61"/>
                <a:gd name="T6" fmla="*/ 0 w 30"/>
                <a:gd name="T7" fmla="*/ 61 h 61"/>
                <a:gd name="T8" fmla="*/ 0 w 30"/>
                <a:gd name="T9" fmla="*/ 3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1">
                  <a:moveTo>
                    <a:pt x="0" y="37"/>
                  </a:moveTo>
                  <a:lnTo>
                    <a:pt x="30" y="0"/>
                  </a:lnTo>
                  <a:lnTo>
                    <a:pt x="30" y="44"/>
                  </a:lnTo>
                  <a:lnTo>
                    <a:pt x="0" y="61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2" name="Freeform 980"/>
            <p:cNvSpPr/>
            <p:nvPr>
              <p:custDataLst>
                <p:tags r:id="rId108"/>
              </p:custDataLst>
            </p:nvPr>
          </p:nvSpPr>
          <p:spPr bwMode="auto">
            <a:xfrm>
              <a:off x="2064250" y="2885806"/>
              <a:ext cx="171433" cy="221487"/>
            </a:xfrm>
            <a:custGeom>
              <a:avLst/>
              <a:gdLst>
                <a:gd name="T0" fmla="*/ 137 w 137"/>
                <a:gd name="T1" fmla="*/ 0 h 177"/>
                <a:gd name="T2" fmla="*/ 136 w 137"/>
                <a:gd name="T3" fmla="*/ 95 h 177"/>
                <a:gd name="T4" fmla="*/ 0 w 137"/>
                <a:gd name="T5" fmla="*/ 177 h 177"/>
                <a:gd name="T6" fmla="*/ 0 w 137"/>
                <a:gd name="T7" fmla="*/ 81 h 177"/>
                <a:gd name="T8" fmla="*/ 137 w 137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77">
                  <a:moveTo>
                    <a:pt x="137" y="0"/>
                  </a:moveTo>
                  <a:lnTo>
                    <a:pt x="136" y="95"/>
                  </a:lnTo>
                  <a:lnTo>
                    <a:pt x="0" y="177"/>
                  </a:lnTo>
                  <a:lnTo>
                    <a:pt x="0" y="81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038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3" name="Freeform 981"/>
            <p:cNvSpPr/>
            <p:nvPr>
              <p:custDataLst>
                <p:tags r:id="rId109"/>
              </p:custDataLst>
            </p:nvPr>
          </p:nvSpPr>
          <p:spPr bwMode="auto">
            <a:xfrm>
              <a:off x="2052988" y="2878298"/>
              <a:ext cx="223990" cy="148909"/>
            </a:xfrm>
            <a:custGeom>
              <a:avLst/>
              <a:gdLst>
                <a:gd name="T0" fmla="*/ 39 w 179"/>
                <a:gd name="T1" fmla="*/ 119 h 119"/>
                <a:gd name="T2" fmla="*/ 179 w 179"/>
                <a:gd name="T3" fmla="*/ 38 h 119"/>
                <a:gd name="T4" fmla="*/ 140 w 179"/>
                <a:gd name="T5" fmla="*/ 0 h 119"/>
                <a:gd name="T6" fmla="*/ 0 w 179"/>
                <a:gd name="T7" fmla="*/ 81 h 119"/>
                <a:gd name="T8" fmla="*/ 39 w 179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19">
                  <a:moveTo>
                    <a:pt x="39" y="119"/>
                  </a:moveTo>
                  <a:lnTo>
                    <a:pt x="179" y="38"/>
                  </a:lnTo>
                  <a:lnTo>
                    <a:pt x="140" y="0"/>
                  </a:lnTo>
                  <a:lnTo>
                    <a:pt x="0" y="81"/>
                  </a:lnTo>
                  <a:lnTo>
                    <a:pt x="39" y="119"/>
                  </a:lnTo>
                  <a:close/>
                </a:path>
              </a:pathLst>
            </a:custGeom>
            <a:solidFill>
              <a:srgbClr val="FF5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4" name="Freeform 982"/>
            <p:cNvSpPr/>
            <p:nvPr>
              <p:custDataLst>
                <p:tags r:id="rId110"/>
              </p:custDataLst>
            </p:nvPr>
          </p:nvSpPr>
          <p:spPr bwMode="auto">
            <a:xfrm>
              <a:off x="2052988" y="2979656"/>
              <a:ext cx="48803" cy="47551"/>
            </a:xfrm>
            <a:custGeom>
              <a:avLst/>
              <a:gdLst>
                <a:gd name="T0" fmla="*/ 0 w 39"/>
                <a:gd name="T1" fmla="*/ 0 h 38"/>
                <a:gd name="T2" fmla="*/ 0 w 39"/>
                <a:gd name="T3" fmla="*/ 15 h 38"/>
                <a:gd name="T4" fmla="*/ 39 w 39"/>
                <a:gd name="T5" fmla="*/ 38 h 38"/>
                <a:gd name="T6" fmla="*/ 0 w 39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8">
                  <a:moveTo>
                    <a:pt x="0" y="0"/>
                  </a:moveTo>
                  <a:lnTo>
                    <a:pt x="0" y="15"/>
                  </a:lnTo>
                  <a:lnTo>
                    <a:pt x="39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5" name="Freeform 983"/>
            <p:cNvSpPr/>
            <p:nvPr>
              <p:custDataLst>
                <p:tags r:id="rId111"/>
              </p:custDataLst>
            </p:nvPr>
          </p:nvSpPr>
          <p:spPr bwMode="auto">
            <a:xfrm>
              <a:off x="2206902" y="2885806"/>
              <a:ext cx="57561" cy="51305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6" name="Freeform 984"/>
            <p:cNvSpPr/>
            <p:nvPr>
              <p:custDataLst>
                <p:tags r:id="rId112"/>
              </p:custDataLst>
            </p:nvPr>
          </p:nvSpPr>
          <p:spPr bwMode="auto">
            <a:xfrm>
              <a:off x="2184378" y="2899571"/>
              <a:ext cx="56311" cy="51305"/>
            </a:xfrm>
            <a:custGeom>
              <a:avLst/>
              <a:gdLst>
                <a:gd name="T0" fmla="*/ 39 w 45"/>
                <a:gd name="T1" fmla="*/ 41 h 41"/>
                <a:gd name="T2" fmla="*/ 45 w 45"/>
                <a:gd name="T3" fmla="*/ 37 h 41"/>
                <a:gd name="T4" fmla="*/ 6 w 45"/>
                <a:gd name="T5" fmla="*/ 0 h 41"/>
                <a:gd name="T6" fmla="*/ 0 w 45"/>
                <a:gd name="T7" fmla="*/ 3 h 41"/>
                <a:gd name="T8" fmla="*/ 39 w 45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1">
                  <a:moveTo>
                    <a:pt x="39" y="41"/>
                  </a:moveTo>
                  <a:lnTo>
                    <a:pt x="45" y="37"/>
                  </a:lnTo>
                  <a:lnTo>
                    <a:pt x="6" y="0"/>
                  </a:lnTo>
                  <a:lnTo>
                    <a:pt x="0" y="3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7" name="Freeform 985"/>
            <p:cNvSpPr/>
            <p:nvPr>
              <p:custDataLst>
                <p:tags r:id="rId113"/>
              </p:custDataLst>
            </p:nvPr>
          </p:nvSpPr>
          <p:spPr bwMode="auto">
            <a:xfrm>
              <a:off x="2161854" y="2912084"/>
              <a:ext cx="56311" cy="52556"/>
            </a:xfrm>
            <a:custGeom>
              <a:avLst/>
              <a:gdLst>
                <a:gd name="T0" fmla="*/ 38 w 45"/>
                <a:gd name="T1" fmla="*/ 42 h 42"/>
                <a:gd name="T2" fmla="*/ 45 w 45"/>
                <a:gd name="T3" fmla="*/ 38 h 42"/>
                <a:gd name="T4" fmla="*/ 6 w 45"/>
                <a:gd name="T5" fmla="*/ 0 h 42"/>
                <a:gd name="T6" fmla="*/ 0 w 45"/>
                <a:gd name="T7" fmla="*/ 4 h 42"/>
                <a:gd name="T8" fmla="*/ 38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38" y="42"/>
                  </a:moveTo>
                  <a:lnTo>
                    <a:pt x="45" y="38"/>
                  </a:lnTo>
                  <a:lnTo>
                    <a:pt x="6" y="0"/>
                  </a:lnTo>
                  <a:lnTo>
                    <a:pt x="0" y="4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8" name="Freeform 986"/>
            <p:cNvSpPr/>
            <p:nvPr>
              <p:custDataLst>
                <p:tags r:id="rId114"/>
              </p:custDataLst>
            </p:nvPr>
          </p:nvSpPr>
          <p:spPr bwMode="auto">
            <a:xfrm>
              <a:off x="2138079" y="2925848"/>
              <a:ext cx="57561" cy="51305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9" name="Freeform 987"/>
            <p:cNvSpPr/>
            <p:nvPr>
              <p:custDataLst>
                <p:tags r:id="rId115"/>
              </p:custDataLst>
            </p:nvPr>
          </p:nvSpPr>
          <p:spPr bwMode="auto">
            <a:xfrm>
              <a:off x="2115555" y="2938362"/>
              <a:ext cx="57561" cy="52556"/>
            </a:xfrm>
            <a:custGeom>
              <a:avLst/>
              <a:gdLst>
                <a:gd name="T0" fmla="*/ 39 w 46"/>
                <a:gd name="T1" fmla="*/ 42 h 42"/>
                <a:gd name="T2" fmla="*/ 46 w 46"/>
                <a:gd name="T3" fmla="*/ 38 h 42"/>
                <a:gd name="T4" fmla="*/ 7 w 46"/>
                <a:gd name="T5" fmla="*/ 0 h 42"/>
                <a:gd name="T6" fmla="*/ 0 w 46"/>
                <a:gd name="T7" fmla="*/ 4 h 42"/>
                <a:gd name="T8" fmla="*/ 39 w 46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2">
                  <a:moveTo>
                    <a:pt x="39" y="42"/>
                  </a:moveTo>
                  <a:lnTo>
                    <a:pt x="46" y="38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0" name="Freeform 988"/>
            <p:cNvSpPr/>
            <p:nvPr>
              <p:custDataLst>
                <p:tags r:id="rId116"/>
              </p:custDataLst>
            </p:nvPr>
          </p:nvSpPr>
          <p:spPr bwMode="auto">
            <a:xfrm>
              <a:off x="2093031" y="2952127"/>
              <a:ext cx="56311" cy="52556"/>
            </a:xfrm>
            <a:custGeom>
              <a:avLst/>
              <a:gdLst>
                <a:gd name="T0" fmla="*/ 38 w 45"/>
                <a:gd name="T1" fmla="*/ 42 h 42"/>
                <a:gd name="T2" fmla="*/ 45 w 45"/>
                <a:gd name="T3" fmla="*/ 38 h 42"/>
                <a:gd name="T4" fmla="*/ 6 w 45"/>
                <a:gd name="T5" fmla="*/ 0 h 42"/>
                <a:gd name="T6" fmla="*/ 0 w 45"/>
                <a:gd name="T7" fmla="*/ 4 h 42"/>
                <a:gd name="T8" fmla="*/ 38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38" y="42"/>
                  </a:moveTo>
                  <a:lnTo>
                    <a:pt x="45" y="38"/>
                  </a:lnTo>
                  <a:lnTo>
                    <a:pt x="6" y="0"/>
                  </a:lnTo>
                  <a:lnTo>
                    <a:pt x="0" y="4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1" name="Freeform 989"/>
            <p:cNvSpPr/>
            <p:nvPr>
              <p:custDataLst>
                <p:tags r:id="rId117"/>
              </p:custDataLst>
            </p:nvPr>
          </p:nvSpPr>
          <p:spPr bwMode="auto">
            <a:xfrm>
              <a:off x="2069255" y="2965891"/>
              <a:ext cx="57561" cy="51305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2" name="Freeform 990"/>
            <p:cNvSpPr/>
            <p:nvPr>
              <p:custDataLst>
                <p:tags r:id="rId118"/>
              </p:custDataLst>
            </p:nvPr>
          </p:nvSpPr>
          <p:spPr bwMode="auto">
            <a:xfrm>
              <a:off x="2116806" y="3033463"/>
              <a:ext cx="171433" cy="105112"/>
            </a:xfrm>
            <a:custGeom>
              <a:avLst/>
              <a:gdLst>
                <a:gd name="T0" fmla="*/ 0 w 137"/>
                <a:gd name="T1" fmla="*/ 79 h 84"/>
                <a:gd name="T2" fmla="*/ 0 w 137"/>
                <a:gd name="T3" fmla="*/ 84 h 84"/>
                <a:gd name="T4" fmla="*/ 137 w 137"/>
                <a:gd name="T5" fmla="*/ 5 h 84"/>
                <a:gd name="T6" fmla="*/ 137 w 137"/>
                <a:gd name="T7" fmla="*/ 0 h 84"/>
                <a:gd name="T8" fmla="*/ 0 w 137"/>
                <a:gd name="T9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84">
                  <a:moveTo>
                    <a:pt x="0" y="79"/>
                  </a:moveTo>
                  <a:lnTo>
                    <a:pt x="0" y="84"/>
                  </a:lnTo>
                  <a:lnTo>
                    <a:pt x="137" y="5"/>
                  </a:lnTo>
                  <a:lnTo>
                    <a:pt x="137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8C3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3" name="Freeform 991"/>
            <p:cNvSpPr/>
            <p:nvPr>
              <p:custDataLst>
                <p:tags r:id="rId119"/>
              </p:custDataLst>
            </p:nvPr>
          </p:nvSpPr>
          <p:spPr bwMode="auto">
            <a:xfrm>
              <a:off x="2064250" y="3101035"/>
              <a:ext cx="52556" cy="37540"/>
            </a:xfrm>
            <a:custGeom>
              <a:avLst/>
              <a:gdLst>
                <a:gd name="T0" fmla="*/ 42 w 42"/>
                <a:gd name="T1" fmla="*/ 25 h 30"/>
                <a:gd name="T2" fmla="*/ 0 w 42"/>
                <a:gd name="T3" fmla="*/ 0 h 30"/>
                <a:gd name="T4" fmla="*/ 0 w 42"/>
                <a:gd name="T5" fmla="*/ 5 h 30"/>
                <a:gd name="T6" fmla="*/ 42 w 42"/>
                <a:gd name="T7" fmla="*/ 30 h 30"/>
                <a:gd name="T8" fmla="*/ 42 w 42"/>
                <a:gd name="T9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2" y="2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2" y="30"/>
                  </a:lnTo>
                  <a:lnTo>
                    <a:pt x="42" y="25"/>
                  </a:lnTo>
                  <a:close/>
                </a:path>
              </a:pathLst>
            </a:custGeom>
            <a:solidFill>
              <a:srgbClr val="DD9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4" name="Freeform 992"/>
            <p:cNvSpPr/>
            <p:nvPr>
              <p:custDataLst>
                <p:tags r:id="rId120"/>
              </p:custDataLst>
            </p:nvPr>
          </p:nvSpPr>
          <p:spPr bwMode="auto">
            <a:xfrm>
              <a:off x="2064250" y="3002180"/>
              <a:ext cx="223990" cy="130139"/>
            </a:xfrm>
            <a:custGeom>
              <a:avLst/>
              <a:gdLst>
                <a:gd name="T0" fmla="*/ 179 w 179"/>
                <a:gd name="T1" fmla="*/ 25 h 104"/>
                <a:gd name="T2" fmla="*/ 136 w 179"/>
                <a:gd name="T3" fmla="*/ 0 h 104"/>
                <a:gd name="T4" fmla="*/ 0 w 179"/>
                <a:gd name="T5" fmla="*/ 79 h 104"/>
                <a:gd name="T6" fmla="*/ 42 w 179"/>
                <a:gd name="T7" fmla="*/ 104 h 104"/>
                <a:gd name="T8" fmla="*/ 179 w 179"/>
                <a:gd name="T9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04">
                  <a:moveTo>
                    <a:pt x="179" y="25"/>
                  </a:moveTo>
                  <a:lnTo>
                    <a:pt x="136" y="0"/>
                  </a:lnTo>
                  <a:lnTo>
                    <a:pt x="0" y="79"/>
                  </a:lnTo>
                  <a:lnTo>
                    <a:pt x="42" y="104"/>
                  </a:lnTo>
                  <a:lnTo>
                    <a:pt x="179" y="25"/>
                  </a:lnTo>
                  <a:close/>
                </a:path>
              </a:pathLst>
            </a:custGeom>
            <a:solidFill>
              <a:srgbClr val="C57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5" name="Freeform 993"/>
            <p:cNvSpPr/>
            <p:nvPr>
              <p:custDataLst>
                <p:tags r:id="rId121"/>
              </p:custDataLst>
            </p:nvPr>
          </p:nvSpPr>
          <p:spPr bwMode="auto">
            <a:xfrm>
              <a:off x="2158100" y="3209902"/>
              <a:ext cx="76332" cy="36289"/>
            </a:xfrm>
            <a:custGeom>
              <a:avLst/>
              <a:gdLst>
                <a:gd name="T0" fmla="*/ 35 w 61"/>
                <a:gd name="T1" fmla="*/ 0 h 29"/>
                <a:gd name="T2" fmla="*/ 24 w 61"/>
                <a:gd name="T3" fmla="*/ 10 h 29"/>
                <a:gd name="T4" fmla="*/ 6 w 61"/>
                <a:gd name="T5" fmla="*/ 16 h 29"/>
                <a:gd name="T6" fmla="*/ 31 w 61"/>
                <a:gd name="T7" fmla="*/ 29 h 29"/>
                <a:gd name="T8" fmla="*/ 61 w 61"/>
                <a:gd name="T9" fmla="*/ 14 h 29"/>
                <a:gd name="T10" fmla="*/ 35 w 61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9">
                  <a:moveTo>
                    <a:pt x="35" y="0"/>
                  </a:moveTo>
                  <a:cubicBezTo>
                    <a:pt x="17" y="0"/>
                    <a:pt x="22" y="7"/>
                    <a:pt x="24" y="10"/>
                  </a:cubicBezTo>
                  <a:cubicBezTo>
                    <a:pt x="25" y="12"/>
                    <a:pt x="10" y="14"/>
                    <a:pt x="6" y="16"/>
                  </a:cubicBezTo>
                  <a:cubicBezTo>
                    <a:pt x="0" y="20"/>
                    <a:pt x="1" y="29"/>
                    <a:pt x="31" y="29"/>
                  </a:cubicBezTo>
                  <a:cubicBezTo>
                    <a:pt x="47" y="29"/>
                    <a:pt x="61" y="21"/>
                    <a:pt x="61" y="14"/>
                  </a:cubicBezTo>
                  <a:cubicBezTo>
                    <a:pt x="61" y="8"/>
                    <a:pt x="51" y="0"/>
                    <a:pt x="35" y="0"/>
                  </a:cubicBezTo>
                </a:path>
              </a:pathLst>
            </a:custGeom>
            <a:solidFill>
              <a:srgbClr val="BF8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6" name="Freeform 994"/>
            <p:cNvSpPr/>
            <p:nvPr>
              <p:custDataLst>
                <p:tags r:id="rId122"/>
              </p:custDataLst>
            </p:nvPr>
          </p:nvSpPr>
          <p:spPr bwMode="auto">
            <a:xfrm>
              <a:off x="2209405" y="3116051"/>
              <a:ext cx="11262" cy="12513"/>
            </a:xfrm>
            <a:custGeom>
              <a:avLst/>
              <a:gdLst>
                <a:gd name="T0" fmla="*/ 9 w 9"/>
                <a:gd name="T1" fmla="*/ 4 h 10"/>
                <a:gd name="T2" fmla="*/ 5 w 9"/>
                <a:gd name="T3" fmla="*/ 6 h 10"/>
                <a:gd name="T4" fmla="*/ 2 w 9"/>
                <a:gd name="T5" fmla="*/ 10 h 10"/>
                <a:gd name="T6" fmla="*/ 0 w 9"/>
                <a:gd name="T7" fmla="*/ 9 h 10"/>
                <a:gd name="T8" fmla="*/ 3 w 9"/>
                <a:gd name="T9" fmla="*/ 4 h 10"/>
                <a:gd name="T10" fmla="*/ 8 w 9"/>
                <a:gd name="T11" fmla="*/ 1 h 10"/>
                <a:gd name="T12" fmla="*/ 9 w 9"/>
                <a:gd name="T1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9" y="4"/>
                  </a:moveTo>
                  <a:cubicBezTo>
                    <a:pt x="8" y="6"/>
                    <a:pt x="6" y="6"/>
                    <a:pt x="5" y="6"/>
                  </a:cubicBezTo>
                  <a:cubicBezTo>
                    <a:pt x="4" y="6"/>
                    <a:pt x="3" y="9"/>
                    <a:pt x="2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9"/>
                    <a:pt x="2" y="5"/>
                    <a:pt x="3" y="4"/>
                  </a:cubicBezTo>
                  <a:cubicBezTo>
                    <a:pt x="5" y="0"/>
                    <a:pt x="6" y="0"/>
                    <a:pt x="8" y="1"/>
                  </a:cubicBezTo>
                  <a:cubicBezTo>
                    <a:pt x="9" y="1"/>
                    <a:pt x="9" y="3"/>
                    <a:pt x="9" y="4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7" name="Freeform 995"/>
            <p:cNvSpPr/>
            <p:nvPr>
              <p:custDataLst>
                <p:tags r:id="rId123"/>
              </p:custDataLst>
            </p:nvPr>
          </p:nvSpPr>
          <p:spPr bwMode="auto">
            <a:xfrm>
              <a:off x="2213159" y="3047228"/>
              <a:ext cx="18770" cy="73829"/>
            </a:xfrm>
            <a:custGeom>
              <a:avLst/>
              <a:gdLst>
                <a:gd name="T0" fmla="*/ 6 w 15"/>
                <a:gd name="T1" fmla="*/ 58 h 59"/>
                <a:gd name="T2" fmla="*/ 15 w 15"/>
                <a:gd name="T3" fmla="*/ 32 h 59"/>
                <a:gd name="T4" fmla="*/ 15 w 15"/>
                <a:gd name="T5" fmla="*/ 11 h 59"/>
                <a:gd name="T6" fmla="*/ 9 w 15"/>
                <a:gd name="T7" fmla="*/ 1 h 59"/>
                <a:gd name="T8" fmla="*/ 5 w 15"/>
                <a:gd name="T9" fmla="*/ 13 h 59"/>
                <a:gd name="T10" fmla="*/ 5 w 15"/>
                <a:gd name="T11" fmla="*/ 33 h 59"/>
                <a:gd name="T12" fmla="*/ 0 w 15"/>
                <a:gd name="T13" fmla="*/ 58 h 59"/>
                <a:gd name="T14" fmla="*/ 6 w 15"/>
                <a:gd name="T15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9">
                  <a:moveTo>
                    <a:pt x="6" y="58"/>
                  </a:moveTo>
                  <a:cubicBezTo>
                    <a:pt x="8" y="55"/>
                    <a:pt x="15" y="37"/>
                    <a:pt x="15" y="32"/>
                  </a:cubicBezTo>
                  <a:cubicBezTo>
                    <a:pt x="15" y="27"/>
                    <a:pt x="15" y="11"/>
                    <a:pt x="15" y="11"/>
                  </a:cubicBezTo>
                  <a:cubicBezTo>
                    <a:pt x="15" y="11"/>
                    <a:pt x="15" y="1"/>
                    <a:pt x="9" y="1"/>
                  </a:cubicBezTo>
                  <a:cubicBezTo>
                    <a:pt x="6" y="0"/>
                    <a:pt x="2" y="4"/>
                    <a:pt x="5" y="13"/>
                  </a:cubicBezTo>
                  <a:cubicBezTo>
                    <a:pt x="5" y="16"/>
                    <a:pt x="5" y="33"/>
                    <a:pt x="5" y="3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6" y="59"/>
                    <a:pt x="6" y="58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8" name="Freeform 996"/>
            <p:cNvSpPr/>
            <p:nvPr>
              <p:custDataLst>
                <p:tags r:id="rId124"/>
              </p:custDataLst>
            </p:nvPr>
          </p:nvSpPr>
          <p:spPr bwMode="auto">
            <a:xfrm>
              <a:off x="2210656" y="3117303"/>
              <a:ext cx="13765" cy="21273"/>
            </a:xfrm>
            <a:custGeom>
              <a:avLst/>
              <a:gdLst>
                <a:gd name="T0" fmla="*/ 9 w 11"/>
                <a:gd name="T1" fmla="*/ 1 h 17"/>
                <a:gd name="T2" fmla="*/ 5 w 11"/>
                <a:gd name="T3" fmla="*/ 0 h 17"/>
                <a:gd name="T4" fmla="*/ 2 w 11"/>
                <a:gd name="T5" fmla="*/ 4 h 17"/>
                <a:gd name="T6" fmla="*/ 1 w 11"/>
                <a:gd name="T7" fmla="*/ 5 h 17"/>
                <a:gd name="T8" fmla="*/ 0 w 11"/>
                <a:gd name="T9" fmla="*/ 12 h 17"/>
                <a:gd name="T10" fmla="*/ 3 w 11"/>
                <a:gd name="T11" fmla="*/ 16 h 17"/>
                <a:gd name="T12" fmla="*/ 3 w 11"/>
                <a:gd name="T13" fmla="*/ 16 h 17"/>
                <a:gd name="T14" fmla="*/ 7 w 11"/>
                <a:gd name="T15" fmla="*/ 14 h 17"/>
                <a:gd name="T16" fmla="*/ 10 w 11"/>
                <a:gd name="T17" fmla="*/ 7 h 17"/>
                <a:gd name="T18" fmla="*/ 9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9" y="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5"/>
                    <a:pt x="3" y="16"/>
                  </a:cubicBezTo>
                  <a:cubicBezTo>
                    <a:pt x="5" y="17"/>
                    <a:pt x="3" y="16"/>
                    <a:pt x="3" y="16"/>
                  </a:cubicBezTo>
                  <a:cubicBezTo>
                    <a:pt x="6" y="17"/>
                    <a:pt x="7" y="14"/>
                    <a:pt x="7" y="14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5"/>
                    <a:pt x="11" y="1"/>
                    <a:pt x="9" y="1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9" name="Freeform 997"/>
            <p:cNvSpPr/>
            <p:nvPr>
              <p:custDataLst>
                <p:tags r:id="rId125"/>
              </p:custDataLst>
            </p:nvPr>
          </p:nvSpPr>
          <p:spPr bwMode="auto">
            <a:xfrm>
              <a:off x="2216913" y="3045977"/>
              <a:ext cx="17519" cy="31284"/>
            </a:xfrm>
            <a:custGeom>
              <a:avLst/>
              <a:gdLst>
                <a:gd name="T0" fmla="*/ 5 w 14"/>
                <a:gd name="T1" fmla="*/ 1 h 25"/>
                <a:gd name="T2" fmla="*/ 0 w 14"/>
                <a:gd name="T3" fmla="*/ 10 h 25"/>
                <a:gd name="T4" fmla="*/ 2 w 14"/>
                <a:gd name="T5" fmla="*/ 23 h 25"/>
                <a:gd name="T6" fmla="*/ 7 w 14"/>
                <a:gd name="T7" fmla="*/ 25 h 25"/>
                <a:gd name="T8" fmla="*/ 14 w 14"/>
                <a:gd name="T9" fmla="*/ 22 h 25"/>
                <a:gd name="T10" fmla="*/ 12 w 14"/>
                <a:gd name="T11" fmla="*/ 10 h 25"/>
                <a:gd name="T12" fmla="*/ 5 w 14"/>
                <a:gd name="T13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5">
                  <a:moveTo>
                    <a:pt x="5" y="1"/>
                  </a:moveTo>
                  <a:cubicBezTo>
                    <a:pt x="0" y="2"/>
                    <a:pt x="0" y="10"/>
                    <a:pt x="0" y="10"/>
                  </a:cubicBezTo>
                  <a:cubicBezTo>
                    <a:pt x="0" y="10"/>
                    <a:pt x="1" y="21"/>
                    <a:pt x="2" y="23"/>
                  </a:cubicBezTo>
                  <a:cubicBezTo>
                    <a:pt x="2" y="23"/>
                    <a:pt x="3" y="25"/>
                    <a:pt x="7" y="25"/>
                  </a:cubicBezTo>
                  <a:cubicBezTo>
                    <a:pt x="13" y="24"/>
                    <a:pt x="14" y="22"/>
                    <a:pt x="14" y="22"/>
                  </a:cubicBezTo>
                  <a:cubicBezTo>
                    <a:pt x="13" y="19"/>
                    <a:pt x="12" y="11"/>
                    <a:pt x="12" y="10"/>
                  </a:cubicBezTo>
                  <a:cubicBezTo>
                    <a:pt x="11" y="4"/>
                    <a:pt x="9" y="0"/>
                    <a:pt x="5" y="1"/>
                  </a:cubicBezTo>
                  <a:close/>
                </a:path>
              </a:pathLst>
            </a:custGeom>
            <a:solidFill>
              <a:srgbClr val="26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0" name="Freeform 998"/>
            <p:cNvSpPr/>
            <p:nvPr>
              <p:custDataLst>
                <p:tags r:id="rId126"/>
              </p:custDataLst>
            </p:nvPr>
          </p:nvSpPr>
          <p:spPr bwMode="auto">
            <a:xfrm>
              <a:off x="2174367" y="3218661"/>
              <a:ext cx="38792" cy="18770"/>
            </a:xfrm>
            <a:custGeom>
              <a:avLst/>
              <a:gdLst>
                <a:gd name="T0" fmla="*/ 16 w 31"/>
                <a:gd name="T1" fmla="*/ 0 h 15"/>
                <a:gd name="T2" fmla="*/ 12 w 31"/>
                <a:gd name="T3" fmla="*/ 2 h 15"/>
                <a:gd name="T4" fmla="*/ 6 w 31"/>
                <a:gd name="T5" fmla="*/ 3 h 15"/>
                <a:gd name="T6" fmla="*/ 0 w 31"/>
                <a:gd name="T7" fmla="*/ 7 h 15"/>
                <a:gd name="T8" fmla="*/ 0 w 31"/>
                <a:gd name="T9" fmla="*/ 8 h 15"/>
                <a:gd name="T10" fmla="*/ 3 w 31"/>
                <a:gd name="T11" fmla="*/ 11 h 15"/>
                <a:gd name="T12" fmla="*/ 8 w 31"/>
                <a:gd name="T13" fmla="*/ 12 h 15"/>
                <a:gd name="T14" fmla="*/ 21 w 31"/>
                <a:gd name="T15" fmla="*/ 14 h 15"/>
                <a:gd name="T16" fmla="*/ 25 w 31"/>
                <a:gd name="T17" fmla="*/ 15 h 15"/>
                <a:gd name="T18" fmla="*/ 31 w 31"/>
                <a:gd name="T19" fmla="*/ 10 h 15"/>
                <a:gd name="T20" fmla="*/ 31 w 31"/>
                <a:gd name="T21" fmla="*/ 2 h 15"/>
                <a:gd name="T22" fmla="*/ 16 w 31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5">
                  <a:moveTo>
                    <a:pt x="16" y="0"/>
                  </a:moveTo>
                  <a:cubicBezTo>
                    <a:pt x="16" y="0"/>
                    <a:pt x="15" y="2"/>
                    <a:pt x="12" y="2"/>
                  </a:cubicBezTo>
                  <a:cubicBezTo>
                    <a:pt x="11" y="2"/>
                    <a:pt x="6" y="3"/>
                    <a:pt x="6" y="3"/>
                  </a:cubicBezTo>
                  <a:cubicBezTo>
                    <a:pt x="3" y="3"/>
                    <a:pt x="1" y="4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10"/>
                    <a:pt x="2" y="10"/>
                    <a:pt x="3" y="11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12" y="13"/>
                    <a:pt x="18" y="14"/>
                    <a:pt x="21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9" y="15"/>
                    <a:pt x="31" y="12"/>
                    <a:pt x="31" y="10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1" name="Freeform 999"/>
            <p:cNvSpPr/>
            <p:nvPr>
              <p:custDataLst>
                <p:tags r:id="rId127"/>
              </p:custDataLst>
            </p:nvPr>
          </p:nvSpPr>
          <p:spPr bwMode="auto">
            <a:xfrm>
              <a:off x="2189383" y="3207399"/>
              <a:ext cx="32535" cy="22524"/>
            </a:xfrm>
            <a:custGeom>
              <a:avLst/>
              <a:gdLst>
                <a:gd name="T0" fmla="*/ 13 w 26"/>
                <a:gd name="T1" fmla="*/ 0 h 18"/>
                <a:gd name="T2" fmla="*/ 11 w 26"/>
                <a:gd name="T3" fmla="*/ 2 h 18"/>
                <a:gd name="T4" fmla="*/ 7 w 26"/>
                <a:gd name="T5" fmla="*/ 2 h 18"/>
                <a:gd name="T6" fmla="*/ 0 w 26"/>
                <a:gd name="T7" fmla="*/ 5 h 18"/>
                <a:gd name="T8" fmla="*/ 0 w 26"/>
                <a:gd name="T9" fmla="*/ 5 h 18"/>
                <a:gd name="T10" fmla="*/ 1 w 26"/>
                <a:gd name="T11" fmla="*/ 8 h 18"/>
                <a:gd name="T12" fmla="*/ 7 w 26"/>
                <a:gd name="T13" fmla="*/ 11 h 18"/>
                <a:gd name="T14" fmla="*/ 12 w 26"/>
                <a:gd name="T15" fmla="*/ 12 h 18"/>
                <a:gd name="T16" fmla="*/ 15 w 26"/>
                <a:gd name="T17" fmla="*/ 12 h 18"/>
                <a:gd name="T18" fmla="*/ 16 w 26"/>
                <a:gd name="T19" fmla="*/ 15 h 18"/>
                <a:gd name="T20" fmla="*/ 19 w 26"/>
                <a:gd name="T21" fmla="*/ 17 h 18"/>
                <a:gd name="T22" fmla="*/ 26 w 26"/>
                <a:gd name="T23" fmla="*/ 13 h 18"/>
                <a:gd name="T24" fmla="*/ 26 w 26"/>
                <a:gd name="T25" fmla="*/ 4 h 18"/>
                <a:gd name="T26" fmla="*/ 13 w 26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8">
                  <a:moveTo>
                    <a:pt x="13" y="0"/>
                  </a:moveTo>
                  <a:cubicBezTo>
                    <a:pt x="13" y="0"/>
                    <a:pt x="13" y="2"/>
                    <a:pt x="11" y="2"/>
                  </a:cubicBezTo>
                  <a:cubicBezTo>
                    <a:pt x="10" y="2"/>
                    <a:pt x="7" y="2"/>
                    <a:pt x="7" y="2"/>
                  </a:cubicBezTo>
                  <a:cubicBezTo>
                    <a:pt x="4" y="1"/>
                    <a:pt x="1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8"/>
                  </a:cubicBezTo>
                  <a:cubicBezTo>
                    <a:pt x="1" y="8"/>
                    <a:pt x="5" y="10"/>
                    <a:pt x="7" y="11"/>
                  </a:cubicBezTo>
                  <a:cubicBezTo>
                    <a:pt x="10" y="12"/>
                    <a:pt x="11" y="12"/>
                    <a:pt x="12" y="12"/>
                  </a:cubicBezTo>
                  <a:cubicBezTo>
                    <a:pt x="12" y="12"/>
                    <a:pt x="14" y="12"/>
                    <a:pt x="15" y="12"/>
                  </a:cubicBezTo>
                  <a:cubicBezTo>
                    <a:pt x="16" y="12"/>
                    <a:pt x="16" y="14"/>
                    <a:pt x="16" y="15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3" y="18"/>
                    <a:pt x="26" y="14"/>
                    <a:pt x="26" y="13"/>
                  </a:cubicBezTo>
                  <a:cubicBezTo>
                    <a:pt x="26" y="4"/>
                    <a:pt x="26" y="4"/>
                    <a:pt x="26" y="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2" name="Freeform 1000"/>
            <p:cNvSpPr/>
            <p:nvPr>
              <p:custDataLst>
                <p:tags r:id="rId128"/>
              </p:custDataLst>
            </p:nvPr>
          </p:nvSpPr>
          <p:spPr bwMode="auto">
            <a:xfrm>
              <a:off x="2189383" y="3213656"/>
              <a:ext cx="20021" cy="12513"/>
            </a:xfrm>
            <a:custGeom>
              <a:avLst/>
              <a:gdLst>
                <a:gd name="T0" fmla="*/ 14 w 16"/>
                <a:gd name="T1" fmla="*/ 7 h 10"/>
                <a:gd name="T2" fmla="*/ 9 w 16"/>
                <a:gd name="T3" fmla="*/ 5 h 10"/>
                <a:gd name="T4" fmla="*/ 2 w 16"/>
                <a:gd name="T5" fmla="*/ 2 h 10"/>
                <a:gd name="T6" fmla="*/ 0 w 16"/>
                <a:gd name="T7" fmla="*/ 0 h 10"/>
                <a:gd name="T8" fmla="*/ 0 w 16"/>
                <a:gd name="T9" fmla="*/ 2 h 10"/>
                <a:gd name="T10" fmla="*/ 2 w 16"/>
                <a:gd name="T11" fmla="*/ 4 h 10"/>
                <a:gd name="T12" fmla="*/ 7 w 16"/>
                <a:gd name="T13" fmla="*/ 6 h 10"/>
                <a:gd name="T14" fmla="*/ 12 w 16"/>
                <a:gd name="T15" fmla="*/ 9 h 10"/>
                <a:gd name="T16" fmla="*/ 15 w 16"/>
                <a:gd name="T17" fmla="*/ 10 h 10"/>
                <a:gd name="T18" fmla="*/ 16 w 16"/>
                <a:gd name="T19" fmla="*/ 8 h 10"/>
                <a:gd name="T20" fmla="*/ 14 w 16"/>
                <a:gd name="T2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0">
                  <a:moveTo>
                    <a:pt x="14" y="7"/>
                  </a:moveTo>
                  <a:cubicBezTo>
                    <a:pt x="14" y="6"/>
                    <a:pt x="11" y="5"/>
                    <a:pt x="9" y="5"/>
                  </a:cubicBezTo>
                  <a:cubicBezTo>
                    <a:pt x="6" y="4"/>
                    <a:pt x="2" y="2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2" y="4"/>
                    <a:pt x="5" y="5"/>
                    <a:pt x="7" y="6"/>
                  </a:cubicBezTo>
                  <a:cubicBezTo>
                    <a:pt x="9" y="7"/>
                    <a:pt x="11" y="8"/>
                    <a:pt x="12" y="9"/>
                  </a:cubicBezTo>
                  <a:cubicBezTo>
                    <a:pt x="12" y="9"/>
                    <a:pt x="15" y="10"/>
                    <a:pt x="15" y="10"/>
                  </a:cubicBezTo>
                  <a:cubicBezTo>
                    <a:pt x="16" y="10"/>
                    <a:pt x="16" y="8"/>
                    <a:pt x="16" y="8"/>
                  </a:cubicBezTo>
                  <a:cubicBezTo>
                    <a:pt x="16" y="8"/>
                    <a:pt x="16" y="7"/>
                    <a:pt x="14" y="7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3" name="Freeform 1001"/>
            <p:cNvSpPr/>
            <p:nvPr>
              <p:custDataLst>
                <p:tags r:id="rId129"/>
              </p:custDataLst>
            </p:nvPr>
          </p:nvSpPr>
          <p:spPr bwMode="auto">
            <a:xfrm>
              <a:off x="2209405" y="3221164"/>
              <a:ext cx="12513" cy="8760"/>
            </a:xfrm>
            <a:custGeom>
              <a:avLst/>
              <a:gdLst>
                <a:gd name="T0" fmla="*/ 3 w 10"/>
                <a:gd name="T1" fmla="*/ 3 h 7"/>
                <a:gd name="T2" fmla="*/ 0 w 10"/>
                <a:gd name="T3" fmla="*/ 2 h 7"/>
                <a:gd name="T4" fmla="*/ 0 w 10"/>
                <a:gd name="T5" fmla="*/ 4 h 7"/>
                <a:gd name="T6" fmla="*/ 3 w 10"/>
                <a:gd name="T7" fmla="*/ 6 h 7"/>
                <a:gd name="T8" fmla="*/ 10 w 10"/>
                <a:gd name="T9" fmla="*/ 2 h 7"/>
                <a:gd name="T10" fmla="*/ 10 w 10"/>
                <a:gd name="T11" fmla="*/ 0 h 7"/>
                <a:gd name="T12" fmla="*/ 3 w 10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7">
                  <a:moveTo>
                    <a:pt x="3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7" y="7"/>
                    <a:pt x="10" y="3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7" y="4"/>
                    <a:pt x="3" y="3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4" name="Freeform 1002"/>
            <p:cNvSpPr/>
            <p:nvPr>
              <p:custDataLst>
                <p:tags r:id="rId130"/>
              </p:custDataLst>
            </p:nvPr>
          </p:nvSpPr>
          <p:spPr bwMode="auto">
            <a:xfrm>
              <a:off x="2185630" y="3030961"/>
              <a:ext cx="47551" cy="83840"/>
            </a:xfrm>
            <a:custGeom>
              <a:avLst/>
              <a:gdLst>
                <a:gd name="T0" fmla="*/ 34 w 38"/>
                <a:gd name="T1" fmla="*/ 23 h 67"/>
                <a:gd name="T2" fmla="*/ 34 w 38"/>
                <a:gd name="T3" fmla="*/ 13 h 67"/>
                <a:gd name="T4" fmla="*/ 38 w 38"/>
                <a:gd name="T5" fmla="*/ 1 h 67"/>
                <a:gd name="T6" fmla="*/ 27 w 38"/>
                <a:gd name="T7" fmla="*/ 0 h 67"/>
                <a:gd name="T8" fmla="*/ 23 w 38"/>
                <a:gd name="T9" fmla="*/ 10 h 67"/>
                <a:gd name="T10" fmla="*/ 17 w 38"/>
                <a:gd name="T11" fmla="*/ 17 h 67"/>
                <a:gd name="T12" fmla="*/ 11 w 38"/>
                <a:gd name="T13" fmla="*/ 22 h 67"/>
                <a:gd name="T14" fmla="*/ 6 w 38"/>
                <a:gd name="T15" fmla="*/ 31 h 67"/>
                <a:gd name="T16" fmla="*/ 0 w 38"/>
                <a:gd name="T17" fmla="*/ 62 h 67"/>
                <a:gd name="T18" fmla="*/ 27 w 38"/>
                <a:gd name="T19" fmla="*/ 67 h 67"/>
                <a:gd name="T20" fmla="*/ 33 w 38"/>
                <a:gd name="T21" fmla="*/ 31 h 67"/>
                <a:gd name="T22" fmla="*/ 34 w 38"/>
                <a:gd name="T23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67">
                  <a:moveTo>
                    <a:pt x="34" y="23"/>
                  </a:moveTo>
                  <a:cubicBezTo>
                    <a:pt x="34" y="23"/>
                    <a:pt x="33" y="15"/>
                    <a:pt x="34" y="13"/>
                  </a:cubicBezTo>
                  <a:cubicBezTo>
                    <a:pt x="35" y="7"/>
                    <a:pt x="38" y="1"/>
                    <a:pt x="3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14"/>
                    <a:pt x="18" y="15"/>
                    <a:pt x="17" y="17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3"/>
                    <a:pt x="7" y="26"/>
                    <a:pt x="6" y="3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28"/>
                    <a:pt x="34" y="25"/>
                    <a:pt x="34" y="2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5" name="Freeform 1003"/>
            <p:cNvSpPr/>
            <p:nvPr>
              <p:custDataLst>
                <p:tags r:id="rId131"/>
              </p:custDataLst>
            </p:nvPr>
          </p:nvSpPr>
          <p:spPr bwMode="auto">
            <a:xfrm>
              <a:off x="2198143" y="3114800"/>
              <a:ext cx="25027" cy="108867"/>
            </a:xfrm>
            <a:custGeom>
              <a:avLst/>
              <a:gdLst>
                <a:gd name="T0" fmla="*/ 0 w 20"/>
                <a:gd name="T1" fmla="*/ 3 h 87"/>
                <a:gd name="T2" fmla="*/ 0 w 20"/>
                <a:gd name="T3" fmla="*/ 83 h 87"/>
                <a:gd name="T4" fmla="*/ 12 w 20"/>
                <a:gd name="T5" fmla="*/ 87 h 87"/>
                <a:gd name="T6" fmla="*/ 20 w 20"/>
                <a:gd name="T7" fmla="*/ 84 h 87"/>
                <a:gd name="T8" fmla="*/ 19 w 20"/>
                <a:gd name="T9" fmla="*/ 0 h 87"/>
                <a:gd name="T10" fmla="*/ 0 w 20"/>
                <a:gd name="T1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87">
                  <a:moveTo>
                    <a:pt x="0" y="3"/>
                  </a:move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5" y="87"/>
                    <a:pt x="12" y="87"/>
                  </a:cubicBezTo>
                  <a:cubicBezTo>
                    <a:pt x="16" y="87"/>
                    <a:pt x="20" y="85"/>
                    <a:pt x="20" y="84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93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6" name="Freeform 1004"/>
            <p:cNvSpPr/>
            <p:nvPr>
              <p:custDataLst>
                <p:tags r:id="rId132"/>
              </p:custDataLst>
            </p:nvPr>
          </p:nvSpPr>
          <p:spPr bwMode="auto">
            <a:xfrm>
              <a:off x="2186881" y="3122309"/>
              <a:ext cx="27529" cy="110118"/>
            </a:xfrm>
            <a:custGeom>
              <a:avLst/>
              <a:gdLst>
                <a:gd name="T0" fmla="*/ 0 w 22"/>
                <a:gd name="T1" fmla="*/ 1 h 88"/>
                <a:gd name="T2" fmla="*/ 5 w 22"/>
                <a:gd name="T3" fmla="*/ 75 h 88"/>
                <a:gd name="T4" fmla="*/ 4 w 22"/>
                <a:gd name="T5" fmla="*/ 78 h 88"/>
                <a:gd name="T6" fmla="*/ 4 w 22"/>
                <a:gd name="T7" fmla="*/ 81 h 88"/>
                <a:gd name="T8" fmla="*/ 16 w 22"/>
                <a:gd name="T9" fmla="*/ 87 h 88"/>
                <a:gd name="T10" fmla="*/ 22 w 22"/>
                <a:gd name="T11" fmla="*/ 85 h 88"/>
                <a:gd name="T12" fmla="*/ 20 w 22"/>
                <a:gd name="T13" fmla="*/ 0 h 88"/>
                <a:gd name="T14" fmla="*/ 0 w 22"/>
                <a:gd name="T15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88">
                  <a:moveTo>
                    <a:pt x="0" y="1"/>
                  </a:moveTo>
                  <a:cubicBezTo>
                    <a:pt x="5" y="75"/>
                    <a:pt x="5" y="75"/>
                    <a:pt x="5" y="75"/>
                  </a:cubicBezTo>
                  <a:cubicBezTo>
                    <a:pt x="5" y="75"/>
                    <a:pt x="5" y="76"/>
                    <a:pt x="4" y="78"/>
                  </a:cubicBezTo>
                  <a:cubicBezTo>
                    <a:pt x="3" y="79"/>
                    <a:pt x="4" y="80"/>
                    <a:pt x="4" y="81"/>
                  </a:cubicBezTo>
                  <a:cubicBezTo>
                    <a:pt x="4" y="82"/>
                    <a:pt x="8" y="88"/>
                    <a:pt x="16" y="87"/>
                  </a:cubicBezTo>
                  <a:cubicBezTo>
                    <a:pt x="19" y="87"/>
                    <a:pt x="21" y="86"/>
                    <a:pt x="22" y="85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45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7" name="Freeform 1005"/>
            <p:cNvSpPr/>
            <p:nvPr>
              <p:custDataLst>
                <p:tags r:id="rId133"/>
              </p:custDataLst>
            </p:nvPr>
          </p:nvSpPr>
          <p:spPr bwMode="auto">
            <a:xfrm>
              <a:off x="2184378" y="3045977"/>
              <a:ext cx="46300" cy="86343"/>
            </a:xfrm>
            <a:custGeom>
              <a:avLst/>
              <a:gdLst>
                <a:gd name="T0" fmla="*/ 13 w 37"/>
                <a:gd name="T1" fmla="*/ 4 h 69"/>
                <a:gd name="T2" fmla="*/ 3 w 37"/>
                <a:gd name="T3" fmla="*/ 28 h 69"/>
                <a:gd name="T4" fmla="*/ 0 w 37"/>
                <a:gd name="T5" fmla="*/ 62 h 69"/>
                <a:gd name="T6" fmla="*/ 2 w 37"/>
                <a:gd name="T7" fmla="*/ 65 h 69"/>
                <a:gd name="T8" fmla="*/ 23 w 37"/>
                <a:gd name="T9" fmla="*/ 67 h 69"/>
                <a:gd name="T10" fmla="*/ 32 w 37"/>
                <a:gd name="T11" fmla="*/ 63 h 69"/>
                <a:gd name="T12" fmla="*/ 34 w 37"/>
                <a:gd name="T13" fmla="*/ 19 h 69"/>
                <a:gd name="T14" fmla="*/ 35 w 37"/>
                <a:gd name="T15" fmla="*/ 2 h 69"/>
                <a:gd name="T16" fmla="*/ 32 w 37"/>
                <a:gd name="T17" fmla="*/ 1 h 69"/>
                <a:gd name="T18" fmla="*/ 20 w 37"/>
                <a:gd name="T19" fmla="*/ 3 h 69"/>
                <a:gd name="T20" fmla="*/ 13 w 37"/>
                <a:gd name="T21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69">
                  <a:moveTo>
                    <a:pt x="13" y="4"/>
                  </a:moveTo>
                  <a:cubicBezTo>
                    <a:pt x="10" y="6"/>
                    <a:pt x="5" y="14"/>
                    <a:pt x="3" y="28"/>
                  </a:cubicBezTo>
                  <a:cubicBezTo>
                    <a:pt x="1" y="40"/>
                    <a:pt x="0" y="62"/>
                    <a:pt x="0" y="62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5" y="66"/>
                    <a:pt x="13" y="69"/>
                    <a:pt x="23" y="67"/>
                  </a:cubicBezTo>
                  <a:cubicBezTo>
                    <a:pt x="25" y="67"/>
                    <a:pt x="31" y="65"/>
                    <a:pt x="32" y="63"/>
                  </a:cubicBezTo>
                  <a:cubicBezTo>
                    <a:pt x="32" y="63"/>
                    <a:pt x="29" y="43"/>
                    <a:pt x="34" y="19"/>
                  </a:cubicBezTo>
                  <a:cubicBezTo>
                    <a:pt x="37" y="10"/>
                    <a:pt x="35" y="2"/>
                    <a:pt x="35" y="2"/>
                  </a:cubicBezTo>
                  <a:cubicBezTo>
                    <a:pt x="35" y="2"/>
                    <a:pt x="34" y="1"/>
                    <a:pt x="32" y="1"/>
                  </a:cubicBezTo>
                  <a:cubicBezTo>
                    <a:pt x="26" y="0"/>
                    <a:pt x="20" y="3"/>
                    <a:pt x="20" y="3"/>
                  </a:cubicBezTo>
                  <a:lnTo>
                    <a:pt x="13" y="4"/>
                  </a:lnTo>
                  <a:close/>
                </a:path>
              </a:pathLst>
            </a:custGeom>
            <a:solidFill>
              <a:srgbClr val="2E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8" name="Freeform 1006"/>
            <p:cNvSpPr/>
            <p:nvPr>
              <p:custDataLst>
                <p:tags r:id="rId134"/>
              </p:custDataLst>
            </p:nvPr>
          </p:nvSpPr>
          <p:spPr bwMode="auto">
            <a:xfrm>
              <a:off x="2205651" y="3002180"/>
              <a:ext cx="36289" cy="36289"/>
            </a:xfrm>
            <a:custGeom>
              <a:avLst/>
              <a:gdLst>
                <a:gd name="T0" fmla="*/ 17 w 29"/>
                <a:gd name="T1" fmla="*/ 3 h 29"/>
                <a:gd name="T2" fmla="*/ 10 w 29"/>
                <a:gd name="T3" fmla="*/ 0 h 29"/>
                <a:gd name="T4" fmla="*/ 2 w 29"/>
                <a:gd name="T5" fmla="*/ 19 h 29"/>
                <a:gd name="T6" fmla="*/ 3 w 29"/>
                <a:gd name="T7" fmla="*/ 28 h 29"/>
                <a:gd name="T8" fmla="*/ 13 w 29"/>
                <a:gd name="T9" fmla="*/ 29 h 29"/>
                <a:gd name="T10" fmla="*/ 22 w 29"/>
                <a:gd name="T11" fmla="*/ 22 h 29"/>
                <a:gd name="T12" fmla="*/ 29 w 29"/>
                <a:gd name="T13" fmla="*/ 10 h 29"/>
                <a:gd name="T14" fmla="*/ 17 w 29"/>
                <a:gd name="T1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17" y="3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5"/>
                    <a:pt x="1" y="27"/>
                    <a:pt x="3" y="28"/>
                  </a:cubicBezTo>
                  <a:cubicBezTo>
                    <a:pt x="6" y="29"/>
                    <a:pt x="11" y="29"/>
                    <a:pt x="13" y="29"/>
                  </a:cubicBezTo>
                  <a:cubicBezTo>
                    <a:pt x="18" y="29"/>
                    <a:pt x="21" y="23"/>
                    <a:pt x="22" y="22"/>
                  </a:cubicBezTo>
                  <a:cubicBezTo>
                    <a:pt x="29" y="10"/>
                    <a:pt x="29" y="10"/>
                    <a:pt x="29" y="10"/>
                  </a:cubicBezTo>
                  <a:lnTo>
                    <a:pt x="17" y="3"/>
                  </a:ln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9" name="Freeform 1007"/>
            <p:cNvSpPr/>
            <p:nvPr>
              <p:custDataLst>
                <p:tags r:id="rId135"/>
              </p:custDataLst>
            </p:nvPr>
          </p:nvSpPr>
          <p:spPr bwMode="auto">
            <a:xfrm>
              <a:off x="2213159" y="2998426"/>
              <a:ext cx="35037" cy="41294"/>
            </a:xfrm>
            <a:custGeom>
              <a:avLst/>
              <a:gdLst>
                <a:gd name="T0" fmla="*/ 7 w 28"/>
                <a:gd name="T1" fmla="*/ 1 h 33"/>
                <a:gd name="T2" fmla="*/ 3 w 28"/>
                <a:gd name="T3" fmla="*/ 6 h 33"/>
                <a:gd name="T4" fmla="*/ 1 w 28"/>
                <a:gd name="T5" fmla="*/ 16 h 33"/>
                <a:gd name="T6" fmla="*/ 1 w 28"/>
                <a:gd name="T7" fmla="*/ 18 h 33"/>
                <a:gd name="T8" fmla="*/ 2 w 28"/>
                <a:gd name="T9" fmla="*/ 19 h 33"/>
                <a:gd name="T10" fmla="*/ 3 w 28"/>
                <a:gd name="T11" fmla="*/ 17 h 33"/>
                <a:gd name="T12" fmla="*/ 5 w 28"/>
                <a:gd name="T13" fmla="*/ 22 h 33"/>
                <a:gd name="T14" fmla="*/ 5 w 28"/>
                <a:gd name="T15" fmla="*/ 26 h 33"/>
                <a:gd name="T16" fmla="*/ 11 w 28"/>
                <a:gd name="T17" fmla="*/ 32 h 33"/>
                <a:gd name="T18" fmla="*/ 14 w 28"/>
                <a:gd name="T19" fmla="*/ 32 h 33"/>
                <a:gd name="T20" fmla="*/ 21 w 28"/>
                <a:gd name="T21" fmla="*/ 27 h 33"/>
                <a:gd name="T22" fmla="*/ 26 w 28"/>
                <a:gd name="T23" fmla="*/ 11 h 33"/>
                <a:gd name="T24" fmla="*/ 23 w 28"/>
                <a:gd name="T25" fmla="*/ 6 h 33"/>
                <a:gd name="T26" fmla="*/ 22 w 28"/>
                <a:gd name="T27" fmla="*/ 3 h 33"/>
                <a:gd name="T28" fmla="*/ 18 w 28"/>
                <a:gd name="T29" fmla="*/ 3 h 33"/>
                <a:gd name="T30" fmla="*/ 18 w 28"/>
                <a:gd name="T31" fmla="*/ 1 h 33"/>
                <a:gd name="T32" fmla="*/ 15 w 28"/>
                <a:gd name="T33" fmla="*/ 1 h 33"/>
                <a:gd name="T34" fmla="*/ 12 w 28"/>
                <a:gd name="T35" fmla="*/ 2 h 33"/>
                <a:gd name="T36" fmla="*/ 12 w 28"/>
                <a:gd name="T37" fmla="*/ 0 h 33"/>
                <a:gd name="T38" fmla="*/ 7 w 28"/>
                <a:gd name="T3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33">
                  <a:moveTo>
                    <a:pt x="7" y="1"/>
                  </a:moveTo>
                  <a:cubicBezTo>
                    <a:pt x="4" y="2"/>
                    <a:pt x="3" y="5"/>
                    <a:pt x="3" y="6"/>
                  </a:cubicBezTo>
                  <a:cubicBezTo>
                    <a:pt x="4" y="8"/>
                    <a:pt x="2" y="14"/>
                    <a:pt x="1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9"/>
                    <a:pt x="1" y="20"/>
                    <a:pt x="2" y="19"/>
                  </a:cubicBezTo>
                  <a:cubicBezTo>
                    <a:pt x="3" y="19"/>
                    <a:pt x="2" y="17"/>
                    <a:pt x="3" y="17"/>
                  </a:cubicBezTo>
                  <a:cubicBezTo>
                    <a:pt x="4" y="17"/>
                    <a:pt x="6" y="17"/>
                    <a:pt x="5" y="22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9"/>
                    <a:pt x="8" y="31"/>
                    <a:pt x="11" y="32"/>
                  </a:cubicBezTo>
                  <a:cubicBezTo>
                    <a:pt x="11" y="32"/>
                    <a:pt x="13" y="33"/>
                    <a:pt x="14" y="32"/>
                  </a:cubicBezTo>
                  <a:cubicBezTo>
                    <a:pt x="14" y="32"/>
                    <a:pt x="19" y="28"/>
                    <a:pt x="21" y="27"/>
                  </a:cubicBezTo>
                  <a:cubicBezTo>
                    <a:pt x="26" y="22"/>
                    <a:pt x="28" y="17"/>
                    <a:pt x="26" y="11"/>
                  </a:cubicBezTo>
                  <a:cubicBezTo>
                    <a:pt x="26" y="9"/>
                    <a:pt x="23" y="7"/>
                    <a:pt x="23" y="6"/>
                  </a:cubicBezTo>
                  <a:cubicBezTo>
                    <a:pt x="20" y="4"/>
                    <a:pt x="22" y="3"/>
                    <a:pt x="22" y="3"/>
                  </a:cubicBezTo>
                  <a:cubicBezTo>
                    <a:pt x="21" y="2"/>
                    <a:pt x="19" y="3"/>
                    <a:pt x="18" y="3"/>
                  </a:cubicBezTo>
                  <a:cubicBezTo>
                    <a:pt x="15" y="3"/>
                    <a:pt x="18" y="1"/>
                    <a:pt x="18" y="1"/>
                  </a:cubicBezTo>
                  <a:cubicBezTo>
                    <a:pt x="18" y="1"/>
                    <a:pt x="17" y="0"/>
                    <a:pt x="15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10" y="1"/>
                    <a:pt x="12" y="0"/>
                    <a:pt x="12" y="0"/>
                  </a:cubicBezTo>
                  <a:cubicBezTo>
                    <a:pt x="11" y="0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633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0" name="Freeform 1008"/>
            <p:cNvSpPr/>
            <p:nvPr>
              <p:custDataLst>
                <p:tags r:id="rId136"/>
              </p:custDataLst>
            </p:nvPr>
          </p:nvSpPr>
          <p:spPr bwMode="auto">
            <a:xfrm>
              <a:off x="2214410" y="3019699"/>
              <a:ext cx="5005" cy="7508"/>
            </a:xfrm>
            <a:custGeom>
              <a:avLst/>
              <a:gdLst>
                <a:gd name="T0" fmla="*/ 2 w 4"/>
                <a:gd name="T1" fmla="*/ 0 h 6"/>
                <a:gd name="T2" fmla="*/ 3 w 4"/>
                <a:gd name="T3" fmla="*/ 3 h 6"/>
                <a:gd name="T4" fmla="*/ 2 w 4"/>
                <a:gd name="T5" fmla="*/ 5 h 6"/>
                <a:gd name="T6" fmla="*/ 0 w 4"/>
                <a:gd name="T7" fmla="*/ 5 h 6"/>
                <a:gd name="T8" fmla="*/ 2 w 4"/>
                <a:gd name="T9" fmla="*/ 2 h 6"/>
                <a:gd name="T10" fmla="*/ 2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2" y="0"/>
                    <a:pt x="4" y="1"/>
                    <a:pt x="3" y="3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1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1" name="Freeform 1009"/>
            <p:cNvSpPr/>
            <p:nvPr>
              <p:custDataLst>
                <p:tags r:id="rId137"/>
              </p:custDataLst>
            </p:nvPr>
          </p:nvSpPr>
          <p:spPr bwMode="auto">
            <a:xfrm>
              <a:off x="2213159" y="3017196"/>
              <a:ext cx="5005" cy="10011"/>
            </a:xfrm>
            <a:custGeom>
              <a:avLst/>
              <a:gdLst>
                <a:gd name="T0" fmla="*/ 3 w 4"/>
                <a:gd name="T1" fmla="*/ 1 h 8"/>
                <a:gd name="T2" fmla="*/ 2 w 4"/>
                <a:gd name="T3" fmla="*/ 2 h 8"/>
                <a:gd name="T4" fmla="*/ 1 w 4"/>
                <a:gd name="T5" fmla="*/ 5 h 8"/>
                <a:gd name="T6" fmla="*/ 0 w 4"/>
                <a:gd name="T7" fmla="*/ 7 h 8"/>
                <a:gd name="T8" fmla="*/ 1 w 4"/>
                <a:gd name="T9" fmla="*/ 7 h 8"/>
                <a:gd name="T10" fmla="*/ 3 w 4"/>
                <a:gd name="T11" fmla="*/ 5 h 8"/>
                <a:gd name="T12" fmla="*/ 3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3" y="1"/>
                    <a:pt x="2" y="0"/>
                    <a:pt x="2" y="2"/>
                  </a:cubicBezTo>
                  <a:cubicBezTo>
                    <a:pt x="2" y="3"/>
                    <a:pt x="2" y="4"/>
                    <a:pt x="1" y="5"/>
                  </a:cubicBezTo>
                  <a:cubicBezTo>
                    <a:pt x="1" y="5"/>
                    <a:pt x="0" y="7"/>
                    <a:pt x="0" y="7"/>
                  </a:cubicBezTo>
                  <a:cubicBezTo>
                    <a:pt x="0" y="7"/>
                    <a:pt x="0" y="8"/>
                    <a:pt x="1" y="7"/>
                  </a:cubicBezTo>
                  <a:cubicBezTo>
                    <a:pt x="2" y="7"/>
                    <a:pt x="2" y="6"/>
                    <a:pt x="3" y="5"/>
                  </a:cubicBezTo>
                  <a:cubicBezTo>
                    <a:pt x="3" y="4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2" name="Freeform 1010"/>
            <p:cNvSpPr/>
            <p:nvPr>
              <p:custDataLst>
                <p:tags r:id="rId138"/>
              </p:custDataLst>
            </p:nvPr>
          </p:nvSpPr>
          <p:spPr bwMode="auto">
            <a:xfrm>
              <a:off x="2165608" y="2997175"/>
              <a:ext cx="7508" cy="17519"/>
            </a:xfrm>
            <a:custGeom>
              <a:avLst/>
              <a:gdLst>
                <a:gd name="T0" fmla="*/ 0 w 6"/>
                <a:gd name="T1" fmla="*/ 10 h 14"/>
                <a:gd name="T2" fmla="*/ 3 w 6"/>
                <a:gd name="T3" fmla="*/ 6 h 14"/>
                <a:gd name="T4" fmla="*/ 3 w 6"/>
                <a:gd name="T5" fmla="*/ 1 h 14"/>
                <a:gd name="T6" fmla="*/ 5 w 6"/>
                <a:gd name="T7" fmla="*/ 1 h 14"/>
                <a:gd name="T8" fmla="*/ 6 w 6"/>
                <a:gd name="T9" fmla="*/ 7 h 14"/>
                <a:gd name="T10" fmla="*/ 3 w 6"/>
                <a:gd name="T11" fmla="*/ 13 h 14"/>
                <a:gd name="T12" fmla="*/ 0 w 6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4">
                  <a:moveTo>
                    <a:pt x="0" y="10"/>
                  </a:moveTo>
                  <a:cubicBezTo>
                    <a:pt x="0" y="9"/>
                    <a:pt x="2" y="7"/>
                    <a:pt x="3" y="6"/>
                  </a:cubicBezTo>
                  <a:cubicBezTo>
                    <a:pt x="4" y="6"/>
                    <a:pt x="3" y="3"/>
                    <a:pt x="3" y="1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6" y="1"/>
                    <a:pt x="6" y="6"/>
                    <a:pt x="6" y="7"/>
                  </a:cubicBezTo>
                  <a:cubicBezTo>
                    <a:pt x="6" y="10"/>
                    <a:pt x="4" y="13"/>
                    <a:pt x="3" y="13"/>
                  </a:cubicBezTo>
                  <a:cubicBezTo>
                    <a:pt x="1" y="14"/>
                    <a:pt x="1" y="12"/>
                    <a:pt x="0" y="10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3" name="Freeform 1011"/>
            <p:cNvSpPr/>
            <p:nvPr>
              <p:custDataLst>
                <p:tags r:id="rId139"/>
              </p:custDataLst>
            </p:nvPr>
          </p:nvSpPr>
          <p:spPr bwMode="auto">
            <a:xfrm>
              <a:off x="2156849" y="2992170"/>
              <a:ext cx="13765" cy="25027"/>
            </a:xfrm>
            <a:custGeom>
              <a:avLst/>
              <a:gdLst>
                <a:gd name="T0" fmla="*/ 8 w 11"/>
                <a:gd name="T1" fmla="*/ 19 h 20"/>
                <a:gd name="T2" fmla="*/ 11 w 11"/>
                <a:gd name="T3" fmla="*/ 16 h 20"/>
                <a:gd name="T4" fmla="*/ 11 w 11"/>
                <a:gd name="T5" fmla="*/ 11 h 20"/>
                <a:gd name="T6" fmla="*/ 10 w 11"/>
                <a:gd name="T7" fmla="*/ 10 h 20"/>
                <a:gd name="T8" fmla="*/ 7 w 11"/>
                <a:gd name="T9" fmla="*/ 3 h 20"/>
                <a:gd name="T10" fmla="*/ 4 w 11"/>
                <a:gd name="T11" fmla="*/ 1 h 20"/>
                <a:gd name="T12" fmla="*/ 3 w 11"/>
                <a:gd name="T13" fmla="*/ 3 h 20"/>
                <a:gd name="T14" fmla="*/ 0 w 11"/>
                <a:gd name="T15" fmla="*/ 7 h 20"/>
                <a:gd name="T16" fmla="*/ 2 w 11"/>
                <a:gd name="T17" fmla="*/ 13 h 20"/>
                <a:gd name="T18" fmla="*/ 8 w 11"/>
                <a:gd name="T1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0">
                  <a:moveTo>
                    <a:pt x="8" y="19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6" y="0"/>
                    <a:pt x="4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4"/>
                    <a:pt x="0" y="7"/>
                    <a:pt x="0" y="7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5"/>
                    <a:pt x="6" y="20"/>
                    <a:pt x="8" y="19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4" name="Freeform 1012"/>
            <p:cNvSpPr/>
            <p:nvPr>
              <p:custDataLst>
                <p:tags r:id="rId140"/>
              </p:custDataLst>
            </p:nvPr>
          </p:nvSpPr>
          <p:spPr bwMode="auto">
            <a:xfrm>
              <a:off x="2163106" y="3009688"/>
              <a:ext cx="55059" cy="58813"/>
            </a:xfrm>
            <a:custGeom>
              <a:avLst/>
              <a:gdLst>
                <a:gd name="T0" fmla="*/ 0 w 44"/>
                <a:gd name="T1" fmla="*/ 3 h 47"/>
                <a:gd name="T2" fmla="*/ 12 w 44"/>
                <a:gd name="T3" fmla="*/ 34 h 47"/>
                <a:gd name="T4" fmla="*/ 34 w 44"/>
                <a:gd name="T5" fmla="*/ 45 h 47"/>
                <a:gd name="T6" fmla="*/ 44 w 44"/>
                <a:gd name="T7" fmla="*/ 42 h 47"/>
                <a:gd name="T8" fmla="*/ 38 w 44"/>
                <a:gd name="T9" fmla="*/ 34 h 47"/>
                <a:gd name="T10" fmla="*/ 18 w 44"/>
                <a:gd name="T11" fmla="*/ 26 h 47"/>
                <a:gd name="T12" fmla="*/ 6 w 44"/>
                <a:gd name="T13" fmla="*/ 1 h 47"/>
                <a:gd name="T14" fmla="*/ 0 w 44"/>
                <a:gd name="T15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7">
                  <a:moveTo>
                    <a:pt x="0" y="3"/>
                  </a:moveTo>
                  <a:cubicBezTo>
                    <a:pt x="0" y="3"/>
                    <a:pt x="5" y="28"/>
                    <a:pt x="12" y="34"/>
                  </a:cubicBezTo>
                  <a:cubicBezTo>
                    <a:pt x="15" y="37"/>
                    <a:pt x="34" y="45"/>
                    <a:pt x="34" y="45"/>
                  </a:cubicBezTo>
                  <a:cubicBezTo>
                    <a:pt x="34" y="45"/>
                    <a:pt x="42" y="47"/>
                    <a:pt x="44" y="42"/>
                  </a:cubicBezTo>
                  <a:cubicBezTo>
                    <a:pt x="44" y="38"/>
                    <a:pt x="43" y="35"/>
                    <a:pt x="38" y="34"/>
                  </a:cubicBezTo>
                  <a:cubicBezTo>
                    <a:pt x="35" y="33"/>
                    <a:pt x="18" y="26"/>
                    <a:pt x="18" y="26"/>
                  </a:cubicBezTo>
                  <a:cubicBezTo>
                    <a:pt x="18" y="26"/>
                    <a:pt x="8" y="9"/>
                    <a:pt x="6" y="1"/>
                  </a:cubicBezTo>
                  <a:cubicBezTo>
                    <a:pt x="5" y="0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5" name="Freeform 1013"/>
            <p:cNvSpPr/>
            <p:nvPr>
              <p:custDataLst>
                <p:tags r:id="rId141"/>
              </p:custDataLst>
            </p:nvPr>
          </p:nvSpPr>
          <p:spPr bwMode="auto">
            <a:xfrm>
              <a:off x="2188132" y="3043474"/>
              <a:ext cx="32535" cy="25027"/>
            </a:xfrm>
            <a:custGeom>
              <a:avLst/>
              <a:gdLst>
                <a:gd name="T0" fmla="*/ 25 w 26"/>
                <a:gd name="T1" fmla="*/ 14 h 20"/>
                <a:gd name="T2" fmla="*/ 12 w 26"/>
                <a:gd name="T3" fmla="*/ 18 h 20"/>
                <a:gd name="T4" fmla="*/ 1 w 26"/>
                <a:gd name="T5" fmla="*/ 16 h 20"/>
                <a:gd name="T6" fmla="*/ 0 w 26"/>
                <a:gd name="T7" fmla="*/ 9 h 20"/>
                <a:gd name="T8" fmla="*/ 2 w 26"/>
                <a:gd name="T9" fmla="*/ 0 h 20"/>
                <a:gd name="T10" fmla="*/ 18 w 26"/>
                <a:gd name="T11" fmla="*/ 4 h 20"/>
                <a:gd name="T12" fmla="*/ 25 w 26"/>
                <a:gd name="T1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0">
                  <a:moveTo>
                    <a:pt x="25" y="14"/>
                  </a:moveTo>
                  <a:cubicBezTo>
                    <a:pt x="23" y="20"/>
                    <a:pt x="12" y="18"/>
                    <a:pt x="12" y="18"/>
                  </a:cubicBezTo>
                  <a:cubicBezTo>
                    <a:pt x="12" y="18"/>
                    <a:pt x="4" y="17"/>
                    <a:pt x="1" y="16"/>
                  </a:cubicBezTo>
                  <a:cubicBezTo>
                    <a:pt x="1" y="16"/>
                    <a:pt x="0" y="12"/>
                    <a:pt x="0" y="9"/>
                  </a:cubicBezTo>
                  <a:cubicBezTo>
                    <a:pt x="1" y="4"/>
                    <a:pt x="2" y="0"/>
                    <a:pt x="2" y="0"/>
                  </a:cubicBezTo>
                  <a:cubicBezTo>
                    <a:pt x="6" y="1"/>
                    <a:pt x="17" y="3"/>
                    <a:pt x="18" y="4"/>
                  </a:cubicBezTo>
                  <a:cubicBezTo>
                    <a:pt x="23" y="5"/>
                    <a:pt x="26" y="10"/>
                    <a:pt x="25" y="14"/>
                  </a:cubicBezTo>
                  <a:close/>
                </a:path>
              </a:pathLst>
            </a:custGeom>
            <a:solidFill>
              <a:srgbClr val="43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6" name="Freeform 1014"/>
            <p:cNvSpPr/>
            <p:nvPr>
              <p:custDataLst>
                <p:tags r:id="rId142"/>
              </p:custDataLst>
            </p:nvPr>
          </p:nvSpPr>
          <p:spPr bwMode="auto">
            <a:xfrm>
              <a:off x="2189383" y="3219913"/>
              <a:ext cx="2503" cy="7508"/>
            </a:xfrm>
            <a:custGeom>
              <a:avLst/>
              <a:gdLst>
                <a:gd name="T0" fmla="*/ 1 w 2"/>
                <a:gd name="T1" fmla="*/ 6 h 6"/>
                <a:gd name="T2" fmla="*/ 0 w 2"/>
                <a:gd name="T3" fmla="*/ 5 h 6"/>
                <a:gd name="T4" fmla="*/ 0 w 2"/>
                <a:gd name="T5" fmla="*/ 2 h 6"/>
                <a:gd name="T6" fmla="*/ 1 w 2"/>
                <a:gd name="T7" fmla="*/ 0 h 6"/>
                <a:gd name="T8" fmla="*/ 2 w 2"/>
                <a:gd name="T9" fmla="*/ 1 h 6"/>
                <a:gd name="T10" fmla="*/ 2 w 2"/>
                <a:gd name="T11" fmla="*/ 1 h 6"/>
                <a:gd name="T12" fmla="*/ 1 w 2"/>
                <a:gd name="T13" fmla="*/ 2 h 6"/>
                <a:gd name="T14" fmla="*/ 1 w 2"/>
                <a:gd name="T15" fmla="*/ 5 h 6"/>
                <a:gd name="T16" fmla="*/ 1 w 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5"/>
                    <a:pt x="1" y="5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7" name="Freeform 1015"/>
            <p:cNvSpPr/>
            <p:nvPr>
              <p:custDataLst>
                <p:tags r:id="rId143"/>
              </p:custDataLst>
            </p:nvPr>
          </p:nvSpPr>
          <p:spPr bwMode="auto">
            <a:xfrm>
              <a:off x="2186881" y="3221164"/>
              <a:ext cx="2503" cy="6257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4 h 5"/>
                <a:gd name="T4" fmla="*/ 1 w 2"/>
                <a:gd name="T5" fmla="*/ 1 h 5"/>
                <a:gd name="T6" fmla="*/ 2 w 2"/>
                <a:gd name="T7" fmla="*/ 0 h 5"/>
                <a:gd name="T8" fmla="*/ 2 w 2"/>
                <a:gd name="T9" fmla="*/ 0 h 5"/>
                <a:gd name="T10" fmla="*/ 2 w 2"/>
                <a:gd name="T11" fmla="*/ 1 h 5"/>
                <a:gd name="T12" fmla="*/ 1 w 2"/>
                <a:gd name="T13" fmla="*/ 1 h 5"/>
                <a:gd name="T14" fmla="*/ 1 w 2"/>
                <a:gd name="T15" fmla="*/ 4 h 5"/>
                <a:gd name="T16" fmla="*/ 0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3"/>
                    <a:pt x="1" y="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8" name="Freeform 1016"/>
            <p:cNvSpPr/>
            <p:nvPr>
              <p:custDataLst>
                <p:tags r:id="rId144"/>
              </p:custDataLst>
            </p:nvPr>
          </p:nvSpPr>
          <p:spPr bwMode="auto">
            <a:xfrm>
              <a:off x="2183127" y="3221164"/>
              <a:ext cx="3754" cy="6257"/>
            </a:xfrm>
            <a:custGeom>
              <a:avLst/>
              <a:gdLst>
                <a:gd name="T0" fmla="*/ 1 w 3"/>
                <a:gd name="T1" fmla="*/ 5 h 5"/>
                <a:gd name="T2" fmla="*/ 0 w 3"/>
                <a:gd name="T3" fmla="*/ 4 h 5"/>
                <a:gd name="T4" fmla="*/ 1 w 3"/>
                <a:gd name="T5" fmla="*/ 1 h 5"/>
                <a:gd name="T6" fmla="*/ 3 w 3"/>
                <a:gd name="T7" fmla="*/ 0 h 5"/>
                <a:gd name="T8" fmla="*/ 3 w 3"/>
                <a:gd name="T9" fmla="*/ 0 h 5"/>
                <a:gd name="T10" fmla="*/ 3 w 3"/>
                <a:gd name="T11" fmla="*/ 1 h 5"/>
                <a:gd name="T12" fmla="*/ 2 w 3"/>
                <a:gd name="T13" fmla="*/ 1 h 5"/>
                <a:gd name="T14" fmla="*/ 1 w 3"/>
                <a:gd name="T15" fmla="*/ 4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4"/>
                    <a:pt x="1" y="4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9" name="Freeform 1017"/>
            <p:cNvSpPr/>
            <p:nvPr>
              <p:custDataLst>
                <p:tags r:id="rId145"/>
              </p:custDataLst>
            </p:nvPr>
          </p:nvSpPr>
          <p:spPr bwMode="auto">
            <a:xfrm>
              <a:off x="2174367" y="3222415"/>
              <a:ext cx="8760" cy="10011"/>
            </a:xfrm>
            <a:custGeom>
              <a:avLst/>
              <a:gdLst>
                <a:gd name="T0" fmla="*/ 6 w 7"/>
                <a:gd name="T1" fmla="*/ 0 h 8"/>
                <a:gd name="T2" fmla="*/ 0 w 7"/>
                <a:gd name="T3" fmla="*/ 4 h 8"/>
                <a:gd name="T4" fmla="*/ 0 w 7"/>
                <a:gd name="T5" fmla="*/ 5 h 8"/>
                <a:gd name="T6" fmla="*/ 2 w 7"/>
                <a:gd name="T7" fmla="*/ 8 h 8"/>
                <a:gd name="T8" fmla="*/ 3 w 7"/>
                <a:gd name="T9" fmla="*/ 7 h 8"/>
                <a:gd name="T10" fmla="*/ 4 w 7"/>
                <a:gd name="T11" fmla="*/ 3 h 8"/>
                <a:gd name="T12" fmla="*/ 7 w 7"/>
                <a:gd name="T13" fmla="*/ 0 h 8"/>
                <a:gd name="T14" fmla="*/ 6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cubicBezTo>
                    <a:pt x="3" y="0"/>
                    <a:pt x="1" y="1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5"/>
                    <a:pt x="4" y="3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497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0" name="Freeform 1018"/>
            <p:cNvSpPr/>
            <p:nvPr>
              <p:custDataLst>
                <p:tags r:id="rId146"/>
              </p:custDataLst>
            </p:nvPr>
          </p:nvSpPr>
          <p:spPr bwMode="auto">
            <a:xfrm>
              <a:off x="2174367" y="3228672"/>
              <a:ext cx="38792" cy="8760"/>
            </a:xfrm>
            <a:custGeom>
              <a:avLst/>
              <a:gdLst>
                <a:gd name="T0" fmla="*/ 31 w 31"/>
                <a:gd name="T1" fmla="*/ 2 h 7"/>
                <a:gd name="T2" fmla="*/ 25 w 31"/>
                <a:gd name="T3" fmla="*/ 5 h 7"/>
                <a:gd name="T4" fmla="*/ 22 w 31"/>
                <a:gd name="T5" fmla="*/ 5 h 7"/>
                <a:gd name="T6" fmla="*/ 10 w 31"/>
                <a:gd name="T7" fmla="*/ 3 h 7"/>
                <a:gd name="T8" fmla="*/ 3 w 31"/>
                <a:gd name="T9" fmla="*/ 2 h 7"/>
                <a:gd name="T10" fmla="*/ 0 w 31"/>
                <a:gd name="T11" fmla="*/ 0 h 7"/>
                <a:gd name="T12" fmla="*/ 0 w 31"/>
                <a:gd name="T13" fmla="*/ 2 h 7"/>
                <a:gd name="T14" fmla="*/ 3 w 31"/>
                <a:gd name="T15" fmla="*/ 4 h 7"/>
                <a:gd name="T16" fmla="*/ 19 w 31"/>
                <a:gd name="T17" fmla="*/ 6 h 7"/>
                <a:gd name="T18" fmla="*/ 25 w 31"/>
                <a:gd name="T19" fmla="*/ 7 h 7"/>
                <a:gd name="T20" fmla="*/ 31 w 31"/>
                <a:gd name="T21" fmla="*/ 4 h 7"/>
                <a:gd name="T22" fmla="*/ 31 w 31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7">
                  <a:moveTo>
                    <a:pt x="31" y="2"/>
                  </a:moveTo>
                  <a:cubicBezTo>
                    <a:pt x="31" y="2"/>
                    <a:pt x="31" y="5"/>
                    <a:pt x="25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6" y="3"/>
                    <a:pt x="3" y="2"/>
                    <a:pt x="3" y="2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3" y="4"/>
                  </a:cubicBezTo>
                  <a:cubicBezTo>
                    <a:pt x="7" y="5"/>
                    <a:pt x="12" y="6"/>
                    <a:pt x="19" y="6"/>
                  </a:cubicBezTo>
                  <a:cubicBezTo>
                    <a:pt x="19" y="6"/>
                    <a:pt x="23" y="7"/>
                    <a:pt x="25" y="7"/>
                  </a:cubicBezTo>
                  <a:cubicBezTo>
                    <a:pt x="30" y="7"/>
                    <a:pt x="31" y="5"/>
                    <a:pt x="31" y="4"/>
                  </a:cubicBezTo>
                  <a:lnTo>
                    <a:pt x="31" y="2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1" name="Freeform 1019"/>
            <p:cNvSpPr/>
            <p:nvPr>
              <p:custDataLst>
                <p:tags r:id="rId147"/>
              </p:custDataLst>
            </p:nvPr>
          </p:nvSpPr>
          <p:spPr bwMode="auto">
            <a:xfrm>
              <a:off x="2153095" y="2361495"/>
              <a:ext cx="3329806" cy="1947079"/>
            </a:xfrm>
            <a:custGeom>
              <a:avLst/>
              <a:gdLst>
                <a:gd name="T0" fmla="*/ 0 w 2661"/>
                <a:gd name="T1" fmla="*/ 858 h 1556"/>
                <a:gd name="T2" fmla="*/ 1483 w 2661"/>
                <a:gd name="T3" fmla="*/ 0 h 1556"/>
                <a:gd name="T4" fmla="*/ 2661 w 2661"/>
                <a:gd name="T5" fmla="*/ 685 h 1556"/>
                <a:gd name="T6" fmla="*/ 1161 w 2661"/>
                <a:gd name="T7" fmla="*/ 1556 h 1556"/>
                <a:gd name="T8" fmla="*/ 0 w 2661"/>
                <a:gd name="T9" fmla="*/ 858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1" h="1556">
                  <a:moveTo>
                    <a:pt x="0" y="858"/>
                  </a:moveTo>
                  <a:lnTo>
                    <a:pt x="1483" y="0"/>
                  </a:lnTo>
                  <a:lnTo>
                    <a:pt x="2661" y="685"/>
                  </a:lnTo>
                  <a:lnTo>
                    <a:pt x="1161" y="1556"/>
                  </a:lnTo>
                  <a:lnTo>
                    <a:pt x="0" y="858"/>
                  </a:lnTo>
                  <a:close/>
                </a:path>
              </a:pathLst>
            </a:custGeom>
            <a:solidFill>
              <a:srgbClr val="F28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2" name="Freeform 1020"/>
            <p:cNvSpPr/>
            <p:nvPr>
              <p:custDataLst>
                <p:tags r:id="rId148"/>
              </p:custDataLst>
            </p:nvPr>
          </p:nvSpPr>
          <p:spPr bwMode="auto">
            <a:xfrm>
              <a:off x="3598388" y="3122309"/>
              <a:ext cx="1693058" cy="1067390"/>
            </a:xfrm>
            <a:custGeom>
              <a:avLst/>
              <a:gdLst>
                <a:gd name="T0" fmla="*/ 0 w 1353"/>
                <a:gd name="T1" fmla="*/ 759 h 853"/>
                <a:gd name="T2" fmla="*/ 1 w 1353"/>
                <a:gd name="T3" fmla="*/ 853 h 853"/>
                <a:gd name="T4" fmla="*/ 1353 w 1353"/>
                <a:gd name="T5" fmla="*/ 95 h 853"/>
                <a:gd name="T6" fmla="*/ 1351 w 1353"/>
                <a:gd name="T7" fmla="*/ 0 h 853"/>
                <a:gd name="T8" fmla="*/ 0 w 1353"/>
                <a:gd name="T9" fmla="*/ 759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853">
                  <a:moveTo>
                    <a:pt x="0" y="759"/>
                  </a:moveTo>
                  <a:lnTo>
                    <a:pt x="1" y="853"/>
                  </a:lnTo>
                  <a:lnTo>
                    <a:pt x="1353" y="95"/>
                  </a:lnTo>
                  <a:lnTo>
                    <a:pt x="1351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rgbClr val="F8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3" name="Freeform 1021"/>
            <p:cNvSpPr/>
            <p:nvPr>
              <p:custDataLst>
                <p:tags r:id="rId149"/>
              </p:custDataLst>
            </p:nvPr>
          </p:nvSpPr>
          <p:spPr bwMode="auto">
            <a:xfrm>
              <a:off x="2317020" y="3311260"/>
              <a:ext cx="1282620" cy="878438"/>
            </a:xfrm>
            <a:custGeom>
              <a:avLst/>
              <a:gdLst>
                <a:gd name="T0" fmla="*/ 1024 w 1025"/>
                <a:gd name="T1" fmla="*/ 608 h 702"/>
                <a:gd name="T2" fmla="*/ 0 w 1025"/>
                <a:gd name="T3" fmla="*/ 0 h 702"/>
                <a:gd name="T4" fmla="*/ 2 w 1025"/>
                <a:gd name="T5" fmla="*/ 94 h 702"/>
                <a:gd name="T6" fmla="*/ 1025 w 1025"/>
                <a:gd name="T7" fmla="*/ 702 h 702"/>
                <a:gd name="T8" fmla="*/ 1024 w 1025"/>
                <a:gd name="T9" fmla="*/ 608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5" h="702">
                  <a:moveTo>
                    <a:pt x="1024" y="608"/>
                  </a:moveTo>
                  <a:lnTo>
                    <a:pt x="0" y="0"/>
                  </a:lnTo>
                  <a:lnTo>
                    <a:pt x="2" y="94"/>
                  </a:lnTo>
                  <a:lnTo>
                    <a:pt x="1025" y="702"/>
                  </a:lnTo>
                  <a:lnTo>
                    <a:pt x="1024" y="608"/>
                  </a:lnTo>
                  <a:close/>
                </a:path>
              </a:pathLst>
            </a:custGeom>
            <a:solidFill>
              <a:srgbClr val="FCD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4" name="Freeform 1022"/>
            <p:cNvSpPr/>
            <p:nvPr>
              <p:custDataLst>
                <p:tags r:id="rId150"/>
              </p:custDataLst>
            </p:nvPr>
          </p:nvSpPr>
          <p:spPr bwMode="auto">
            <a:xfrm>
              <a:off x="2317020" y="2361495"/>
              <a:ext cx="2971924" cy="1710577"/>
            </a:xfrm>
            <a:custGeom>
              <a:avLst/>
              <a:gdLst>
                <a:gd name="T0" fmla="*/ 2375 w 2375"/>
                <a:gd name="T1" fmla="*/ 608 h 1367"/>
                <a:gd name="T2" fmla="*/ 1352 w 2375"/>
                <a:gd name="T3" fmla="*/ 0 h 1367"/>
                <a:gd name="T4" fmla="*/ 0 w 2375"/>
                <a:gd name="T5" fmla="*/ 759 h 1367"/>
                <a:gd name="T6" fmla="*/ 1024 w 2375"/>
                <a:gd name="T7" fmla="*/ 1367 h 1367"/>
                <a:gd name="T8" fmla="*/ 2375 w 2375"/>
                <a:gd name="T9" fmla="*/ 608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5" h="1367">
                  <a:moveTo>
                    <a:pt x="2375" y="608"/>
                  </a:moveTo>
                  <a:lnTo>
                    <a:pt x="1352" y="0"/>
                  </a:lnTo>
                  <a:lnTo>
                    <a:pt x="0" y="759"/>
                  </a:lnTo>
                  <a:lnTo>
                    <a:pt x="1024" y="1367"/>
                  </a:lnTo>
                  <a:lnTo>
                    <a:pt x="2375" y="608"/>
                  </a:lnTo>
                  <a:close/>
                </a:path>
              </a:pathLst>
            </a:custGeom>
            <a:solidFill>
              <a:srgbClr val="FDF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5" name="Freeform 1023"/>
            <p:cNvSpPr/>
            <p:nvPr>
              <p:custDataLst>
                <p:tags r:id="rId151"/>
              </p:custDataLst>
            </p:nvPr>
          </p:nvSpPr>
          <p:spPr bwMode="auto">
            <a:xfrm>
              <a:off x="3590880" y="2190063"/>
              <a:ext cx="1596705" cy="1805678"/>
            </a:xfrm>
            <a:custGeom>
              <a:avLst/>
              <a:gdLst>
                <a:gd name="T0" fmla="*/ 0 w 1276"/>
                <a:gd name="T1" fmla="*/ 713 h 1443"/>
                <a:gd name="T2" fmla="*/ 8 w 1276"/>
                <a:gd name="T3" fmla="*/ 1443 h 1443"/>
                <a:gd name="T4" fmla="*/ 1276 w 1276"/>
                <a:gd name="T5" fmla="*/ 729 h 1443"/>
                <a:gd name="T6" fmla="*/ 1268 w 1276"/>
                <a:gd name="T7" fmla="*/ 0 h 1443"/>
                <a:gd name="T8" fmla="*/ 0 w 1276"/>
                <a:gd name="T9" fmla="*/ 71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6" h="1443">
                  <a:moveTo>
                    <a:pt x="0" y="713"/>
                  </a:moveTo>
                  <a:lnTo>
                    <a:pt x="8" y="1443"/>
                  </a:lnTo>
                  <a:lnTo>
                    <a:pt x="1276" y="729"/>
                  </a:lnTo>
                  <a:lnTo>
                    <a:pt x="1268" y="0"/>
                  </a:lnTo>
                  <a:lnTo>
                    <a:pt x="0" y="713"/>
                  </a:lnTo>
                  <a:close/>
                </a:path>
              </a:pathLst>
            </a:custGeom>
            <a:solidFill>
              <a:srgbClr val="F8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6" name="Freeform 1024"/>
            <p:cNvSpPr/>
            <p:nvPr>
              <p:custDataLst>
                <p:tags r:id="rId152"/>
              </p:custDataLst>
            </p:nvPr>
          </p:nvSpPr>
          <p:spPr bwMode="auto">
            <a:xfrm>
              <a:off x="2379586" y="2360244"/>
              <a:ext cx="1221304" cy="1635497"/>
            </a:xfrm>
            <a:custGeom>
              <a:avLst/>
              <a:gdLst>
                <a:gd name="T0" fmla="*/ 968 w 976"/>
                <a:gd name="T1" fmla="*/ 577 h 1307"/>
                <a:gd name="T2" fmla="*/ 0 w 976"/>
                <a:gd name="T3" fmla="*/ 0 h 1307"/>
                <a:gd name="T4" fmla="*/ 9 w 976"/>
                <a:gd name="T5" fmla="*/ 730 h 1307"/>
                <a:gd name="T6" fmla="*/ 976 w 976"/>
                <a:gd name="T7" fmla="*/ 1307 h 1307"/>
                <a:gd name="T8" fmla="*/ 968 w 976"/>
                <a:gd name="T9" fmla="*/ 577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6" h="1307">
                  <a:moveTo>
                    <a:pt x="968" y="577"/>
                  </a:moveTo>
                  <a:lnTo>
                    <a:pt x="0" y="0"/>
                  </a:lnTo>
                  <a:lnTo>
                    <a:pt x="9" y="730"/>
                  </a:lnTo>
                  <a:lnTo>
                    <a:pt x="976" y="1307"/>
                  </a:lnTo>
                  <a:lnTo>
                    <a:pt x="968" y="577"/>
                  </a:lnTo>
                  <a:close/>
                </a:path>
              </a:pathLst>
            </a:custGeom>
            <a:solidFill>
              <a:srgbClr val="FCD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7" name="Freeform 1025"/>
            <p:cNvSpPr/>
            <p:nvPr>
              <p:custDataLst>
                <p:tags r:id="rId153"/>
              </p:custDataLst>
            </p:nvPr>
          </p:nvSpPr>
          <p:spPr bwMode="auto">
            <a:xfrm>
              <a:off x="2379586" y="1466790"/>
              <a:ext cx="2797988" cy="1615475"/>
            </a:xfrm>
            <a:custGeom>
              <a:avLst/>
              <a:gdLst>
                <a:gd name="T0" fmla="*/ 2236 w 2236"/>
                <a:gd name="T1" fmla="*/ 578 h 1291"/>
                <a:gd name="T2" fmla="*/ 1268 w 2236"/>
                <a:gd name="T3" fmla="*/ 0 h 1291"/>
                <a:gd name="T4" fmla="*/ 0 w 2236"/>
                <a:gd name="T5" fmla="*/ 714 h 1291"/>
                <a:gd name="T6" fmla="*/ 968 w 2236"/>
                <a:gd name="T7" fmla="*/ 1291 h 1291"/>
                <a:gd name="T8" fmla="*/ 2236 w 2236"/>
                <a:gd name="T9" fmla="*/ 578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6" h="1291">
                  <a:moveTo>
                    <a:pt x="2236" y="578"/>
                  </a:moveTo>
                  <a:lnTo>
                    <a:pt x="1268" y="0"/>
                  </a:lnTo>
                  <a:lnTo>
                    <a:pt x="0" y="714"/>
                  </a:lnTo>
                  <a:lnTo>
                    <a:pt x="968" y="1291"/>
                  </a:lnTo>
                  <a:lnTo>
                    <a:pt x="2236" y="578"/>
                  </a:lnTo>
                  <a:close/>
                </a:path>
              </a:pathLst>
            </a:custGeom>
            <a:solidFill>
              <a:srgbClr val="FDF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8" name="Freeform 1026"/>
            <p:cNvSpPr/>
            <p:nvPr>
              <p:custDataLst>
                <p:tags r:id="rId154"/>
              </p:custDataLst>
            </p:nvPr>
          </p:nvSpPr>
          <p:spPr bwMode="auto">
            <a:xfrm>
              <a:off x="3582121" y="1461785"/>
              <a:ext cx="1330171" cy="1445294"/>
            </a:xfrm>
            <a:custGeom>
              <a:avLst/>
              <a:gdLst>
                <a:gd name="T0" fmla="*/ 0 w 1063"/>
                <a:gd name="T1" fmla="*/ 630 h 1155"/>
                <a:gd name="T2" fmla="*/ 7 w 1063"/>
                <a:gd name="T3" fmla="*/ 1155 h 1155"/>
                <a:gd name="T4" fmla="*/ 1063 w 1063"/>
                <a:gd name="T5" fmla="*/ 527 h 1155"/>
                <a:gd name="T6" fmla="*/ 1056 w 1063"/>
                <a:gd name="T7" fmla="*/ 0 h 1155"/>
                <a:gd name="T8" fmla="*/ 0 w 1063"/>
                <a:gd name="T9" fmla="*/ 63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3" h="1155">
                  <a:moveTo>
                    <a:pt x="0" y="630"/>
                  </a:moveTo>
                  <a:lnTo>
                    <a:pt x="7" y="1155"/>
                  </a:lnTo>
                  <a:lnTo>
                    <a:pt x="1063" y="527"/>
                  </a:lnTo>
                  <a:lnTo>
                    <a:pt x="1056" y="0"/>
                  </a:lnTo>
                  <a:lnTo>
                    <a:pt x="0" y="630"/>
                  </a:lnTo>
                  <a:close/>
                </a:path>
              </a:pathLst>
            </a:custGeom>
            <a:solidFill>
              <a:srgbClr val="FBD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9" name="Freeform 1027"/>
            <p:cNvSpPr/>
            <p:nvPr>
              <p:custDataLst>
                <p:tags r:id="rId155"/>
              </p:custDataLst>
            </p:nvPr>
          </p:nvSpPr>
          <p:spPr bwMode="auto">
            <a:xfrm>
              <a:off x="2528496" y="1630715"/>
              <a:ext cx="1062385" cy="1276363"/>
            </a:xfrm>
            <a:custGeom>
              <a:avLst/>
              <a:gdLst>
                <a:gd name="T0" fmla="*/ 842 w 849"/>
                <a:gd name="T1" fmla="*/ 495 h 1020"/>
                <a:gd name="T2" fmla="*/ 0 w 849"/>
                <a:gd name="T3" fmla="*/ 0 h 1020"/>
                <a:gd name="T4" fmla="*/ 7 w 849"/>
                <a:gd name="T5" fmla="*/ 527 h 1020"/>
                <a:gd name="T6" fmla="*/ 849 w 849"/>
                <a:gd name="T7" fmla="*/ 1020 h 1020"/>
                <a:gd name="T8" fmla="*/ 842 w 849"/>
                <a:gd name="T9" fmla="*/ 495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9" h="1020">
                  <a:moveTo>
                    <a:pt x="842" y="495"/>
                  </a:moveTo>
                  <a:lnTo>
                    <a:pt x="0" y="0"/>
                  </a:lnTo>
                  <a:lnTo>
                    <a:pt x="7" y="527"/>
                  </a:lnTo>
                  <a:lnTo>
                    <a:pt x="849" y="1020"/>
                  </a:lnTo>
                  <a:lnTo>
                    <a:pt x="842" y="495"/>
                  </a:lnTo>
                  <a:close/>
                </a:path>
              </a:pathLst>
            </a:custGeom>
            <a:solidFill>
              <a:srgbClr val="FECE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0" name="Freeform 1028"/>
            <p:cNvSpPr/>
            <p:nvPr>
              <p:custDataLst>
                <p:tags r:id="rId156"/>
              </p:custDataLst>
            </p:nvPr>
          </p:nvSpPr>
          <p:spPr bwMode="auto">
            <a:xfrm>
              <a:off x="2528496" y="844876"/>
              <a:ext cx="2377539" cy="1403999"/>
            </a:xfrm>
            <a:custGeom>
              <a:avLst/>
              <a:gdLst>
                <a:gd name="T0" fmla="*/ 1900 w 1900"/>
                <a:gd name="T1" fmla="*/ 493 h 1122"/>
                <a:gd name="T2" fmla="*/ 1059 w 1900"/>
                <a:gd name="T3" fmla="*/ 0 h 1122"/>
                <a:gd name="T4" fmla="*/ 0 w 1900"/>
                <a:gd name="T5" fmla="*/ 628 h 1122"/>
                <a:gd name="T6" fmla="*/ 842 w 1900"/>
                <a:gd name="T7" fmla="*/ 1122 h 1122"/>
                <a:gd name="T8" fmla="*/ 1900 w 1900"/>
                <a:gd name="T9" fmla="*/ 493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0" h="1122">
                  <a:moveTo>
                    <a:pt x="1900" y="493"/>
                  </a:moveTo>
                  <a:lnTo>
                    <a:pt x="1059" y="0"/>
                  </a:lnTo>
                  <a:lnTo>
                    <a:pt x="0" y="628"/>
                  </a:lnTo>
                  <a:lnTo>
                    <a:pt x="842" y="1122"/>
                  </a:lnTo>
                  <a:lnTo>
                    <a:pt x="1900" y="493"/>
                  </a:lnTo>
                  <a:close/>
                </a:path>
              </a:pathLst>
            </a:custGeom>
            <a:solidFill>
              <a:srgbClr val="FDF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1" name="Freeform 1029"/>
            <p:cNvSpPr/>
            <p:nvPr>
              <p:custDataLst>
                <p:tags r:id="rId157"/>
              </p:custDataLst>
            </p:nvPr>
          </p:nvSpPr>
          <p:spPr bwMode="auto">
            <a:xfrm>
              <a:off x="3958773" y="1626961"/>
              <a:ext cx="241508" cy="148909"/>
            </a:xfrm>
            <a:custGeom>
              <a:avLst/>
              <a:gdLst>
                <a:gd name="T0" fmla="*/ 1 w 193"/>
                <a:gd name="T1" fmla="*/ 61 h 119"/>
                <a:gd name="T2" fmla="*/ 97 w 193"/>
                <a:gd name="T3" fmla="*/ 119 h 119"/>
                <a:gd name="T4" fmla="*/ 193 w 193"/>
                <a:gd name="T5" fmla="*/ 59 h 119"/>
                <a:gd name="T6" fmla="*/ 96 w 193"/>
                <a:gd name="T7" fmla="*/ 1 h 119"/>
                <a:gd name="T8" fmla="*/ 1 w 193"/>
                <a:gd name="T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9">
                  <a:moveTo>
                    <a:pt x="1" y="61"/>
                  </a:moveTo>
                  <a:cubicBezTo>
                    <a:pt x="1" y="93"/>
                    <a:pt x="44" y="119"/>
                    <a:pt x="97" y="119"/>
                  </a:cubicBezTo>
                  <a:cubicBezTo>
                    <a:pt x="150" y="118"/>
                    <a:pt x="193" y="92"/>
                    <a:pt x="193" y="59"/>
                  </a:cubicBezTo>
                  <a:cubicBezTo>
                    <a:pt x="192" y="26"/>
                    <a:pt x="149" y="0"/>
                    <a:pt x="96" y="1"/>
                  </a:cubicBezTo>
                  <a:cubicBezTo>
                    <a:pt x="43" y="1"/>
                    <a:pt x="0" y="28"/>
                    <a:pt x="1" y="61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2" name="Freeform 1030"/>
            <p:cNvSpPr/>
            <p:nvPr>
              <p:custDataLst>
                <p:tags r:id="rId158"/>
              </p:custDataLst>
            </p:nvPr>
          </p:nvSpPr>
          <p:spPr bwMode="auto">
            <a:xfrm>
              <a:off x="3958773" y="1651988"/>
              <a:ext cx="241508" cy="148909"/>
            </a:xfrm>
            <a:custGeom>
              <a:avLst/>
              <a:gdLst>
                <a:gd name="T0" fmla="*/ 1 w 193"/>
                <a:gd name="T1" fmla="*/ 61 h 119"/>
                <a:gd name="T2" fmla="*/ 97 w 193"/>
                <a:gd name="T3" fmla="*/ 119 h 119"/>
                <a:gd name="T4" fmla="*/ 193 w 193"/>
                <a:gd name="T5" fmla="*/ 59 h 119"/>
                <a:gd name="T6" fmla="*/ 96 w 193"/>
                <a:gd name="T7" fmla="*/ 1 h 119"/>
                <a:gd name="T8" fmla="*/ 1 w 193"/>
                <a:gd name="T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9">
                  <a:moveTo>
                    <a:pt x="1" y="61"/>
                  </a:moveTo>
                  <a:cubicBezTo>
                    <a:pt x="1" y="93"/>
                    <a:pt x="44" y="119"/>
                    <a:pt x="97" y="119"/>
                  </a:cubicBezTo>
                  <a:cubicBezTo>
                    <a:pt x="150" y="118"/>
                    <a:pt x="193" y="91"/>
                    <a:pt x="193" y="59"/>
                  </a:cubicBezTo>
                  <a:cubicBezTo>
                    <a:pt x="193" y="26"/>
                    <a:pt x="149" y="0"/>
                    <a:pt x="96" y="1"/>
                  </a:cubicBezTo>
                  <a:cubicBezTo>
                    <a:pt x="43" y="1"/>
                    <a:pt x="0" y="28"/>
                    <a:pt x="1" y="61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3" name="Freeform 1031"/>
            <p:cNvSpPr/>
            <p:nvPr>
              <p:custDataLst>
                <p:tags r:id="rId159"/>
              </p:custDataLst>
            </p:nvPr>
          </p:nvSpPr>
          <p:spPr bwMode="auto">
            <a:xfrm>
              <a:off x="4226559" y="1290352"/>
              <a:ext cx="182695" cy="111369"/>
            </a:xfrm>
            <a:custGeom>
              <a:avLst/>
              <a:gdLst>
                <a:gd name="T0" fmla="*/ 0 w 146"/>
                <a:gd name="T1" fmla="*/ 46 h 90"/>
                <a:gd name="T2" fmla="*/ 73 w 146"/>
                <a:gd name="T3" fmla="*/ 90 h 90"/>
                <a:gd name="T4" fmla="*/ 146 w 146"/>
                <a:gd name="T5" fmla="*/ 45 h 90"/>
                <a:gd name="T6" fmla="*/ 72 w 146"/>
                <a:gd name="T7" fmla="*/ 1 h 90"/>
                <a:gd name="T8" fmla="*/ 0 w 146"/>
                <a:gd name="T9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6"/>
                  </a:moveTo>
                  <a:cubicBezTo>
                    <a:pt x="0" y="71"/>
                    <a:pt x="33" y="90"/>
                    <a:pt x="73" y="90"/>
                  </a:cubicBezTo>
                  <a:cubicBezTo>
                    <a:pt x="113" y="90"/>
                    <a:pt x="146" y="69"/>
                    <a:pt x="146" y="45"/>
                  </a:cubicBezTo>
                  <a:cubicBezTo>
                    <a:pt x="145" y="20"/>
                    <a:pt x="113" y="0"/>
                    <a:pt x="72" y="1"/>
                  </a:cubicBezTo>
                  <a:cubicBezTo>
                    <a:pt x="32" y="1"/>
                    <a:pt x="0" y="21"/>
                    <a:pt x="0" y="46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4" name="Freeform 1032"/>
            <p:cNvSpPr/>
            <p:nvPr>
              <p:custDataLst>
                <p:tags r:id="rId160"/>
              </p:custDataLst>
            </p:nvPr>
          </p:nvSpPr>
          <p:spPr bwMode="auto">
            <a:xfrm>
              <a:off x="4226559" y="1309122"/>
              <a:ext cx="182695" cy="111369"/>
            </a:xfrm>
            <a:custGeom>
              <a:avLst/>
              <a:gdLst>
                <a:gd name="T0" fmla="*/ 0 w 146"/>
                <a:gd name="T1" fmla="*/ 46 h 90"/>
                <a:gd name="T2" fmla="*/ 73 w 146"/>
                <a:gd name="T3" fmla="*/ 90 h 90"/>
                <a:gd name="T4" fmla="*/ 146 w 146"/>
                <a:gd name="T5" fmla="*/ 45 h 90"/>
                <a:gd name="T6" fmla="*/ 73 w 146"/>
                <a:gd name="T7" fmla="*/ 1 h 90"/>
                <a:gd name="T8" fmla="*/ 0 w 146"/>
                <a:gd name="T9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6"/>
                  </a:moveTo>
                  <a:cubicBezTo>
                    <a:pt x="0" y="71"/>
                    <a:pt x="33" y="90"/>
                    <a:pt x="73" y="90"/>
                  </a:cubicBezTo>
                  <a:cubicBezTo>
                    <a:pt x="113" y="90"/>
                    <a:pt x="146" y="69"/>
                    <a:pt x="146" y="45"/>
                  </a:cubicBezTo>
                  <a:cubicBezTo>
                    <a:pt x="145" y="20"/>
                    <a:pt x="113" y="0"/>
                    <a:pt x="73" y="1"/>
                  </a:cubicBezTo>
                  <a:cubicBezTo>
                    <a:pt x="32" y="1"/>
                    <a:pt x="0" y="21"/>
                    <a:pt x="0" y="46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5" name="Freeform 1033"/>
            <p:cNvSpPr/>
            <p:nvPr>
              <p:custDataLst>
                <p:tags r:id="rId161"/>
              </p:custDataLst>
            </p:nvPr>
          </p:nvSpPr>
          <p:spPr bwMode="auto">
            <a:xfrm>
              <a:off x="2807543" y="1573154"/>
              <a:ext cx="182695" cy="112620"/>
            </a:xfrm>
            <a:custGeom>
              <a:avLst/>
              <a:gdLst>
                <a:gd name="T0" fmla="*/ 0 w 146"/>
                <a:gd name="T1" fmla="*/ 45 h 90"/>
                <a:gd name="T2" fmla="*/ 73 w 146"/>
                <a:gd name="T3" fmla="*/ 89 h 90"/>
                <a:gd name="T4" fmla="*/ 146 w 146"/>
                <a:gd name="T5" fmla="*/ 44 h 90"/>
                <a:gd name="T6" fmla="*/ 72 w 146"/>
                <a:gd name="T7" fmla="*/ 0 h 90"/>
                <a:gd name="T8" fmla="*/ 0 w 146"/>
                <a:gd name="T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5"/>
                  </a:moveTo>
                  <a:cubicBezTo>
                    <a:pt x="0" y="70"/>
                    <a:pt x="33" y="90"/>
                    <a:pt x="73" y="89"/>
                  </a:cubicBezTo>
                  <a:cubicBezTo>
                    <a:pt x="113" y="89"/>
                    <a:pt x="146" y="69"/>
                    <a:pt x="146" y="44"/>
                  </a:cubicBezTo>
                  <a:cubicBezTo>
                    <a:pt x="145" y="19"/>
                    <a:pt x="113" y="0"/>
                    <a:pt x="72" y="0"/>
                  </a:cubicBezTo>
                  <a:cubicBezTo>
                    <a:pt x="32" y="0"/>
                    <a:pt x="0" y="21"/>
                    <a:pt x="0" y="45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6" name="Freeform 1034"/>
            <p:cNvSpPr/>
            <p:nvPr>
              <p:custDataLst>
                <p:tags r:id="rId162"/>
              </p:custDataLst>
            </p:nvPr>
          </p:nvSpPr>
          <p:spPr bwMode="auto">
            <a:xfrm>
              <a:off x="2807543" y="1591924"/>
              <a:ext cx="182695" cy="112620"/>
            </a:xfrm>
            <a:custGeom>
              <a:avLst/>
              <a:gdLst>
                <a:gd name="T0" fmla="*/ 0 w 146"/>
                <a:gd name="T1" fmla="*/ 45 h 90"/>
                <a:gd name="T2" fmla="*/ 73 w 146"/>
                <a:gd name="T3" fmla="*/ 89 h 90"/>
                <a:gd name="T4" fmla="*/ 146 w 146"/>
                <a:gd name="T5" fmla="*/ 44 h 90"/>
                <a:gd name="T6" fmla="*/ 73 w 146"/>
                <a:gd name="T7" fmla="*/ 0 h 90"/>
                <a:gd name="T8" fmla="*/ 0 w 146"/>
                <a:gd name="T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5"/>
                  </a:moveTo>
                  <a:cubicBezTo>
                    <a:pt x="0" y="70"/>
                    <a:pt x="33" y="90"/>
                    <a:pt x="73" y="89"/>
                  </a:cubicBezTo>
                  <a:cubicBezTo>
                    <a:pt x="113" y="89"/>
                    <a:pt x="146" y="69"/>
                    <a:pt x="146" y="44"/>
                  </a:cubicBezTo>
                  <a:cubicBezTo>
                    <a:pt x="145" y="19"/>
                    <a:pt x="113" y="0"/>
                    <a:pt x="73" y="0"/>
                  </a:cubicBezTo>
                  <a:cubicBezTo>
                    <a:pt x="32" y="0"/>
                    <a:pt x="0" y="21"/>
                    <a:pt x="0" y="4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7" name="Freeform 1035"/>
            <p:cNvSpPr/>
            <p:nvPr>
              <p:custDataLst>
                <p:tags r:id="rId163"/>
              </p:custDataLst>
            </p:nvPr>
          </p:nvSpPr>
          <p:spPr bwMode="auto">
            <a:xfrm>
              <a:off x="4266601" y="1989849"/>
              <a:ext cx="137647" cy="168931"/>
            </a:xfrm>
            <a:custGeom>
              <a:avLst/>
              <a:gdLst>
                <a:gd name="T0" fmla="*/ 5 w 110"/>
                <a:gd name="T1" fmla="*/ 61 h 135"/>
                <a:gd name="T2" fmla="*/ 47 w 110"/>
                <a:gd name="T3" fmla="*/ 131 h 135"/>
                <a:gd name="T4" fmla="*/ 105 w 110"/>
                <a:gd name="T5" fmla="*/ 74 h 135"/>
                <a:gd name="T6" fmla="*/ 63 w 110"/>
                <a:gd name="T7" fmla="*/ 3 h 135"/>
                <a:gd name="T8" fmla="*/ 5 w 110"/>
                <a:gd name="T9" fmla="*/ 6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35">
                  <a:moveTo>
                    <a:pt x="5" y="61"/>
                  </a:moveTo>
                  <a:cubicBezTo>
                    <a:pt x="0" y="96"/>
                    <a:pt x="19" y="128"/>
                    <a:pt x="47" y="131"/>
                  </a:cubicBezTo>
                  <a:cubicBezTo>
                    <a:pt x="75" y="135"/>
                    <a:pt x="101" y="109"/>
                    <a:pt x="105" y="74"/>
                  </a:cubicBezTo>
                  <a:cubicBezTo>
                    <a:pt x="110" y="38"/>
                    <a:pt x="91" y="7"/>
                    <a:pt x="63" y="3"/>
                  </a:cubicBezTo>
                  <a:cubicBezTo>
                    <a:pt x="35" y="0"/>
                    <a:pt x="9" y="26"/>
                    <a:pt x="5" y="61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8" name="Freeform 1036"/>
            <p:cNvSpPr/>
            <p:nvPr>
              <p:custDataLst>
                <p:tags r:id="rId164"/>
              </p:custDataLst>
            </p:nvPr>
          </p:nvSpPr>
          <p:spPr bwMode="auto">
            <a:xfrm>
              <a:off x="4274109" y="1967325"/>
              <a:ext cx="136396" cy="167679"/>
            </a:xfrm>
            <a:custGeom>
              <a:avLst/>
              <a:gdLst>
                <a:gd name="T0" fmla="*/ 4 w 109"/>
                <a:gd name="T1" fmla="*/ 61 h 134"/>
                <a:gd name="T2" fmla="*/ 47 w 109"/>
                <a:gd name="T3" fmla="*/ 131 h 134"/>
                <a:gd name="T4" fmla="*/ 105 w 109"/>
                <a:gd name="T5" fmla="*/ 73 h 134"/>
                <a:gd name="T6" fmla="*/ 63 w 109"/>
                <a:gd name="T7" fmla="*/ 3 h 134"/>
                <a:gd name="T8" fmla="*/ 4 w 109"/>
                <a:gd name="T9" fmla="*/ 6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34">
                  <a:moveTo>
                    <a:pt x="4" y="61"/>
                  </a:moveTo>
                  <a:cubicBezTo>
                    <a:pt x="0" y="96"/>
                    <a:pt x="19" y="127"/>
                    <a:pt x="47" y="131"/>
                  </a:cubicBezTo>
                  <a:cubicBezTo>
                    <a:pt x="75" y="134"/>
                    <a:pt x="101" y="108"/>
                    <a:pt x="105" y="73"/>
                  </a:cubicBezTo>
                  <a:cubicBezTo>
                    <a:pt x="109" y="38"/>
                    <a:pt x="91" y="7"/>
                    <a:pt x="63" y="3"/>
                  </a:cubicBezTo>
                  <a:cubicBezTo>
                    <a:pt x="35" y="0"/>
                    <a:pt x="9" y="25"/>
                    <a:pt x="4" y="61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9" name="Freeform 1037"/>
            <p:cNvSpPr/>
            <p:nvPr>
              <p:custDataLst>
                <p:tags r:id="rId165"/>
              </p:custDataLst>
            </p:nvPr>
          </p:nvSpPr>
          <p:spPr bwMode="auto">
            <a:xfrm>
              <a:off x="3822377" y="2442833"/>
              <a:ext cx="108867" cy="132642"/>
            </a:xfrm>
            <a:custGeom>
              <a:avLst/>
              <a:gdLst>
                <a:gd name="T0" fmla="*/ 4 w 87"/>
                <a:gd name="T1" fmla="*/ 48 h 107"/>
                <a:gd name="T2" fmla="*/ 37 w 87"/>
                <a:gd name="T3" fmla="*/ 104 h 107"/>
                <a:gd name="T4" fmla="*/ 83 w 87"/>
                <a:gd name="T5" fmla="*/ 58 h 107"/>
                <a:gd name="T6" fmla="*/ 50 w 87"/>
                <a:gd name="T7" fmla="*/ 3 h 107"/>
                <a:gd name="T8" fmla="*/ 4 w 87"/>
                <a:gd name="T9" fmla="*/ 4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7">
                  <a:moveTo>
                    <a:pt x="4" y="48"/>
                  </a:moveTo>
                  <a:cubicBezTo>
                    <a:pt x="0" y="76"/>
                    <a:pt x="15" y="101"/>
                    <a:pt x="37" y="104"/>
                  </a:cubicBezTo>
                  <a:cubicBezTo>
                    <a:pt x="59" y="107"/>
                    <a:pt x="80" y="86"/>
                    <a:pt x="83" y="58"/>
                  </a:cubicBezTo>
                  <a:cubicBezTo>
                    <a:pt x="87" y="30"/>
                    <a:pt x="72" y="5"/>
                    <a:pt x="50" y="3"/>
                  </a:cubicBezTo>
                  <a:cubicBezTo>
                    <a:pt x="28" y="0"/>
                    <a:pt x="7" y="20"/>
                    <a:pt x="4" y="48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0" name="Freeform 1038"/>
            <p:cNvSpPr/>
            <p:nvPr>
              <p:custDataLst>
                <p:tags r:id="rId166"/>
              </p:custDataLst>
            </p:nvPr>
          </p:nvSpPr>
          <p:spPr bwMode="auto">
            <a:xfrm>
              <a:off x="3828634" y="2424062"/>
              <a:ext cx="108867" cy="132642"/>
            </a:xfrm>
            <a:custGeom>
              <a:avLst/>
              <a:gdLst>
                <a:gd name="T0" fmla="*/ 3 w 87"/>
                <a:gd name="T1" fmla="*/ 49 h 107"/>
                <a:gd name="T2" fmla="*/ 37 w 87"/>
                <a:gd name="T3" fmla="*/ 104 h 107"/>
                <a:gd name="T4" fmla="*/ 83 w 87"/>
                <a:gd name="T5" fmla="*/ 59 h 107"/>
                <a:gd name="T6" fmla="*/ 49 w 87"/>
                <a:gd name="T7" fmla="*/ 3 h 107"/>
                <a:gd name="T8" fmla="*/ 3 w 87"/>
                <a:gd name="T9" fmla="*/ 4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7">
                  <a:moveTo>
                    <a:pt x="3" y="49"/>
                  </a:moveTo>
                  <a:cubicBezTo>
                    <a:pt x="0" y="77"/>
                    <a:pt x="15" y="102"/>
                    <a:pt x="37" y="104"/>
                  </a:cubicBezTo>
                  <a:cubicBezTo>
                    <a:pt x="59" y="107"/>
                    <a:pt x="79" y="87"/>
                    <a:pt x="83" y="59"/>
                  </a:cubicBezTo>
                  <a:cubicBezTo>
                    <a:pt x="87" y="31"/>
                    <a:pt x="71" y="6"/>
                    <a:pt x="49" y="3"/>
                  </a:cubicBezTo>
                  <a:cubicBezTo>
                    <a:pt x="27" y="0"/>
                    <a:pt x="7" y="21"/>
                    <a:pt x="3" y="49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1" name="Freeform 1039"/>
            <p:cNvSpPr/>
            <p:nvPr>
              <p:custDataLst>
                <p:tags r:id="rId167"/>
              </p:custDataLst>
            </p:nvPr>
          </p:nvSpPr>
          <p:spPr bwMode="auto">
            <a:xfrm>
              <a:off x="4634494" y="1858458"/>
              <a:ext cx="78835" cy="96353"/>
            </a:xfrm>
            <a:custGeom>
              <a:avLst/>
              <a:gdLst>
                <a:gd name="T0" fmla="*/ 3 w 63"/>
                <a:gd name="T1" fmla="*/ 34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4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4"/>
                    <a:pt x="3" y="34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2" name="Freeform 1040"/>
            <p:cNvSpPr/>
            <p:nvPr>
              <p:custDataLst>
                <p:tags r:id="rId168"/>
              </p:custDataLst>
            </p:nvPr>
          </p:nvSpPr>
          <p:spPr bwMode="auto">
            <a:xfrm>
              <a:off x="4638249" y="1844694"/>
              <a:ext cx="78835" cy="96353"/>
            </a:xfrm>
            <a:custGeom>
              <a:avLst/>
              <a:gdLst>
                <a:gd name="T0" fmla="*/ 3 w 63"/>
                <a:gd name="T1" fmla="*/ 35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5"/>
                    <a:pt x="3" y="3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" name="Freeform 1041"/>
            <p:cNvSpPr/>
            <p:nvPr>
              <p:custDataLst>
                <p:tags r:id="rId169"/>
              </p:custDataLst>
            </p:nvPr>
          </p:nvSpPr>
          <p:spPr bwMode="auto">
            <a:xfrm>
              <a:off x="4168997" y="2335218"/>
              <a:ext cx="77583" cy="96353"/>
            </a:xfrm>
            <a:custGeom>
              <a:avLst/>
              <a:gdLst>
                <a:gd name="T0" fmla="*/ 2 w 62"/>
                <a:gd name="T1" fmla="*/ 35 h 77"/>
                <a:gd name="T2" fmla="*/ 27 w 62"/>
                <a:gd name="T3" fmla="*/ 75 h 77"/>
                <a:gd name="T4" fmla="*/ 60 w 62"/>
                <a:gd name="T5" fmla="*/ 42 h 77"/>
                <a:gd name="T6" fmla="*/ 36 w 62"/>
                <a:gd name="T7" fmla="*/ 2 h 77"/>
                <a:gd name="T8" fmla="*/ 2 w 62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77">
                  <a:moveTo>
                    <a:pt x="2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2" y="77"/>
                    <a:pt x="57" y="62"/>
                    <a:pt x="60" y="42"/>
                  </a:cubicBezTo>
                  <a:cubicBezTo>
                    <a:pt x="62" y="22"/>
                    <a:pt x="52" y="4"/>
                    <a:pt x="36" y="2"/>
                  </a:cubicBezTo>
                  <a:cubicBezTo>
                    <a:pt x="20" y="0"/>
                    <a:pt x="5" y="14"/>
                    <a:pt x="2" y="35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" name="Freeform 1042"/>
            <p:cNvSpPr/>
            <p:nvPr>
              <p:custDataLst>
                <p:tags r:id="rId170"/>
              </p:custDataLst>
            </p:nvPr>
          </p:nvSpPr>
          <p:spPr bwMode="auto">
            <a:xfrm>
              <a:off x="4172751" y="2321453"/>
              <a:ext cx="78835" cy="96353"/>
            </a:xfrm>
            <a:custGeom>
              <a:avLst/>
              <a:gdLst>
                <a:gd name="T0" fmla="*/ 3 w 63"/>
                <a:gd name="T1" fmla="*/ 35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5"/>
                    <a:pt x="3" y="3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" name="Freeform 1043"/>
            <p:cNvSpPr/>
            <p:nvPr>
              <p:custDataLst>
                <p:tags r:id="rId171"/>
              </p:custDataLst>
            </p:nvPr>
          </p:nvSpPr>
          <p:spPr bwMode="auto">
            <a:xfrm>
              <a:off x="3274292" y="2391527"/>
              <a:ext cx="151412" cy="246514"/>
            </a:xfrm>
            <a:custGeom>
              <a:avLst/>
              <a:gdLst>
                <a:gd name="T0" fmla="*/ 15 w 121"/>
                <a:gd name="T1" fmla="*/ 113 h 198"/>
                <a:gd name="T2" fmla="*/ 88 w 121"/>
                <a:gd name="T3" fmla="*/ 191 h 198"/>
                <a:gd name="T4" fmla="*/ 106 w 121"/>
                <a:gd name="T5" fmla="*/ 85 h 198"/>
                <a:gd name="T6" fmla="*/ 33 w 121"/>
                <a:gd name="T7" fmla="*/ 7 h 198"/>
                <a:gd name="T8" fmla="*/ 15 w 121"/>
                <a:gd name="T9" fmla="*/ 11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98">
                  <a:moveTo>
                    <a:pt x="15" y="113"/>
                  </a:moveTo>
                  <a:cubicBezTo>
                    <a:pt x="31" y="164"/>
                    <a:pt x="63" y="198"/>
                    <a:pt x="88" y="191"/>
                  </a:cubicBezTo>
                  <a:cubicBezTo>
                    <a:pt x="113" y="183"/>
                    <a:pt x="121" y="136"/>
                    <a:pt x="106" y="85"/>
                  </a:cubicBezTo>
                  <a:cubicBezTo>
                    <a:pt x="90" y="35"/>
                    <a:pt x="58" y="0"/>
                    <a:pt x="33" y="7"/>
                  </a:cubicBezTo>
                  <a:cubicBezTo>
                    <a:pt x="8" y="15"/>
                    <a:pt x="0" y="62"/>
                    <a:pt x="15" y="113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" name="Freeform 1044"/>
            <p:cNvSpPr/>
            <p:nvPr>
              <p:custDataLst>
                <p:tags r:id="rId172"/>
              </p:custDataLst>
            </p:nvPr>
          </p:nvSpPr>
          <p:spPr bwMode="auto">
            <a:xfrm>
              <a:off x="3294314" y="2389025"/>
              <a:ext cx="142652" cy="232749"/>
            </a:xfrm>
            <a:custGeom>
              <a:avLst/>
              <a:gdLst>
                <a:gd name="T0" fmla="*/ 14 w 114"/>
                <a:gd name="T1" fmla="*/ 106 h 187"/>
                <a:gd name="T2" fmla="*/ 83 w 114"/>
                <a:gd name="T3" fmla="*/ 180 h 187"/>
                <a:gd name="T4" fmla="*/ 100 w 114"/>
                <a:gd name="T5" fmla="*/ 81 h 187"/>
                <a:gd name="T6" fmla="*/ 31 w 114"/>
                <a:gd name="T7" fmla="*/ 7 h 187"/>
                <a:gd name="T8" fmla="*/ 14 w 114"/>
                <a:gd name="T9" fmla="*/ 10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87">
                  <a:moveTo>
                    <a:pt x="14" y="106"/>
                  </a:moveTo>
                  <a:cubicBezTo>
                    <a:pt x="29" y="154"/>
                    <a:pt x="60" y="187"/>
                    <a:pt x="83" y="180"/>
                  </a:cubicBezTo>
                  <a:cubicBezTo>
                    <a:pt x="107" y="173"/>
                    <a:pt x="114" y="129"/>
                    <a:pt x="100" y="81"/>
                  </a:cubicBezTo>
                  <a:cubicBezTo>
                    <a:pt x="85" y="33"/>
                    <a:pt x="55" y="0"/>
                    <a:pt x="31" y="7"/>
                  </a:cubicBezTo>
                  <a:cubicBezTo>
                    <a:pt x="7" y="14"/>
                    <a:pt x="0" y="59"/>
                    <a:pt x="14" y="106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" name="Freeform 1045"/>
            <p:cNvSpPr/>
            <p:nvPr>
              <p:custDataLst>
                <p:tags r:id="rId173"/>
              </p:custDataLst>
            </p:nvPr>
          </p:nvSpPr>
          <p:spPr bwMode="auto">
            <a:xfrm>
              <a:off x="2956453" y="2099967"/>
              <a:ext cx="76332" cy="125134"/>
            </a:xfrm>
            <a:custGeom>
              <a:avLst/>
              <a:gdLst>
                <a:gd name="T0" fmla="*/ 8 w 61"/>
                <a:gd name="T1" fmla="*/ 57 h 100"/>
                <a:gd name="T2" fmla="*/ 44 w 61"/>
                <a:gd name="T3" fmla="*/ 96 h 100"/>
                <a:gd name="T4" fmla="*/ 53 w 61"/>
                <a:gd name="T5" fmla="*/ 43 h 100"/>
                <a:gd name="T6" fmla="*/ 16 w 61"/>
                <a:gd name="T7" fmla="*/ 4 h 100"/>
                <a:gd name="T8" fmla="*/ 8 w 61"/>
                <a:gd name="T9" fmla="*/ 5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00">
                  <a:moveTo>
                    <a:pt x="8" y="57"/>
                  </a:moveTo>
                  <a:cubicBezTo>
                    <a:pt x="15" y="82"/>
                    <a:pt x="32" y="100"/>
                    <a:pt x="44" y="96"/>
                  </a:cubicBezTo>
                  <a:cubicBezTo>
                    <a:pt x="57" y="92"/>
                    <a:pt x="61" y="68"/>
                    <a:pt x="53" y="43"/>
                  </a:cubicBezTo>
                  <a:cubicBezTo>
                    <a:pt x="45" y="18"/>
                    <a:pt x="29" y="0"/>
                    <a:pt x="16" y="4"/>
                  </a:cubicBezTo>
                  <a:cubicBezTo>
                    <a:pt x="4" y="8"/>
                    <a:pt x="0" y="31"/>
                    <a:pt x="8" y="57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" name="Freeform 1046"/>
            <p:cNvSpPr/>
            <p:nvPr>
              <p:custDataLst>
                <p:tags r:id="rId174"/>
              </p:custDataLst>
            </p:nvPr>
          </p:nvSpPr>
          <p:spPr bwMode="auto">
            <a:xfrm>
              <a:off x="2966463" y="2098715"/>
              <a:ext cx="71327" cy="117626"/>
            </a:xfrm>
            <a:custGeom>
              <a:avLst/>
              <a:gdLst>
                <a:gd name="T0" fmla="*/ 7 w 57"/>
                <a:gd name="T1" fmla="*/ 54 h 94"/>
                <a:gd name="T2" fmla="*/ 42 w 57"/>
                <a:gd name="T3" fmla="*/ 90 h 94"/>
                <a:gd name="T4" fmla="*/ 50 w 57"/>
                <a:gd name="T5" fmla="*/ 41 h 94"/>
                <a:gd name="T6" fmla="*/ 15 w 57"/>
                <a:gd name="T7" fmla="*/ 4 h 94"/>
                <a:gd name="T8" fmla="*/ 7 w 57"/>
                <a:gd name="T9" fmla="*/ 5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4">
                  <a:moveTo>
                    <a:pt x="7" y="54"/>
                  </a:moveTo>
                  <a:cubicBezTo>
                    <a:pt x="14" y="78"/>
                    <a:pt x="30" y="94"/>
                    <a:pt x="42" y="90"/>
                  </a:cubicBezTo>
                  <a:cubicBezTo>
                    <a:pt x="53" y="87"/>
                    <a:pt x="57" y="65"/>
                    <a:pt x="50" y="41"/>
                  </a:cubicBezTo>
                  <a:cubicBezTo>
                    <a:pt x="43" y="17"/>
                    <a:pt x="27" y="0"/>
                    <a:pt x="15" y="4"/>
                  </a:cubicBezTo>
                  <a:cubicBezTo>
                    <a:pt x="4" y="7"/>
                    <a:pt x="0" y="30"/>
                    <a:pt x="7" y="54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9" name="Freeform 1047"/>
            <p:cNvSpPr/>
            <p:nvPr>
              <p:custDataLst>
                <p:tags r:id="rId175"/>
              </p:custDataLst>
            </p:nvPr>
          </p:nvSpPr>
          <p:spPr bwMode="auto">
            <a:xfrm>
              <a:off x="2681159" y="2183806"/>
              <a:ext cx="76332" cy="123883"/>
            </a:xfrm>
            <a:custGeom>
              <a:avLst/>
              <a:gdLst>
                <a:gd name="T0" fmla="*/ 8 w 61"/>
                <a:gd name="T1" fmla="*/ 56 h 99"/>
                <a:gd name="T2" fmla="*/ 44 w 61"/>
                <a:gd name="T3" fmla="*/ 95 h 99"/>
                <a:gd name="T4" fmla="*/ 53 w 61"/>
                <a:gd name="T5" fmla="*/ 42 h 99"/>
                <a:gd name="T6" fmla="*/ 16 w 61"/>
                <a:gd name="T7" fmla="*/ 3 h 99"/>
                <a:gd name="T8" fmla="*/ 8 w 61"/>
                <a:gd name="T9" fmla="*/ 5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8" y="56"/>
                  </a:moveTo>
                  <a:cubicBezTo>
                    <a:pt x="15" y="81"/>
                    <a:pt x="32" y="99"/>
                    <a:pt x="44" y="95"/>
                  </a:cubicBezTo>
                  <a:cubicBezTo>
                    <a:pt x="57" y="91"/>
                    <a:pt x="61" y="68"/>
                    <a:pt x="53" y="42"/>
                  </a:cubicBezTo>
                  <a:cubicBezTo>
                    <a:pt x="45" y="17"/>
                    <a:pt x="29" y="0"/>
                    <a:pt x="16" y="3"/>
                  </a:cubicBezTo>
                  <a:cubicBezTo>
                    <a:pt x="4" y="7"/>
                    <a:pt x="0" y="31"/>
                    <a:pt x="8" y="56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" name="Freeform 1048"/>
            <p:cNvSpPr/>
            <p:nvPr>
              <p:custDataLst>
                <p:tags r:id="rId176"/>
              </p:custDataLst>
            </p:nvPr>
          </p:nvSpPr>
          <p:spPr bwMode="auto">
            <a:xfrm>
              <a:off x="2691170" y="2182555"/>
              <a:ext cx="71327" cy="116375"/>
            </a:xfrm>
            <a:custGeom>
              <a:avLst/>
              <a:gdLst>
                <a:gd name="T0" fmla="*/ 7 w 57"/>
                <a:gd name="T1" fmla="*/ 53 h 93"/>
                <a:gd name="T2" fmla="*/ 42 w 57"/>
                <a:gd name="T3" fmla="*/ 90 h 93"/>
                <a:gd name="T4" fmla="*/ 50 w 57"/>
                <a:gd name="T5" fmla="*/ 40 h 93"/>
                <a:gd name="T6" fmla="*/ 15 w 57"/>
                <a:gd name="T7" fmla="*/ 3 h 93"/>
                <a:gd name="T8" fmla="*/ 7 w 57"/>
                <a:gd name="T9" fmla="*/ 5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3">
                  <a:moveTo>
                    <a:pt x="7" y="53"/>
                  </a:moveTo>
                  <a:cubicBezTo>
                    <a:pt x="14" y="77"/>
                    <a:pt x="30" y="93"/>
                    <a:pt x="42" y="90"/>
                  </a:cubicBezTo>
                  <a:cubicBezTo>
                    <a:pt x="53" y="86"/>
                    <a:pt x="57" y="64"/>
                    <a:pt x="50" y="40"/>
                  </a:cubicBezTo>
                  <a:cubicBezTo>
                    <a:pt x="43" y="16"/>
                    <a:pt x="27" y="0"/>
                    <a:pt x="15" y="3"/>
                  </a:cubicBezTo>
                  <a:cubicBezTo>
                    <a:pt x="4" y="7"/>
                    <a:pt x="0" y="29"/>
                    <a:pt x="7" y="53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" name="Freeform 1049"/>
            <p:cNvSpPr/>
            <p:nvPr>
              <p:custDataLst>
                <p:tags r:id="rId177"/>
              </p:custDataLst>
            </p:nvPr>
          </p:nvSpPr>
          <p:spPr bwMode="auto">
            <a:xfrm>
              <a:off x="3107864" y="2436576"/>
              <a:ext cx="76332" cy="122631"/>
            </a:xfrm>
            <a:custGeom>
              <a:avLst/>
              <a:gdLst>
                <a:gd name="T0" fmla="*/ 8 w 61"/>
                <a:gd name="T1" fmla="*/ 56 h 99"/>
                <a:gd name="T2" fmla="*/ 45 w 61"/>
                <a:gd name="T3" fmla="*/ 95 h 99"/>
                <a:gd name="T4" fmla="*/ 53 w 61"/>
                <a:gd name="T5" fmla="*/ 43 h 99"/>
                <a:gd name="T6" fmla="*/ 17 w 61"/>
                <a:gd name="T7" fmla="*/ 4 h 99"/>
                <a:gd name="T8" fmla="*/ 8 w 61"/>
                <a:gd name="T9" fmla="*/ 5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8" y="56"/>
                  </a:moveTo>
                  <a:cubicBezTo>
                    <a:pt x="16" y="82"/>
                    <a:pt x="32" y="99"/>
                    <a:pt x="45" y="95"/>
                  </a:cubicBezTo>
                  <a:cubicBezTo>
                    <a:pt x="57" y="92"/>
                    <a:pt x="61" y="68"/>
                    <a:pt x="53" y="43"/>
                  </a:cubicBezTo>
                  <a:cubicBezTo>
                    <a:pt x="46" y="17"/>
                    <a:pt x="29" y="0"/>
                    <a:pt x="17" y="4"/>
                  </a:cubicBezTo>
                  <a:cubicBezTo>
                    <a:pt x="4" y="7"/>
                    <a:pt x="0" y="31"/>
                    <a:pt x="8" y="56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" name="Freeform 1050"/>
            <p:cNvSpPr/>
            <p:nvPr>
              <p:custDataLst>
                <p:tags r:id="rId178"/>
              </p:custDataLst>
            </p:nvPr>
          </p:nvSpPr>
          <p:spPr bwMode="auto">
            <a:xfrm>
              <a:off x="3117875" y="2435325"/>
              <a:ext cx="72577" cy="116375"/>
            </a:xfrm>
            <a:custGeom>
              <a:avLst/>
              <a:gdLst>
                <a:gd name="T0" fmla="*/ 8 w 58"/>
                <a:gd name="T1" fmla="*/ 53 h 94"/>
                <a:gd name="T2" fmla="*/ 42 w 58"/>
                <a:gd name="T3" fmla="*/ 90 h 94"/>
                <a:gd name="T4" fmla="*/ 50 w 58"/>
                <a:gd name="T5" fmla="*/ 40 h 94"/>
                <a:gd name="T6" fmla="*/ 16 w 58"/>
                <a:gd name="T7" fmla="*/ 3 h 94"/>
                <a:gd name="T8" fmla="*/ 8 w 58"/>
                <a:gd name="T9" fmla="*/ 5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94">
                  <a:moveTo>
                    <a:pt x="8" y="53"/>
                  </a:moveTo>
                  <a:cubicBezTo>
                    <a:pt x="15" y="77"/>
                    <a:pt x="30" y="94"/>
                    <a:pt x="42" y="90"/>
                  </a:cubicBezTo>
                  <a:cubicBezTo>
                    <a:pt x="54" y="86"/>
                    <a:pt x="58" y="64"/>
                    <a:pt x="50" y="40"/>
                  </a:cubicBezTo>
                  <a:cubicBezTo>
                    <a:pt x="43" y="16"/>
                    <a:pt x="28" y="0"/>
                    <a:pt x="16" y="3"/>
                  </a:cubicBezTo>
                  <a:cubicBezTo>
                    <a:pt x="4" y="7"/>
                    <a:pt x="0" y="29"/>
                    <a:pt x="8" y="53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" name="Freeform 1051"/>
            <p:cNvSpPr/>
            <p:nvPr>
              <p:custDataLst>
                <p:tags r:id="rId179"/>
              </p:custDataLst>
            </p:nvPr>
          </p:nvSpPr>
          <p:spPr bwMode="auto">
            <a:xfrm>
              <a:off x="4320409" y="2779442"/>
              <a:ext cx="320342" cy="1059882"/>
            </a:xfrm>
            <a:custGeom>
              <a:avLst/>
              <a:gdLst>
                <a:gd name="T0" fmla="*/ 0 w 256"/>
                <a:gd name="T1" fmla="*/ 146 h 847"/>
                <a:gd name="T2" fmla="*/ 8 w 256"/>
                <a:gd name="T3" fmla="*/ 847 h 847"/>
                <a:gd name="T4" fmla="*/ 256 w 256"/>
                <a:gd name="T5" fmla="*/ 702 h 847"/>
                <a:gd name="T6" fmla="*/ 247 w 256"/>
                <a:gd name="T7" fmla="*/ 0 h 847"/>
                <a:gd name="T8" fmla="*/ 0 w 256"/>
                <a:gd name="T9" fmla="*/ 146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847">
                  <a:moveTo>
                    <a:pt x="0" y="146"/>
                  </a:moveTo>
                  <a:lnTo>
                    <a:pt x="8" y="847"/>
                  </a:lnTo>
                  <a:lnTo>
                    <a:pt x="256" y="702"/>
                  </a:lnTo>
                  <a:lnTo>
                    <a:pt x="247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" name="Freeform 1052"/>
            <p:cNvSpPr/>
            <p:nvPr>
              <p:custDataLst>
                <p:tags r:id="rId180"/>
              </p:custDataLst>
            </p:nvPr>
          </p:nvSpPr>
          <p:spPr bwMode="auto">
            <a:xfrm>
              <a:off x="4266601" y="2932105"/>
              <a:ext cx="63819" cy="907219"/>
            </a:xfrm>
            <a:custGeom>
              <a:avLst/>
              <a:gdLst>
                <a:gd name="T0" fmla="*/ 43 w 51"/>
                <a:gd name="T1" fmla="*/ 24 h 725"/>
                <a:gd name="T2" fmla="*/ 0 w 51"/>
                <a:gd name="T3" fmla="*/ 0 h 725"/>
                <a:gd name="T4" fmla="*/ 9 w 51"/>
                <a:gd name="T5" fmla="*/ 701 h 725"/>
                <a:gd name="T6" fmla="*/ 51 w 51"/>
                <a:gd name="T7" fmla="*/ 725 h 725"/>
                <a:gd name="T8" fmla="*/ 43 w 51"/>
                <a:gd name="T9" fmla="*/ 24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725">
                  <a:moveTo>
                    <a:pt x="43" y="24"/>
                  </a:moveTo>
                  <a:lnTo>
                    <a:pt x="0" y="0"/>
                  </a:lnTo>
                  <a:lnTo>
                    <a:pt x="9" y="701"/>
                  </a:lnTo>
                  <a:lnTo>
                    <a:pt x="51" y="725"/>
                  </a:lnTo>
                  <a:lnTo>
                    <a:pt x="43" y="24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" name="Freeform 1053"/>
            <p:cNvSpPr/>
            <p:nvPr>
              <p:custDataLst>
                <p:tags r:id="rId181"/>
              </p:custDataLst>
            </p:nvPr>
          </p:nvSpPr>
          <p:spPr bwMode="auto">
            <a:xfrm>
              <a:off x="4266601" y="2749410"/>
              <a:ext cx="362887" cy="212727"/>
            </a:xfrm>
            <a:custGeom>
              <a:avLst/>
              <a:gdLst>
                <a:gd name="T0" fmla="*/ 290 w 290"/>
                <a:gd name="T1" fmla="*/ 24 h 170"/>
                <a:gd name="T2" fmla="*/ 248 w 290"/>
                <a:gd name="T3" fmla="*/ 0 h 170"/>
                <a:gd name="T4" fmla="*/ 0 w 290"/>
                <a:gd name="T5" fmla="*/ 146 h 170"/>
                <a:gd name="T6" fmla="*/ 43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8" y="0"/>
                  </a:lnTo>
                  <a:lnTo>
                    <a:pt x="0" y="146"/>
                  </a:lnTo>
                  <a:lnTo>
                    <a:pt x="43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" name="Freeform 1054"/>
            <p:cNvSpPr/>
            <p:nvPr>
              <p:custDataLst>
                <p:tags r:id="rId182"/>
              </p:custDataLst>
            </p:nvPr>
          </p:nvSpPr>
          <p:spPr bwMode="auto">
            <a:xfrm>
              <a:off x="3842399" y="3068501"/>
              <a:ext cx="315337" cy="605647"/>
            </a:xfrm>
            <a:custGeom>
              <a:avLst/>
              <a:gdLst>
                <a:gd name="T0" fmla="*/ 0 w 252"/>
                <a:gd name="T1" fmla="*/ 146 h 484"/>
                <a:gd name="T2" fmla="*/ 4 w 252"/>
                <a:gd name="T3" fmla="*/ 484 h 484"/>
                <a:gd name="T4" fmla="*/ 252 w 252"/>
                <a:gd name="T5" fmla="*/ 339 h 484"/>
                <a:gd name="T6" fmla="*/ 248 w 252"/>
                <a:gd name="T7" fmla="*/ 0 h 484"/>
                <a:gd name="T8" fmla="*/ 0 w 252"/>
                <a:gd name="T9" fmla="*/ 14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484">
                  <a:moveTo>
                    <a:pt x="0" y="146"/>
                  </a:moveTo>
                  <a:lnTo>
                    <a:pt x="4" y="484"/>
                  </a:lnTo>
                  <a:lnTo>
                    <a:pt x="252" y="339"/>
                  </a:lnTo>
                  <a:lnTo>
                    <a:pt x="248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" name="Freeform 1055"/>
            <p:cNvSpPr/>
            <p:nvPr>
              <p:custDataLst>
                <p:tags r:id="rId183"/>
              </p:custDataLst>
            </p:nvPr>
          </p:nvSpPr>
          <p:spPr bwMode="auto">
            <a:xfrm>
              <a:off x="3789843" y="3221164"/>
              <a:ext cx="57561" cy="452984"/>
            </a:xfrm>
            <a:custGeom>
              <a:avLst/>
              <a:gdLst>
                <a:gd name="T0" fmla="*/ 42 w 46"/>
                <a:gd name="T1" fmla="*/ 24 h 362"/>
                <a:gd name="T2" fmla="*/ 0 w 46"/>
                <a:gd name="T3" fmla="*/ 0 h 362"/>
                <a:gd name="T4" fmla="*/ 4 w 46"/>
                <a:gd name="T5" fmla="*/ 337 h 362"/>
                <a:gd name="T6" fmla="*/ 46 w 46"/>
                <a:gd name="T7" fmla="*/ 362 h 362"/>
                <a:gd name="T8" fmla="*/ 42 w 46"/>
                <a:gd name="T9" fmla="*/ 2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2">
                  <a:moveTo>
                    <a:pt x="42" y="24"/>
                  </a:moveTo>
                  <a:lnTo>
                    <a:pt x="0" y="0"/>
                  </a:lnTo>
                  <a:lnTo>
                    <a:pt x="4" y="337"/>
                  </a:lnTo>
                  <a:lnTo>
                    <a:pt x="46" y="362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" name="Freeform 1056"/>
            <p:cNvSpPr/>
            <p:nvPr>
              <p:custDataLst>
                <p:tags r:id="rId184"/>
              </p:custDataLst>
            </p:nvPr>
          </p:nvSpPr>
          <p:spPr bwMode="auto">
            <a:xfrm>
              <a:off x="3789843" y="3038469"/>
              <a:ext cx="362887" cy="212727"/>
            </a:xfrm>
            <a:custGeom>
              <a:avLst/>
              <a:gdLst>
                <a:gd name="T0" fmla="*/ 290 w 290"/>
                <a:gd name="T1" fmla="*/ 24 h 170"/>
                <a:gd name="T2" fmla="*/ 247 w 290"/>
                <a:gd name="T3" fmla="*/ 0 h 170"/>
                <a:gd name="T4" fmla="*/ 0 w 290"/>
                <a:gd name="T5" fmla="*/ 146 h 170"/>
                <a:gd name="T6" fmla="*/ 42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7" y="0"/>
                  </a:lnTo>
                  <a:lnTo>
                    <a:pt x="0" y="146"/>
                  </a:lnTo>
                  <a:lnTo>
                    <a:pt x="42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" name="Freeform 1057"/>
            <p:cNvSpPr/>
            <p:nvPr>
              <p:custDataLst>
                <p:tags r:id="rId185"/>
              </p:custDataLst>
            </p:nvPr>
          </p:nvSpPr>
          <p:spPr bwMode="auto">
            <a:xfrm>
              <a:off x="3874933" y="3123559"/>
              <a:ext cx="255273" cy="490524"/>
            </a:xfrm>
            <a:custGeom>
              <a:avLst/>
              <a:gdLst>
                <a:gd name="T0" fmla="*/ 0 w 204"/>
                <a:gd name="T1" fmla="*/ 118 h 392"/>
                <a:gd name="T2" fmla="*/ 3 w 204"/>
                <a:gd name="T3" fmla="*/ 392 h 392"/>
                <a:gd name="T4" fmla="*/ 204 w 204"/>
                <a:gd name="T5" fmla="*/ 275 h 392"/>
                <a:gd name="T6" fmla="*/ 201 w 204"/>
                <a:gd name="T7" fmla="*/ 0 h 392"/>
                <a:gd name="T8" fmla="*/ 0 w 204"/>
                <a:gd name="T9" fmla="*/ 11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92">
                  <a:moveTo>
                    <a:pt x="0" y="118"/>
                  </a:moveTo>
                  <a:lnTo>
                    <a:pt x="3" y="392"/>
                  </a:lnTo>
                  <a:lnTo>
                    <a:pt x="204" y="275"/>
                  </a:lnTo>
                  <a:lnTo>
                    <a:pt x="201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" name="Freeform 1058"/>
            <p:cNvSpPr/>
            <p:nvPr>
              <p:custDataLst>
                <p:tags r:id="rId186"/>
              </p:custDataLst>
            </p:nvPr>
          </p:nvSpPr>
          <p:spPr bwMode="auto">
            <a:xfrm>
              <a:off x="4768387" y="2552950"/>
              <a:ext cx="315337" cy="605647"/>
            </a:xfrm>
            <a:custGeom>
              <a:avLst/>
              <a:gdLst>
                <a:gd name="T0" fmla="*/ 0 w 252"/>
                <a:gd name="T1" fmla="*/ 146 h 484"/>
                <a:gd name="T2" fmla="*/ 4 w 252"/>
                <a:gd name="T3" fmla="*/ 484 h 484"/>
                <a:gd name="T4" fmla="*/ 252 w 252"/>
                <a:gd name="T5" fmla="*/ 339 h 484"/>
                <a:gd name="T6" fmla="*/ 248 w 252"/>
                <a:gd name="T7" fmla="*/ 0 h 484"/>
                <a:gd name="T8" fmla="*/ 0 w 252"/>
                <a:gd name="T9" fmla="*/ 14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484">
                  <a:moveTo>
                    <a:pt x="0" y="146"/>
                  </a:moveTo>
                  <a:lnTo>
                    <a:pt x="4" y="484"/>
                  </a:lnTo>
                  <a:lnTo>
                    <a:pt x="252" y="339"/>
                  </a:lnTo>
                  <a:lnTo>
                    <a:pt x="248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" name="Freeform 1059"/>
            <p:cNvSpPr/>
            <p:nvPr>
              <p:custDataLst>
                <p:tags r:id="rId187"/>
              </p:custDataLst>
            </p:nvPr>
          </p:nvSpPr>
          <p:spPr bwMode="auto">
            <a:xfrm>
              <a:off x="4715831" y="2704362"/>
              <a:ext cx="57561" cy="454235"/>
            </a:xfrm>
            <a:custGeom>
              <a:avLst/>
              <a:gdLst>
                <a:gd name="T0" fmla="*/ 42 w 46"/>
                <a:gd name="T1" fmla="*/ 25 h 363"/>
                <a:gd name="T2" fmla="*/ 0 w 46"/>
                <a:gd name="T3" fmla="*/ 0 h 363"/>
                <a:gd name="T4" fmla="*/ 4 w 46"/>
                <a:gd name="T5" fmla="*/ 339 h 363"/>
                <a:gd name="T6" fmla="*/ 46 w 46"/>
                <a:gd name="T7" fmla="*/ 363 h 363"/>
                <a:gd name="T8" fmla="*/ 42 w 46"/>
                <a:gd name="T9" fmla="*/ 2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3">
                  <a:moveTo>
                    <a:pt x="42" y="25"/>
                  </a:moveTo>
                  <a:lnTo>
                    <a:pt x="0" y="0"/>
                  </a:lnTo>
                  <a:lnTo>
                    <a:pt x="4" y="339"/>
                  </a:lnTo>
                  <a:lnTo>
                    <a:pt x="46" y="363"/>
                  </a:lnTo>
                  <a:lnTo>
                    <a:pt x="42" y="25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" name="Freeform 1060"/>
            <p:cNvSpPr/>
            <p:nvPr>
              <p:custDataLst>
                <p:tags r:id="rId188"/>
              </p:custDataLst>
            </p:nvPr>
          </p:nvSpPr>
          <p:spPr bwMode="auto">
            <a:xfrm>
              <a:off x="4715831" y="2522918"/>
              <a:ext cx="362887" cy="212727"/>
            </a:xfrm>
            <a:custGeom>
              <a:avLst/>
              <a:gdLst>
                <a:gd name="T0" fmla="*/ 290 w 290"/>
                <a:gd name="T1" fmla="*/ 24 h 170"/>
                <a:gd name="T2" fmla="*/ 247 w 290"/>
                <a:gd name="T3" fmla="*/ 0 h 170"/>
                <a:gd name="T4" fmla="*/ 0 w 290"/>
                <a:gd name="T5" fmla="*/ 145 h 170"/>
                <a:gd name="T6" fmla="*/ 42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7" y="0"/>
                  </a:lnTo>
                  <a:lnTo>
                    <a:pt x="0" y="145"/>
                  </a:lnTo>
                  <a:lnTo>
                    <a:pt x="42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" name="Freeform 1061"/>
            <p:cNvSpPr/>
            <p:nvPr>
              <p:custDataLst>
                <p:tags r:id="rId189"/>
              </p:custDataLst>
            </p:nvPr>
          </p:nvSpPr>
          <p:spPr bwMode="auto">
            <a:xfrm>
              <a:off x="4800922" y="2608009"/>
              <a:ext cx="255273" cy="491775"/>
            </a:xfrm>
            <a:custGeom>
              <a:avLst/>
              <a:gdLst>
                <a:gd name="T0" fmla="*/ 0 w 204"/>
                <a:gd name="T1" fmla="*/ 118 h 393"/>
                <a:gd name="T2" fmla="*/ 3 w 204"/>
                <a:gd name="T3" fmla="*/ 393 h 393"/>
                <a:gd name="T4" fmla="*/ 204 w 204"/>
                <a:gd name="T5" fmla="*/ 274 h 393"/>
                <a:gd name="T6" fmla="*/ 201 w 204"/>
                <a:gd name="T7" fmla="*/ 0 h 393"/>
                <a:gd name="T8" fmla="*/ 0 w 204"/>
                <a:gd name="T9" fmla="*/ 11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93">
                  <a:moveTo>
                    <a:pt x="0" y="118"/>
                  </a:moveTo>
                  <a:lnTo>
                    <a:pt x="3" y="393"/>
                  </a:lnTo>
                  <a:lnTo>
                    <a:pt x="204" y="274"/>
                  </a:lnTo>
                  <a:lnTo>
                    <a:pt x="201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" name="Freeform 1062"/>
            <p:cNvSpPr/>
            <p:nvPr>
              <p:custDataLst>
                <p:tags r:id="rId190"/>
              </p:custDataLst>
            </p:nvPr>
          </p:nvSpPr>
          <p:spPr bwMode="auto">
            <a:xfrm>
              <a:off x="4399243" y="2962137"/>
              <a:ext cx="190203" cy="297818"/>
            </a:xfrm>
            <a:custGeom>
              <a:avLst/>
              <a:gdLst>
                <a:gd name="T0" fmla="*/ 0 w 152"/>
                <a:gd name="T1" fmla="*/ 88 h 238"/>
                <a:gd name="T2" fmla="*/ 2 w 152"/>
                <a:gd name="T3" fmla="*/ 238 h 238"/>
                <a:gd name="T4" fmla="*/ 152 w 152"/>
                <a:gd name="T5" fmla="*/ 150 h 238"/>
                <a:gd name="T6" fmla="*/ 150 w 152"/>
                <a:gd name="T7" fmla="*/ 0 h 238"/>
                <a:gd name="T8" fmla="*/ 0 w 152"/>
                <a:gd name="T9" fmla="*/ 8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38">
                  <a:moveTo>
                    <a:pt x="0" y="88"/>
                  </a:moveTo>
                  <a:lnTo>
                    <a:pt x="2" y="238"/>
                  </a:lnTo>
                  <a:lnTo>
                    <a:pt x="152" y="150"/>
                  </a:lnTo>
                  <a:lnTo>
                    <a:pt x="150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" name="Freeform 1063"/>
            <p:cNvSpPr/>
            <p:nvPr>
              <p:custDataLst>
                <p:tags r:id="rId191"/>
              </p:custDataLst>
            </p:nvPr>
          </p:nvSpPr>
          <p:spPr bwMode="auto">
            <a:xfrm>
              <a:off x="4367960" y="3054736"/>
              <a:ext cx="33786" cy="205219"/>
            </a:xfrm>
            <a:custGeom>
              <a:avLst/>
              <a:gdLst>
                <a:gd name="T0" fmla="*/ 25 w 27"/>
                <a:gd name="T1" fmla="*/ 14 h 164"/>
                <a:gd name="T2" fmla="*/ 0 w 27"/>
                <a:gd name="T3" fmla="*/ 0 h 164"/>
                <a:gd name="T4" fmla="*/ 2 w 27"/>
                <a:gd name="T5" fmla="*/ 149 h 164"/>
                <a:gd name="T6" fmla="*/ 27 w 27"/>
                <a:gd name="T7" fmla="*/ 164 h 164"/>
                <a:gd name="T8" fmla="*/ 25 w 27"/>
                <a:gd name="T9" fmla="*/ 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4">
                  <a:moveTo>
                    <a:pt x="25" y="14"/>
                  </a:moveTo>
                  <a:lnTo>
                    <a:pt x="0" y="0"/>
                  </a:lnTo>
                  <a:lnTo>
                    <a:pt x="2" y="149"/>
                  </a:lnTo>
                  <a:lnTo>
                    <a:pt x="27" y="164"/>
                  </a:lnTo>
                  <a:lnTo>
                    <a:pt x="25" y="14"/>
                  </a:lnTo>
                  <a:close/>
                </a:path>
              </a:pathLst>
            </a:custGeom>
            <a:solidFill>
              <a:srgbClr val="A47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6" name="Freeform 1064"/>
            <p:cNvSpPr/>
            <p:nvPr>
              <p:custDataLst>
                <p:tags r:id="rId192"/>
              </p:custDataLst>
            </p:nvPr>
          </p:nvSpPr>
          <p:spPr bwMode="auto">
            <a:xfrm>
              <a:off x="4367960" y="2944619"/>
              <a:ext cx="218984" cy="127636"/>
            </a:xfrm>
            <a:custGeom>
              <a:avLst/>
              <a:gdLst>
                <a:gd name="T0" fmla="*/ 175 w 175"/>
                <a:gd name="T1" fmla="*/ 14 h 102"/>
                <a:gd name="T2" fmla="*/ 149 w 175"/>
                <a:gd name="T3" fmla="*/ 0 h 102"/>
                <a:gd name="T4" fmla="*/ 0 w 175"/>
                <a:gd name="T5" fmla="*/ 88 h 102"/>
                <a:gd name="T6" fmla="*/ 25 w 175"/>
                <a:gd name="T7" fmla="*/ 102 h 102"/>
                <a:gd name="T8" fmla="*/ 175 w 175"/>
                <a:gd name="T9" fmla="*/ 1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2">
                  <a:moveTo>
                    <a:pt x="175" y="14"/>
                  </a:moveTo>
                  <a:lnTo>
                    <a:pt x="149" y="0"/>
                  </a:lnTo>
                  <a:lnTo>
                    <a:pt x="0" y="88"/>
                  </a:lnTo>
                  <a:lnTo>
                    <a:pt x="25" y="102"/>
                  </a:lnTo>
                  <a:lnTo>
                    <a:pt x="175" y="14"/>
                  </a:lnTo>
                  <a:close/>
                </a:path>
              </a:pathLst>
            </a:custGeom>
            <a:solidFill>
              <a:srgbClr val="A3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7" name="Freeform 1065"/>
            <p:cNvSpPr/>
            <p:nvPr>
              <p:custDataLst>
                <p:tags r:id="rId193"/>
              </p:custDataLst>
            </p:nvPr>
          </p:nvSpPr>
          <p:spPr bwMode="auto">
            <a:xfrm>
              <a:off x="4402997" y="3325025"/>
              <a:ext cx="188952" cy="295315"/>
            </a:xfrm>
            <a:custGeom>
              <a:avLst/>
              <a:gdLst>
                <a:gd name="T0" fmla="*/ 0 w 151"/>
                <a:gd name="T1" fmla="*/ 88 h 236"/>
                <a:gd name="T2" fmla="*/ 2 w 151"/>
                <a:gd name="T3" fmla="*/ 236 h 236"/>
                <a:gd name="T4" fmla="*/ 151 w 151"/>
                <a:gd name="T5" fmla="*/ 149 h 236"/>
                <a:gd name="T6" fmla="*/ 149 w 151"/>
                <a:gd name="T7" fmla="*/ 0 h 236"/>
                <a:gd name="T8" fmla="*/ 0 w 151"/>
                <a:gd name="T9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236">
                  <a:moveTo>
                    <a:pt x="0" y="88"/>
                  </a:moveTo>
                  <a:lnTo>
                    <a:pt x="2" y="236"/>
                  </a:lnTo>
                  <a:lnTo>
                    <a:pt x="151" y="149"/>
                  </a:lnTo>
                  <a:lnTo>
                    <a:pt x="149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FBE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8" name="Freeform 1066"/>
            <p:cNvSpPr/>
            <p:nvPr>
              <p:custDataLst>
                <p:tags r:id="rId194"/>
              </p:custDataLst>
            </p:nvPr>
          </p:nvSpPr>
          <p:spPr bwMode="auto">
            <a:xfrm>
              <a:off x="4370463" y="3416372"/>
              <a:ext cx="35037" cy="203968"/>
            </a:xfrm>
            <a:custGeom>
              <a:avLst/>
              <a:gdLst>
                <a:gd name="T0" fmla="*/ 26 w 28"/>
                <a:gd name="T1" fmla="*/ 15 h 163"/>
                <a:gd name="T2" fmla="*/ 0 w 28"/>
                <a:gd name="T3" fmla="*/ 0 h 163"/>
                <a:gd name="T4" fmla="*/ 2 w 28"/>
                <a:gd name="T5" fmla="*/ 149 h 163"/>
                <a:gd name="T6" fmla="*/ 28 w 28"/>
                <a:gd name="T7" fmla="*/ 163 h 163"/>
                <a:gd name="T8" fmla="*/ 26 w 28"/>
                <a:gd name="T9" fmla="*/ 1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3">
                  <a:moveTo>
                    <a:pt x="26" y="15"/>
                  </a:moveTo>
                  <a:lnTo>
                    <a:pt x="0" y="0"/>
                  </a:lnTo>
                  <a:lnTo>
                    <a:pt x="2" y="149"/>
                  </a:lnTo>
                  <a:lnTo>
                    <a:pt x="28" y="163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FAD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9" name="Freeform 1067"/>
            <p:cNvSpPr/>
            <p:nvPr>
              <p:custDataLst>
                <p:tags r:id="rId195"/>
              </p:custDataLst>
            </p:nvPr>
          </p:nvSpPr>
          <p:spPr bwMode="auto">
            <a:xfrm>
              <a:off x="4370463" y="3306255"/>
              <a:ext cx="218984" cy="128888"/>
            </a:xfrm>
            <a:custGeom>
              <a:avLst/>
              <a:gdLst>
                <a:gd name="T0" fmla="*/ 175 w 175"/>
                <a:gd name="T1" fmla="*/ 15 h 103"/>
                <a:gd name="T2" fmla="*/ 150 w 175"/>
                <a:gd name="T3" fmla="*/ 0 h 103"/>
                <a:gd name="T4" fmla="*/ 0 w 175"/>
                <a:gd name="T5" fmla="*/ 88 h 103"/>
                <a:gd name="T6" fmla="*/ 26 w 175"/>
                <a:gd name="T7" fmla="*/ 103 h 103"/>
                <a:gd name="T8" fmla="*/ 175 w 175"/>
                <a:gd name="T9" fmla="*/ 1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3">
                  <a:moveTo>
                    <a:pt x="175" y="15"/>
                  </a:moveTo>
                  <a:lnTo>
                    <a:pt x="150" y="0"/>
                  </a:lnTo>
                  <a:lnTo>
                    <a:pt x="0" y="88"/>
                  </a:lnTo>
                  <a:lnTo>
                    <a:pt x="26" y="103"/>
                  </a:lnTo>
                  <a:lnTo>
                    <a:pt x="175" y="15"/>
                  </a:lnTo>
                  <a:close/>
                </a:path>
              </a:pathLst>
            </a:custGeom>
            <a:solidFill>
              <a:srgbClr val="FFF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0" name="Freeform 1068"/>
            <p:cNvSpPr/>
            <p:nvPr>
              <p:custDataLst>
                <p:tags r:id="rId196"/>
              </p:custDataLst>
            </p:nvPr>
          </p:nvSpPr>
          <p:spPr bwMode="auto">
            <a:xfrm>
              <a:off x="4713329" y="2500394"/>
              <a:ext cx="454235" cy="426706"/>
            </a:xfrm>
            <a:custGeom>
              <a:avLst/>
              <a:gdLst>
                <a:gd name="T0" fmla="*/ 235 w 363"/>
                <a:gd name="T1" fmla="*/ 0 h 341"/>
                <a:gd name="T2" fmla="*/ 0 w 363"/>
                <a:gd name="T3" fmla="*/ 120 h 341"/>
                <a:gd name="T4" fmla="*/ 154 w 363"/>
                <a:gd name="T5" fmla="*/ 341 h 341"/>
                <a:gd name="T6" fmla="*/ 361 w 363"/>
                <a:gd name="T7" fmla="*/ 220 h 341"/>
                <a:gd name="T8" fmla="*/ 235 w 363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41">
                  <a:moveTo>
                    <a:pt x="235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154" y="341"/>
                    <a:pt x="154" y="341"/>
                    <a:pt x="154" y="341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0"/>
                    <a:pt x="363" y="46"/>
                    <a:pt x="235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1" name="Freeform 1069"/>
            <p:cNvSpPr/>
            <p:nvPr>
              <p:custDataLst>
                <p:tags r:id="rId197"/>
              </p:custDataLst>
            </p:nvPr>
          </p:nvSpPr>
          <p:spPr bwMode="auto">
            <a:xfrm>
              <a:off x="4713329" y="2650554"/>
              <a:ext cx="192706" cy="276546"/>
            </a:xfrm>
            <a:custGeom>
              <a:avLst/>
              <a:gdLst>
                <a:gd name="T0" fmla="*/ 0 w 154"/>
                <a:gd name="T1" fmla="*/ 0 h 221"/>
                <a:gd name="T2" fmla="*/ 1 w 154"/>
                <a:gd name="T3" fmla="*/ 128 h 221"/>
                <a:gd name="T4" fmla="*/ 154 w 154"/>
                <a:gd name="T5" fmla="*/ 221 h 221"/>
                <a:gd name="T6" fmla="*/ 0 w 154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21">
                  <a:moveTo>
                    <a:pt x="0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4" y="221"/>
                    <a:pt x="135" y="40"/>
                    <a:pt x="0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2" name="Freeform 1070"/>
            <p:cNvSpPr/>
            <p:nvPr>
              <p:custDataLst>
                <p:tags r:id="rId198"/>
              </p:custDataLst>
            </p:nvPr>
          </p:nvSpPr>
          <p:spPr bwMode="auto">
            <a:xfrm>
              <a:off x="4914793" y="2532929"/>
              <a:ext cx="207722" cy="287807"/>
            </a:xfrm>
            <a:custGeom>
              <a:avLst/>
              <a:gdLst>
                <a:gd name="T0" fmla="*/ 40 w 166"/>
                <a:gd name="T1" fmla="*/ 0 h 230"/>
                <a:gd name="T2" fmla="*/ 156 w 166"/>
                <a:gd name="T3" fmla="*/ 207 h 230"/>
                <a:gd name="T4" fmla="*/ 118 w 166"/>
                <a:gd name="T5" fmla="*/ 230 h 230"/>
                <a:gd name="T6" fmla="*/ 0 w 166"/>
                <a:gd name="T7" fmla="*/ 20 h 230"/>
                <a:gd name="T8" fmla="*/ 40 w 16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30">
                  <a:moveTo>
                    <a:pt x="40" y="0"/>
                  </a:moveTo>
                  <a:cubicBezTo>
                    <a:pt x="40" y="0"/>
                    <a:pt x="166" y="64"/>
                    <a:pt x="156" y="20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5"/>
                    <a:pt x="0" y="2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3" name="Freeform 1071"/>
            <p:cNvSpPr/>
            <p:nvPr>
              <p:custDataLst>
                <p:tags r:id="rId199"/>
              </p:custDataLst>
            </p:nvPr>
          </p:nvSpPr>
          <p:spPr bwMode="auto">
            <a:xfrm>
              <a:off x="4808430" y="2594245"/>
              <a:ext cx="207722" cy="286556"/>
            </a:xfrm>
            <a:custGeom>
              <a:avLst/>
              <a:gdLst>
                <a:gd name="T0" fmla="*/ 40 w 166"/>
                <a:gd name="T1" fmla="*/ 0 h 229"/>
                <a:gd name="T2" fmla="*/ 156 w 166"/>
                <a:gd name="T3" fmla="*/ 207 h 229"/>
                <a:gd name="T4" fmla="*/ 118 w 166"/>
                <a:gd name="T5" fmla="*/ 229 h 229"/>
                <a:gd name="T6" fmla="*/ 0 w 166"/>
                <a:gd name="T7" fmla="*/ 19 h 229"/>
                <a:gd name="T8" fmla="*/ 40 w 166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29">
                  <a:moveTo>
                    <a:pt x="40" y="0"/>
                  </a:moveTo>
                  <a:cubicBezTo>
                    <a:pt x="40" y="0"/>
                    <a:pt x="166" y="63"/>
                    <a:pt x="156" y="207"/>
                  </a:cubicBezTo>
                  <a:cubicBezTo>
                    <a:pt x="118" y="229"/>
                    <a:pt x="118" y="229"/>
                    <a:pt x="118" y="229"/>
                  </a:cubicBezTo>
                  <a:cubicBezTo>
                    <a:pt x="118" y="229"/>
                    <a:pt x="119" y="65"/>
                    <a:pt x="0" y="19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4" name="Freeform 1072"/>
            <p:cNvSpPr/>
            <p:nvPr>
              <p:custDataLst>
                <p:tags r:id="rId200"/>
              </p:custDataLst>
            </p:nvPr>
          </p:nvSpPr>
          <p:spPr bwMode="auto">
            <a:xfrm>
              <a:off x="3788591" y="3002180"/>
              <a:ext cx="454235" cy="425454"/>
            </a:xfrm>
            <a:custGeom>
              <a:avLst/>
              <a:gdLst>
                <a:gd name="T0" fmla="*/ 235 w 363"/>
                <a:gd name="T1" fmla="*/ 0 h 340"/>
                <a:gd name="T2" fmla="*/ 0 w 363"/>
                <a:gd name="T3" fmla="*/ 120 h 340"/>
                <a:gd name="T4" fmla="*/ 154 w 363"/>
                <a:gd name="T5" fmla="*/ 340 h 340"/>
                <a:gd name="T6" fmla="*/ 361 w 363"/>
                <a:gd name="T7" fmla="*/ 220 h 340"/>
                <a:gd name="T8" fmla="*/ 235 w 363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40">
                  <a:moveTo>
                    <a:pt x="235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154" y="340"/>
                    <a:pt x="154" y="340"/>
                    <a:pt x="154" y="340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0"/>
                    <a:pt x="363" y="46"/>
                    <a:pt x="235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5" name="Freeform 1074"/>
            <p:cNvSpPr/>
            <p:nvPr>
              <p:custDataLst>
                <p:tags r:id="rId201"/>
              </p:custDataLst>
            </p:nvPr>
          </p:nvSpPr>
          <p:spPr bwMode="auto">
            <a:xfrm>
              <a:off x="3788591" y="3152340"/>
              <a:ext cx="192706" cy="275294"/>
            </a:xfrm>
            <a:custGeom>
              <a:avLst/>
              <a:gdLst>
                <a:gd name="T0" fmla="*/ 0 w 154"/>
                <a:gd name="T1" fmla="*/ 0 h 220"/>
                <a:gd name="T2" fmla="*/ 1 w 154"/>
                <a:gd name="T3" fmla="*/ 128 h 220"/>
                <a:gd name="T4" fmla="*/ 154 w 154"/>
                <a:gd name="T5" fmla="*/ 220 h 220"/>
                <a:gd name="T6" fmla="*/ 0 w 154"/>
                <a:gd name="T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20">
                  <a:moveTo>
                    <a:pt x="0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54" y="220"/>
                    <a:pt x="154" y="220"/>
                    <a:pt x="154" y="220"/>
                  </a:cubicBezTo>
                  <a:cubicBezTo>
                    <a:pt x="154" y="220"/>
                    <a:pt x="135" y="40"/>
                    <a:pt x="0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6" name="Freeform 1075"/>
            <p:cNvSpPr/>
            <p:nvPr>
              <p:custDataLst>
                <p:tags r:id="rId202"/>
              </p:custDataLst>
            </p:nvPr>
          </p:nvSpPr>
          <p:spPr bwMode="auto">
            <a:xfrm>
              <a:off x="3990056" y="3034714"/>
              <a:ext cx="208974" cy="287807"/>
            </a:xfrm>
            <a:custGeom>
              <a:avLst/>
              <a:gdLst>
                <a:gd name="T0" fmla="*/ 41 w 167"/>
                <a:gd name="T1" fmla="*/ 0 h 230"/>
                <a:gd name="T2" fmla="*/ 157 w 167"/>
                <a:gd name="T3" fmla="*/ 207 h 230"/>
                <a:gd name="T4" fmla="*/ 118 w 167"/>
                <a:gd name="T5" fmla="*/ 230 h 230"/>
                <a:gd name="T6" fmla="*/ 0 w 167"/>
                <a:gd name="T7" fmla="*/ 19 h 230"/>
                <a:gd name="T8" fmla="*/ 41 w 167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30">
                  <a:moveTo>
                    <a:pt x="41" y="0"/>
                  </a:moveTo>
                  <a:cubicBezTo>
                    <a:pt x="41" y="0"/>
                    <a:pt x="167" y="63"/>
                    <a:pt x="157" y="20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5"/>
                    <a:pt x="0" y="19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7" name="Freeform 1076"/>
            <p:cNvSpPr/>
            <p:nvPr>
              <p:custDataLst>
                <p:tags r:id="rId203"/>
              </p:custDataLst>
            </p:nvPr>
          </p:nvSpPr>
          <p:spPr bwMode="auto">
            <a:xfrm>
              <a:off x="3883692" y="3094778"/>
              <a:ext cx="207722" cy="287807"/>
            </a:xfrm>
            <a:custGeom>
              <a:avLst/>
              <a:gdLst>
                <a:gd name="T0" fmla="*/ 41 w 166"/>
                <a:gd name="T1" fmla="*/ 0 h 230"/>
                <a:gd name="T2" fmla="*/ 156 w 166"/>
                <a:gd name="T3" fmla="*/ 208 h 230"/>
                <a:gd name="T4" fmla="*/ 118 w 166"/>
                <a:gd name="T5" fmla="*/ 230 h 230"/>
                <a:gd name="T6" fmla="*/ 0 w 166"/>
                <a:gd name="T7" fmla="*/ 20 h 230"/>
                <a:gd name="T8" fmla="*/ 41 w 16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30">
                  <a:moveTo>
                    <a:pt x="41" y="0"/>
                  </a:moveTo>
                  <a:cubicBezTo>
                    <a:pt x="41" y="0"/>
                    <a:pt x="166" y="64"/>
                    <a:pt x="156" y="208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6"/>
                    <a:pt x="0" y="2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8" name="Freeform 1077"/>
            <p:cNvSpPr/>
            <p:nvPr>
              <p:custDataLst>
                <p:tags r:id="rId204"/>
              </p:custDataLst>
            </p:nvPr>
          </p:nvSpPr>
          <p:spPr bwMode="auto">
            <a:xfrm>
              <a:off x="2708688" y="2932105"/>
              <a:ext cx="264032" cy="503037"/>
            </a:xfrm>
            <a:custGeom>
              <a:avLst/>
              <a:gdLst>
                <a:gd name="T0" fmla="*/ 210 w 211"/>
                <a:gd name="T1" fmla="*/ 118 h 402"/>
                <a:gd name="T2" fmla="*/ 211 w 211"/>
                <a:gd name="T3" fmla="*/ 402 h 402"/>
                <a:gd name="T4" fmla="*/ 2 w 211"/>
                <a:gd name="T5" fmla="*/ 283 h 402"/>
                <a:gd name="T6" fmla="*/ 0 w 211"/>
                <a:gd name="T7" fmla="*/ 0 h 402"/>
                <a:gd name="T8" fmla="*/ 210 w 211"/>
                <a:gd name="T9" fmla="*/ 11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402">
                  <a:moveTo>
                    <a:pt x="210" y="118"/>
                  </a:moveTo>
                  <a:lnTo>
                    <a:pt x="211" y="402"/>
                  </a:lnTo>
                  <a:lnTo>
                    <a:pt x="2" y="283"/>
                  </a:lnTo>
                  <a:lnTo>
                    <a:pt x="0" y="0"/>
                  </a:lnTo>
                  <a:lnTo>
                    <a:pt x="210" y="118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9" name="Freeform 1078"/>
            <p:cNvSpPr/>
            <p:nvPr>
              <p:custDataLst>
                <p:tags r:id="rId205"/>
              </p:custDataLst>
            </p:nvPr>
          </p:nvSpPr>
          <p:spPr bwMode="auto">
            <a:xfrm>
              <a:off x="2971469" y="3053485"/>
              <a:ext cx="45048" cy="381658"/>
            </a:xfrm>
            <a:custGeom>
              <a:avLst/>
              <a:gdLst>
                <a:gd name="T0" fmla="*/ 0 w 36"/>
                <a:gd name="T1" fmla="*/ 21 h 305"/>
                <a:gd name="T2" fmla="*/ 35 w 36"/>
                <a:gd name="T3" fmla="*/ 0 h 305"/>
                <a:gd name="T4" fmla="*/ 36 w 36"/>
                <a:gd name="T5" fmla="*/ 284 h 305"/>
                <a:gd name="T6" fmla="*/ 1 w 36"/>
                <a:gd name="T7" fmla="*/ 305 h 305"/>
                <a:gd name="T8" fmla="*/ 0 w 36"/>
                <a:gd name="T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5">
                  <a:moveTo>
                    <a:pt x="0" y="21"/>
                  </a:moveTo>
                  <a:lnTo>
                    <a:pt x="35" y="0"/>
                  </a:lnTo>
                  <a:lnTo>
                    <a:pt x="36" y="284"/>
                  </a:lnTo>
                  <a:lnTo>
                    <a:pt x="1" y="305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00" name="Freeform 1079"/>
            <p:cNvSpPr/>
            <p:nvPr>
              <p:custDataLst>
                <p:tags r:id="rId206"/>
              </p:custDataLst>
            </p:nvPr>
          </p:nvSpPr>
          <p:spPr bwMode="auto">
            <a:xfrm>
              <a:off x="2708688" y="2905827"/>
              <a:ext cx="306578" cy="173936"/>
            </a:xfrm>
            <a:custGeom>
              <a:avLst/>
              <a:gdLst>
                <a:gd name="T0" fmla="*/ 0 w 245"/>
                <a:gd name="T1" fmla="*/ 21 h 139"/>
                <a:gd name="T2" fmla="*/ 35 w 245"/>
                <a:gd name="T3" fmla="*/ 0 h 139"/>
                <a:gd name="T4" fmla="*/ 245 w 245"/>
                <a:gd name="T5" fmla="*/ 118 h 139"/>
                <a:gd name="T6" fmla="*/ 210 w 245"/>
                <a:gd name="T7" fmla="*/ 139 h 139"/>
                <a:gd name="T8" fmla="*/ 0 w 245"/>
                <a:gd name="T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39">
                  <a:moveTo>
                    <a:pt x="0" y="21"/>
                  </a:moveTo>
                  <a:lnTo>
                    <a:pt x="35" y="0"/>
                  </a:lnTo>
                  <a:lnTo>
                    <a:pt x="245" y="118"/>
                  </a:lnTo>
                  <a:lnTo>
                    <a:pt x="210" y="139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01" name="Freeform 1080"/>
            <p:cNvSpPr/>
            <p:nvPr>
              <p:custDataLst>
                <p:tags r:id="rId207"/>
              </p:custDataLst>
            </p:nvPr>
          </p:nvSpPr>
          <p:spPr bwMode="auto">
            <a:xfrm>
              <a:off x="2731212" y="2978404"/>
              <a:ext cx="213979" cy="406685"/>
            </a:xfrm>
            <a:custGeom>
              <a:avLst/>
              <a:gdLst>
                <a:gd name="T0" fmla="*/ 170 w 171"/>
                <a:gd name="T1" fmla="*/ 96 h 325"/>
                <a:gd name="T2" fmla="*/ 171 w 171"/>
                <a:gd name="T3" fmla="*/ 325 h 325"/>
                <a:gd name="T4" fmla="*/ 2 w 171"/>
                <a:gd name="T5" fmla="*/ 229 h 325"/>
                <a:gd name="T6" fmla="*/ 0 w 171"/>
                <a:gd name="T7" fmla="*/ 0 h 325"/>
                <a:gd name="T8" fmla="*/ 170 w 171"/>
                <a:gd name="T9" fmla="*/ 9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25">
                  <a:moveTo>
                    <a:pt x="170" y="96"/>
                  </a:moveTo>
                  <a:lnTo>
                    <a:pt x="171" y="325"/>
                  </a:lnTo>
                  <a:lnTo>
                    <a:pt x="2" y="229"/>
                  </a:lnTo>
                  <a:lnTo>
                    <a:pt x="0" y="0"/>
                  </a:lnTo>
                  <a:lnTo>
                    <a:pt x="170" y="96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02" name="Freeform 1081"/>
            <p:cNvSpPr/>
            <p:nvPr>
              <p:custDataLst>
                <p:tags r:id="rId208"/>
              </p:custDataLst>
            </p:nvPr>
          </p:nvSpPr>
          <p:spPr bwMode="auto">
            <a:xfrm>
              <a:off x="2971469" y="3079762"/>
              <a:ext cx="262781" cy="501786"/>
            </a:xfrm>
            <a:custGeom>
              <a:avLst/>
              <a:gdLst>
                <a:gd name="T0" fmla="*/ 209 w 210"/>
                <a:gd name="T1" fmla="*/ 119 h 401"/>
                <a:gd name="T2" fmla="*/ 210 w 210"/>
                <a:gd name="T3" fmla="*/ 401 h 401"/>
                <a:gd name="T4" fmla="*/ 1 w 210"/>
                <a:gd name="T5" fmla="*/ 284 h 401"/>
                <a:gd name="T6" fmla="*/ 0 w 210"/>
                <a:gd name="T7" fmla="*/ 0 h 401"/>
                <a:gd name="T8" fmla="*/ 209 w 210"/>
                <a:gd name="T9" fmla="*/ 11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401">
                  <a:moveTo>
                    <a:pt x="209" y="119"/>
                  </a:moveTo>
                  <a:lnTo>
                    <a:pt x="210" y="401"/>
                  </a:lnTo>
                  <a:lnTo>
                    <a:pt x="1" y="284"/>
                  </a:lnTo>
                  <a:lnTo>
                    <a:pt x="0" y="0"/>
                  </a:lnTo>
                  <a:lnTo>
                    <a:pt x="209" y="119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03" name="Freeform 1082"/>
            <p:cNvSpPr/>
            <p:nvPr>
              <p:custDataLst>
                <p:tags r:id="rId209"/>
              </p:custDataLst>
            </p:nvPr>
          </p:nvSpPr>
          <p:spPr bwMode="auto">
            <a:xfrm>
              <a:off x="3232998" y="3202393"/>
              <a:ext cx="45048" cy="379155"/>
            </a:xfrm>
            <a:custGeom>
              <a:avLst/>
              <a:gdLst>
                <a:gd name="T0" fmla="*/ 0 w 36"/>
                <a:gd name="T1" fmla="*/ 21 h 303"/>
                <a:gd name="T2" fmla="*/ 35 w 36"/>
                <a:gd name="T3" fmla="*/ 0 h 303"/>
                <a:gd name="T4" fmla="*/ 36 w 36"/>
                <a:gd name="T5" fmla="*/ 282 h 303"/>
                <a:gd name="T6" fmla="*/ 1 w 36"/>
                <a:gd name="T7" fmla="*/ 303 h 303"/>
                <a:gd name="T8" fmla="*/ 0 w 36"/>
                <a:gd name="T9" fmla="*/ 2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3">
                  <a:moveTo>
                    <a:pt x="0" y="21"/>
                  </a:moveTo>
                  <a:lnTo>
                    <a:pt x="35" y="0"/>
                  </a:lnTo>
                  <a:lnTo>
                    <a:pt x="36" y="282"/>
                  </a:lnTo>
                  <a:lnTo>
                    <a:pt x="1" y="30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04" name="Freeform 1083"/>
            <p:cNvSpPr/>
            <p:nvPr>
              <p:custDataLst>
                <p:tags r:id="rId210"/>
              </p:custDataLst>
            </p:nvPr>
          </p:nvSpPr>
          <p:spPr bwMode="auto">
            <a:xfrm>
              <a:off x="2971469" y="3053485"/>
              <a:ext cx="305326" cy="175187"/>
            </a:xfrm>
            <a:custGeom>
              <a:avLst/>
              <a:gdLst>
                <a:gd name="T0" fmla="*/ 0 w 244"/>
                <a:gd name="T1" fmla="*/ 21 h 140"/>
                <a:gd name="T2" fmla="*/ 35 w 244"/>
                <a:gd name="T3" fmla="*/ 0 h 140"/>
                <a:gd name="T4" fmla="*/ 244 w 244"/>
                <a:gd name="T5" fmla="*/ 119 h 140"/>
                <a:gd name="T6" fmla="*/ 209 w 244"/>
                <a:gd name="T7" fmla="*/ 140 h 140"/>
                <a:gd name="T8" fmla="*/ 0 w 244"/>
                <a:gd name="T9" fmla="*/ 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40">
                  <a:moveTo>
                    <a:pt x="0" y="21"/>
                  </a:moveTo>
                  <a:lnTo>
                    <a:pt x="35" y="0"/>
                  </a:lnTo>
                  <a:lnTo>
                    <a:pt x="244" y="119"/>
                  </a:lnTo>
                  <a:lnTo>
                    <a:pt x="209" y="14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05" name="Freeform 1084"/>
            <p:cNvSpPr/>
            <p:nvPr>
              <p:custDataLst>
                <p:tags r:id="rId211"/>
              </p:custDataLst>
            </p:nvPr>
          </p:nvSpPr>
          <p:spPr bwMode="auto">
            <a:xfrm>
              <a:off x="2993993" y="3126062"/>
              <a:ext cx="212727" cy="407936"/>
            </a:xfrm>
            <a:custGeom>
              <a:avLst/>
              <a:gdLst>
                <a:gd name="T0" fmla="*/ 169 w 170"/>
                <a:gd name="T1" fmla="*/ 96 h 326"/>
                <a:gd name="T2" fmla="*/ 170 w 170"/>
                <a:gd name="T3" fmla="*/ 326 h 326"/>
                <a:gd name="T4" fmla="*/ 1 w 170"/>
                <a:gd name="T5" fmla="*/ 230 h 326"/>
                <a:gd name="T6" fmla="*/ 0 w 170"/>
                <a:gd name="T7" fmla="*/ 0 h 326"/>
                <a:gd name="T8" fmla="*/ 169 w 170"/>
                <a:gd name="T9" fmla="*/ 9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326">
                  <a:moveTo>
                    <a:pt x="169" y="96"/>
                  </a:moveTo>
                  <a:lnTo>
                    <a:pt x="170" y="326"/>
                  </a:lnTo>
                  <a:lnTo>
                    <a:pt x="1" y="230"/>
                  </a:lnTo>
                  <a:lnTo>
                    <a:pt x="0" y="0"/>
                  </a:lnTo>
                  <a:lnTo>
                    <a:pt x="169" y="96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06" name="Freeform 1085"/>
            <p:cNvSpPr/>
            <p:nvPr>
              <p:custDataLst>
                <p:tags r:id="rId212"/>
              </p:custDataLst>
            </p:nvPr>
          </p:nvSpPr>
          <p:spPr bwMode="auto">
            <a:xfrm>
              <a:off x="2587308" y="2859527"/>
              <a:ext cx="689487" cy="561850"/>
            </a:xfrm>
            <a:custGeom>
              <a:avLst/>
              <a:gdLst>
                <a:gd name="T0" fmla="*/ 170 w 551"/>
                <a:gd name="T1" fmla="*/ 0 h 449"/>
                <a:gd name="T2" fmla="*/ 551 w 551"/>
                <a:gd name="T3" fmla="*/ 225 h 449"/>
                <a:gd name="T4" fmla="*/ 403 w 551"/>
                <a:gd name="T5" fmla="*/ 449 h 449"/>
                <a:gd name="T6" fmla="*/ 35 w 551"/>
                <a:gd name="T7" fmla="*/ 229 h 449"/>
                <a:gd name="T8" fmla="*/ 170 w 551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449">
                  <a:moveTo>
                    <a:pt x="170" y="0"/>
                  </a:moveTo>
                  <a:cubicBezTo>
                    <a:pt x="551" y="225"/>
                    <a:pt x="551" y="225"/>
                    <a:pt x="551" y="225"/>
                  </a:cubicBezTo>
                  <a:cubicBezTo>
                    <a:pt x="403" y="449"/>
                    <a:pt x="403" y="449"/>
                    <a:pt x="403" y="449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35" y="229"/>
                    <a:pt x="0" y="61"/>
                    <a:pt x="170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07" name="Freeform 1086"/>
            <p:cNvSpPr/>
            <p:nvPr>
              <p:custDataLst>
                <p:tags r:id="rId213"/>
              </p:custDataLst>
            </p:nvPr>
          </p:nvSpPr>
          <p:spPr bwMode="auto">
            <a:xfrm>
              <a:off x="3091597" y="3141078"/>
              <a:ext cx="187700" cy="280299"/>
            </a:xfrm>
            <a:custGeom>
              <a:avLst/>
              <a:gdLst>
                <a:gd name="T0" fmla="*/ 148 w 150"/>
                <a:gd name="T1" fmla="*/ 0 h 224"/>
                <a:gd name="T2" fmla="*/ 150 w 150"/>
                <a:gd name="T3" fmla="*/ 127 h 224"/>
                <a:gd name="T4" fmla="*/ 0 w 150"/>
                <a:gd name="T5" fmla="*/ 224 h 224"/>
                <a:gd name="T6" fmla="*/ 148 w 150"/>
                <a:gd name="T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224">
                  <a:moveTo>
                    <a:pt x="148" y="0"/>
                  </a:moveTo>
                  <a:cubicBezTo>
                    <a:pt x="150" y="127"/>
                    <a:pt x="150" y="127"/>
                    <a:pt x="150" y="127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24"/>
                    <a:pt x="14" y="43"/>
                    <a:pt x="148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08" name="Freeform 1087"/>
            <p:cNvSpPr/>
            <p:nvPr>
              <p:custDataLst>
                <p:tags r:id="rId214"/>
              </p:custDataLst>
            </p:nvPr>
          </p:nvSpPr>
          <p:spPr bwMode="auto">
            <a:xfrm>
              <a:off x="2886378" y="3029709"/>
              <a:ext cx="211476" cy="281551"/>
            </a:xfrm>
            <a:custGeom>
              <a:avLst/>
              <a:gdLst>
                <a:gd name="T0" fmla="*/ 129 w 169"/>
                <a:gd name="T1" fmla="*/ 0 h 225"/>
                <a:gd name="T2" fmla="*/ 3 w 169"/>
                <a:gd name="T3" fmla="*/ 201 h 225"/>
                <a:gd name="T4" fmla="*/ 40 w 169"/>
                <a:gd name="T5" fmla="*/ 225 h 225"/>
                <a:gd name="T6" fmla="*/ 169 w 169"/>
                <a:gd name="T7" fmla="*/ 21 h 225"/>
                <a:gd name="T8" fmla="*/ 129 w 169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5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5"/>
                    <a:pt x="40" y="225"/>
                    <a:pt x="40" y="225"/>
                  </a:cubicBezTo>
                  <a:cubicBezTo>
                    <a:pt x="40" y="225"/>
                    <a:pt x="47" y="61"/>
                    <a:pt x="169" y="21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09" name="Freeform 1088"/>
            <p:cNvSpPr/>
            <p:nvPr>
              <p:custDataLst>
                <p:tags r:id="rId215"/>
              </p:custDataLst>
            </p:nvPr>
          </p:nvSpPr>
          <p:spPr bwMode="auto">
            <a:xfrm>
              <a:off x="2772506" y="2955880"/>
              <a:ext cx="210224" cy="282802"/>
            </a:xfrm>
            <a:custGeom>
              <a:avLst/>
              <a:gdLst>
                <a:gd name="T0" fmla="*/ 128 w 168"/>
                <a:gd name="T1" fmla="*/ 0 h 226"/>
                <a:gd name="T2" fmla="*/ 2 w 168"/>
                <a:gd name="T3" fmla="*/ 201 h 226"/>
                <a:gd name="T4" fmla="*/ 39 w 168"/>
                <a:gd name="T5" fmla="*/ 226 h 226"/>
                <a:gd name="T6" fmla="*/ 168 w 168"/>
                <a:gd name="T7" fmla="*/ 22 h 226"/>
                <a:gd name="T8" fmla="*/ 128 w 168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26">
                  <a:moveTo>
                    <a:pt x="128" y="0"/>
                  </a:moveTo>
                  <a:cubicBezTo>
                    <a:pt x="128" y="0"/>
                    <a:pt x="0" y="57"/>
                    <a:pt x="2" y="201"/>
                  </a:cubicBezTo>
                  <a:cubicBezTo>
                    <a:pt x="39" y="226"/>
                    <a:pt x="39" y="226"/>
                    <a:pt x="39" y="226"/>
                  </a:cubicBezTo>
                  <a:cubicBezTo>
                    <a:pt x="39" y="226"/>
                    <a:pt x="47" y="62"/>
                    <a:pt x="168" y="22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10" name="Freeform 1089"/>
            <p:cNvSpPr/>
            <p:nvPr>
              <p:custDataLst>
                <p:tags r:id="rId216"/>
              </p:custDataLst>
            </p:nvPr>
          </p:nvSpPr>
          <p:spPr bwMode="auto">
            <a:xfrm>
              <a:off x="2666143" y="2890811"/>
              <a:ext cx="211476" cy="281551"/>
            </a:xfrm>
            <a:custGeom>
              <a:avLst/>
              <a:gdLst>
                <a:gd name="T0" fmla="*/ 129 w 169"/>
                <a:gd name="T1" fmla="*/ 0 h 225"/>
                <a:gd name="T2" fmla="*/ 3 w 169"/>
                <a:gd name="T3" fmla="*/ 201 h 225"/>
                <a:gd name="T4" fmla="*/ 40 w 169"/>
                <a:gd name="T5" fmla="*/ 225 h 225"/>
                <a:gd name="T6" fmla="*/ 169 w 169"/>
                <a:gd name="T7" fmla="*/ 21 h 225"/>
                <a:gd name="T8" fmla="*/ 129 w 169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5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5"/>
                    <a:pt x="40" y="225"/>
                    <a:pt x="40" y="225"/>
                  </a:cubicBezTo>
                  <a:cubicBezTo>
                    <a:pt x="40" y="225"/>
                    <a:pt x="47" y="61"/>
                    <a:pt x="169" y="21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11" name="Freeform 1090"/>
            <p:cNvSpPr/>
            <p:nvPr>
              <p:custDataLst>
                <p:tags r:id="rId217"/>
              </p:custDataLst>
            </p:nvPr>
          </p:nvSpPr>
          <p:spPr bwMode="auto">
            <a:xfrm>
              <a:off x="2990238" y="3094778"/>
              <a:ext cx="211476" cy="282802"/>
            </a:xfrm>
            <a:custGeom>
              <a:avLst/>
              <a:gdLst>
                <a:gd name="T0" fmla="*/ 129 w 169"/>
                <a:gd name="T1" fmla="*/ 0 h 226"/>
                <a:gd name="T2" fmla="*/ 3 w 169"/>
                <a:gd name="T3" fmla="*/ 201 h 226"/>
                <a:gd name="T4" fmla="*/ 40 w 169"/>
                <a:gd name="T5" fmla="*/ 226 h 226"/>
                <a:gd name="T6" fmla="*/ 169 w 169"/>
                <a:gd name="T7" fmla="*/ 22 h 226"/>
                <a:gd name="T8" fmla="*/ 129 w 169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6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6"/>
                    <a:pt x="40" y="226"/>
                    <a:pt x="40" y="226"/>
                  </a:cubicBezTo>
                  <a:cubicBezTo>
                    <a:pt x="40" y="226"/>
                    <a:pt x="47" y="62"/>
                    <a:pt x="169" y="22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12" name="Freeform 1091"/>
            <p:cNvSpPr/>
            <p:nvPr>
              <p:custDataLst>
                <p:tags r:id="rId218"/>
              </p:custDataLst>
            </p:nvPr>
          </p:nvSpPr>
          <p:spPr bwMode="auto">
            <a:xfrm>
              <a:off x="5349007" y="2775688"/>
              <a:ext cx="160171" cy="376653"/>
            </a:xfrm>
            <a:custGeom>
              <a:avLst/>
              <a:gdLst>
                <a:gd name="T0" fmla="*/ 128 w 128"/>
                <a:gd name="T1" fmla="*/ 0 h 301"/>
                <a:gd name="T2" fmla="*/ 0 w 128"/>
                <a:gd name="T3" fmla="*/ 218 h 301"/>
                <a:gd name="T4" fmla="*/ 128 w 128"/>
                <a:gd name="T5" fmla="*/ 301 h 301"/>
                <a:gd name="T6" fmla="*/ 128 w 128"/>
                <a:gd name="T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301">
                  <a:moveTo>
                    <a:pt x="128" y="0"/>
                  </a:moveTo>
                  <a:lnTo>
                    <a:pt x="0" y="218"/>
                  </a:lnTo>
                  <a:lnTo>
                    <a:pt x="128" y="30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13" name="Freeform 1092"/>
            <p:cNvSpPr/>
            <p:nvPr>
              <p:custDataLst>
                <p:tags r:id="rId219"/>
              </p:custDataLst>
            </p:nvPr>
          </p:nvSpPr>
          <p:spPr bwMode="auto">
            <a:xfrm>
              <a:off x="5509178" y="2775688"/>
              <a:ext cx="168931" cy="376653"/>
            </a:xfrm>
            <a:custGeom>
              <a:avLst/>
              <a:gdLst>
                <a:gd name="T0" fmla="*/ 135 w 135"/>
                <a:gd name="T1" fmla="*/ 219 h 301"/>
                <a:gd name="T2" fmla="*/ 0 w 135"/>
                <a:gd name="T3" fmla="*/ 301 h 301"/>
                <a:gd name="T4" fmla="*/ 0 w 135"/>
                <a:gd name="T5" fmla="*/ 0 h 301"/>
                <a:gd name="T6" fmla="*/ 135 w 135"/>
                <a:gd name="T7" fmla="*/ 219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301">
                  <a:moveTo>
                    <a:pt x="135" y="219"/>
                  </a:moveTo>
                  <a:cubicBezTo>
                    <a:pt x="131" y="221"/>
                    <a:pt x="0" y="301"/>
                    <a:pt x="0" y="30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5" y="219"/>
                  </a:lnTo>
                  <a:close/>
                </a:path>
              </a:pathLst>
            </a:custGeom>
            <a:solidFill>
              <a:srgbClr val="7BC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14" name="Freeform 1093"/>
            <p:cNvSpPr/>
            <p:nvPr>
              <p:custDataLst>
                <p:tags r:id="rId220"/>
              </p:custDataLst>
            </p:nvPr>
          </p:nvSpPr>
          <p:spPr bwMode="auto">
            <a:xfrm>
              <a:off x="5509178" y="3129816"/>
              <a:ext cx="37540" cy="78835"/>
            </a:xfrm>
            <a:custGeom>
              <a:avLst/>
              <a:gdLst>
                <a:gd name="T0" fmla="*/ 30 w 30"/>
                <a:gd name="T1" fmla="*/ 45 h 63"/>
                <a:gd name="T2" fmla="*/ 0 w 30"/>
                <a:gd name="T3" fmla="*/ 63 h 63"/>
                <a:gd name="T4" fmla="*/ 0 w 30"/>
                <a:gd name="T5" fmla="*/ 18 h 63"/>
                <a:gd name="T6" fmla="*/ 30 w 30"/>
                <a:gd name="T7" fmla="*/ 0 h 63"/>
                <a:gd name="T8" fmla="*/ 30 w 30"/>
                <a:gd name="T9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3">
                  <a:moveTo>
                    <a:pt x="30" y="45"/>
                  </a:moveTo>
                  <a:lnTo>
                    <a:pt x="0" y="63"/>
                  </a:lnTo>
                  <a:lnTo>
                    <a:pt x="0" y="18"/>
                  </a:lnTo>
                  <a:lnTo>
                    <a:pt x="30" y="0"/>
                  </a:lnTo>
                  <a:lnTo>
                    <a:pt x="30" y="45"/>
                  </a:lnTo>
                  <a:close/>
                </a:path>
              </a:pathLst>
            </a:custGeom>
            <a:solidFill>
              <a:srgbClr val="794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15" name="Freeform 1094"/>
            <p:cNvSpPr/>
            <p:nvPr>
              <p:custDataLst>
                <p:tags r:id="rId221"/>
              </p:custDataLst>
            </p:nvPr>
          </p:nvSpPr>
          <p:spPr bwMode="auto">
            <a:xfrm>
              <a:off x="5467884" y="3126062"/>
              <a:ext cx="41294" cy="82588"/>
            </a:xfrm>
            <a:custGeom>
              <a:avLst/>
              <a:gdLst>
                <a:gd name="T0" fmla="*/ 0 w 33"/>
                <a:gd name="T1" fmla="*/ 0 h 66"/>
                <a:gd name="T2" fmla="*/ 33 w 33"/>
                <a:gd name="T3" fmla="*/ 21 h 66"/>
                <a:gd name="T4" fmla="*/ 33 w 33"/>
                <a:gd name="T5" fmla="*/ 66 h 66"/>
                <a:gd name="T6" fmla="*/ 0 w 33"/>
                <a:gd name="T7" fmla="*/ 49 h 66"/>
                <a:gd name="T8" fmla="*/ 0 w 3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6">
                  <a:moveTo>
                    <a:pt x="0" y="0"/>
                  </a:moveTo>
                  <a:lnTo>
                    <a:pt x="33" y="21"/>
                  </a:lnTo>
                  <a:lnTo>
                    <a:pt x="33" y="66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16" name="Freeform 1095"/>
            <p:cNvSpPr/>
            <p:nvPr>
              <p:custDataLst>
                <p:tags r:id="rId222"/>
              </p:custDataLst>
            </p:nvPr>
          </p:nvSpPr>
          <p:spPr bwMode="auto">
            <a:xfrm>
              <a:off x="1768934" y="3310008"/>
              <a:ext cx="112620" cy="261530"/>
            </a:xfrm>
            <a:custGeom>
              <a:avLst/>
              <a:gdLst>
                <a:gd name="T0" fmla="*/ 90 w 90"/>
                <a:gd name="T1" fmla="*/ 0 h 209"/>
                <a:gd name="T2" fmla="*/ 0 w 90"/>
                <a:gd name="T3" fmla="*/ 151 h 209"/>
                <a:gd name="T4" fmla="*/ 90 w 90"/>
                <a:gd name="T5" fmla="*/ 209 h 209"/>
                <a:gd name="T6" fmla="*/ 90 w 90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09">
                  <a:moveTo>
                    <a:pt x="90" y="0"/>
                  </a:moveTo>
                  <a:lnTo>
                    <a:pt x="0" y="151"/>
                  </a:lnTo>
                  <a:lnTo>
                    <a:pt x="90" y="20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5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17" name="Freeform 1096"/>
            <p:cNvSpPr/>
            <p:nvPr>
              <p:custDataLst>
                <p:tags r:id="rId223"/>
              </p:custDataLst>
            </p:nvPr>
          </p:nvSpPr>
          <p:spPr bwMode="auto">
            <a:xfrm>
              <a:off x="1881555" y="3310008"/>
              <a:ext cx="117626" cy="261530"/>
            </a:xfrm>
            <a:custGeom>
              <a:avLst/>
              <a:gdLst>
                <a:gd name="T0" fmla="*/ 94 w 94"/>
                <a:gd name="T1" fmla="*/ 152 h 210"/>
                <a:gd name="T2" fmla="*/ 0 w 94"/>
                <a:gd name="T3" fmla="*/ 210 h 210"/>
                <a:gd name="T4" fmla="*/ 0 w 94"/>
                <a:gd name="T5" fmla="*/ 0 h 210"/>
                <a:gd name="T6" fmla="*/ 94 w 94"/>
                <a:gd name="T7" fmla="*/ 15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210">
                  <a:moveTo>
                    <a:pt x="94" y="152"/>
                  </a:moveTo>
                  <a:cubicBezTo>
                    <a:pt x="90" y="153"/>
                    <a:pt x="0" y="210"/>
                    <a:pt x="0" y="2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4" y="152"/>
                  </a:lnTo>
                  <a:close/>
                </a:path>
              </a:pathLst>
            </a:custGeom>
            <a:solidFill>
              <a:srgbClr val="7BC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18" name="Freeform 1097"/>
            <p:cNvSpPr/>
            <p:nvPr>
              <p:custDataLst>
                <p:tags r:id="rId224"/>
              </p:custDataLst>
            </p:nvPr>
          </p:nvSpPr>
          <p:spPr bwMode="auto">
            <a:xfrm>
              <a:off x="1881555" y="3555270"/>
              <a:ext cx="25027" cy="55059"/>
            </a:xfrm>
            <a:custGeom>
              <a:avLst/>
              <a:gdLst>
                <a:gd name="T0" fmla="*/ 20 w 20"/>
                <a:gd name="T1" fmla="*/ 31 h 44"/>
                <a:gd name="T2" fmla="*/ 0 w 20"/>
                <a:gd name="T3" fmla="*/ 44 h 44"/>
                <a:gd name="T4" fmla="*/ 0 w 20"/>
                <a:gd name="T5" fmla="*/ 13 h 44"/>
                <a:gd name="T6" fmla="*/ 20 w 20"/>
                <a:gd name="T7" fmla="*/ 0 h 44"/>
                <a:gd name="T8" fmla="*/ 20 w 20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4">
                  <a:moveTo>
                    <a:pt x="20" y="31"/>
                  </a:moveTo>
                  <a:lnTo>
                    <a:pt x="0" y="44"/>
                  </a:lnTo>
                  <a:lnTo>
                    <a:pt x="0" y="13"/>
                  </a:lnTo>
                  <a:lnTo>
                    <a:pt x="20" y="0"/>
                  </a:lnTo>
                  <a:lnTo>
                    <a:pt x="20" y="31"/>
                  </a:lnTo>
                  <a:close/>
                </a:path>
              </a:pathLst>
            </a:custGeom>
            <a:solidFill>
              <a:srgbClr val="794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19" name="Freeform 1098"/>
            <p:cNvSpPr/>
            <p:nvPr>
              <p:custDataLst>
                <p:tags r:id="rId225"/>
              </p:custDataLst>
            </p:nvPr>
          </p:nvSpPr>
          <p:spPr bwMode="auto">
            <a:xfrm>
              <a:off x="1851523" y="3552767"/>
              <a:ext cx="30032" cy="57561"/>
            </a:xfrm>
            <a:custGeom>
              <a:avLst/>
              <a:gdLst>
                <a:gd name="T0" fmla="*/ 0 w 24"/>
                <a:gd name="T1" fmla="*/ 0 h 46"/>
                <a:gd name="T2" fmla="*/ 24 w 24"/>
                <a:gd name="T3" fmla="*/ 15 h 46"/>
                <a:gd name="T4" fmla="*/ 24 w 24"/>
                <a:gd name="T5" fmla="*/ 46 h 46"/>
                <a:gd name="T6" fmla="*/ 0 w 24"/>
                <a:gd name="T7" fmla="*/ 34 h 46"/>
                <a:gd name="T8" fmla="*/ 0 w 2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6">
                  <a:moveTo>
                    <a:pt x="0" y="0"/>
                  </a:moveTo>
                  <a:lnTo>
                    <a:pt x="24" y="15"/>
                  </a:lnTo>
                  <a:lnTo>
                    <a:pt x="24" y="46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0" name="Rectangle 1099"/>
            <p:cNvSpPr>
              <a:spLocks noChangeArrowheads="1"/>
            </p:cNvSpPr>
            <p:nvPr>
              <p:custDataLst>
                <p:tags r:id="rId226"/>
              </p:custDataLst>
            </p:nvPr>
          </p:nvSpPr>
          <p:spPr bwMode="auto">
            <a:xfrm>
              <a:off x="4196526" y="4133387"/>
              <a:ext cx="202716" cy="95102"/>
            </a:xfrm>
            <a:prstGeom prst="rect">
              <a:avLst/>
            </a:prstGeom>
            <a:solidFill>
              <a:srgbClr val="BF8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1" name="Freeform 1100"/>
            <p:cNvSpPr/>
            <p:nvPr>
              <p:custDataLst>
                <p:tags r:id="rId227"/>
              </p:custDataLst>
            </p:nvPr>
          </p:nvSpPr>
          <p:spPr bwMode="auto">
            <a:xfrm>
              <a:off x="4331671" y="3884372"/>
              <a:ext cx="32535" cy="33786"/>
            </a:xfrm>
            <a:custGeom>
              <a:avLst/>
              <a:gdLst>
                <a:gd name="T0" fmla="*/ 25 w 26"/>
                <a:gd name="T1" fmla="*/ 10 h 27"/>
                <a:gd name="T2" fmla="*/ 13 w 26"/>
                <a:gd name="T3" fmla="*/ 15 h 27"/>
                <a:gd name="T4" fmla="*/ 6 w 26"/>
                <a:gd name="T5" fmla="*/ 25 h 27"/>
                <a:gd name="T6" fmla="*/ 0 w 26"/>
                <a:gd name="T7" fmla="*/ 23 h 27"/>
                <a:gd name="T8" fmla="*/ 8 w 26"/>
                <a:gd name="T9" fmla="*/ 9 h 27"/>
                <a:gd name="T10" fmla="*/ 22 w 26"/>
                <a:gd name="T11" fmla="*/ 2 h 27"/>
                <a:gd name="T12" fmla="*/ 25 w 26"/>
                <a:gd name="T1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7">
                  <a:moveTo>
                    <a:pt x="25" y="10"/>
                  </a:moveTo>
                  <a:cubicBezTo>
                    <a:pt x="24" y="15"/>
                    <a:pt x="17" y="16"/>
                    <a:pt x="13" y="15"/>
                  </a:cubicBezTo>
                  <a:cubicBezTo>
                    <a:pt x="12" y="15"/>
                    <a:pt x="9" y="22"/>
                    <a:pt x="6" y="25"/>
                  </a:cubicBezTo>
                  <a:cubicBezTo>
                    <a:pt x="3" y="27"/>
                    <a:pt x="1" y="25"/>
                    <a:pt x="0" y="23"/>
                  </a:cubicBezTo>
                  <a:cubicBezTo>
                    <a:pt x="0" y="23"/>
                    <a:pt x="7" y="12"/>
                    <a:pt x="8" y="9"/>
                  </a:cubicBezTo>
                  <a:cubicBezTo>
                    <a:pt x="14" y="0"/>
                    <a:pt x="18" y="1"/>
                    <a:pt x="22" y="2"/>
                  </a:cubicBezTo>
                  <a:cubicBezTo>
                    <a:pt x="26" y="3"/>
                    <a:pt x="26" y="6"/>
                    <a:pt x="25" y="10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2" name="Freeform 1101"/>
            <p:cNvSpPr/>
            <p:nvPr>
              <p:custDataLst>
                <p:tags r:id="rId228"/>
              </p:custDataLst>
            </p:nvPr>
          </p:nvSpPr>
          <p:spPr bwMode="auto">
            <a:xfrm>
              <a:off x="4344184" y="3701677"/>
              <a:ext cx="50053" cy="193957"/>
            </a:xfrm>
            <a:custGeom>
              <a:avLst/>
              <a:gdLst>
                <a:gd name="T0" fmla="*/ 15 w 40"/>
                <a:gd name="T1" fmla="*/ 153 h 155"/>
                <a:gd name="T2" fmla="*/ 39 w 40"/>
                <a:gd name="T3" fmla="*/ 84 h 155"/>
                <a:gd name="T4" fmla="*/ 39 w 40"/>
                <a:gd name="T5" fmla="*/ 29 h 155"/>
                <a:gd name="T6" fmla="*/ 24 w 40"/>
                <a:gd name="T7" fmla="*/ 1 h 155"/>
                <a:gd name="T8" fmla="*/ 11 w 40"/>
                <a:gd name="T9" fmla="*/ 33 h 155"/>
                <a:gd name="T10" fmla="*/ 13 w 40"/>
                <a:gd name="T11" fmla="*/ 88 h 155"/>
                <a:gd name="T12" fmla="*/ 0 w 40"/>
                <a:gd name="T13" fmla="*/ 154 h 155"/>
                <a:gd name="T14" fmla="*/ 15 w 40"/>
                <a:gd name="T15" fmla="*/ 15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55">
                  <a:moveTo>
                    <a:pt x="15" y="153"/>
                  </a:moveTo>
                  <a:cubicBezTo>
                    <a:pt x="19" y="145"/>
                    <a:pt x="39" y="98"/>
                    <a:pt x="39" y="84"/>
                  </a:cubicBezTo>
                  <a:cubicBezTo>
                    <a:pt x="40" y="71"/>
                    <a:pt x="39" y="29"/>
                    <a:pt x="39" y="29"/>
                  </a:cubicBezTo>
                  <a:cubicBezTo>
                    <a:pt x="39" y="29"/>
                    <a:pt x="40" y="2"/>
                    <a:pt x="24" y="1"/>
                  </a:cubicBezTo>
                  <a:cubicBezTo>
                    <a:pt x="14" y="0"/>
                    <a:pt x="5" y="9"/>
                    <a:pt x="11" y="33"/>
                  </a:cubicBezTo>
                  <a:cubicBezTo>
                    <a:pt x="14" y="43"/>
                    <a:pt x="13" y="88"/>
                    <a:pt x="13" y="8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14" y="155"/>
                    <a:pt x="15" y="15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3" name="Freeform 1102"/>
            <p:cNvSpPr/>
            <p:nvPr>
              <p:custDataLst>
                <p:tags r:id="rId229"/>
              </p:custDataLst>
            </p:nvPr>
          </p:nvSpPr>
          <p:spPr bwMode="auto">
            <a:xfrm>
              <a:off x="4335425" y="3885623"/>
              <a:ext cx="37540" cy="57561"/>
            </a:xfrm>
            <a:custGeom>
              <a:avLst/>
              <a:gdLst>
                <a:gd name="T0" fmla="*/ 24 w 30"/>
                <a:gd name="T1" fmla="*/ 4 h 46"/>
                <a:gd name="T2" fmla="*/ 13 w 30"/>
                <a:gd name="T3" fmla="*/ 0 h 46"/>
                <a:gd name="T4" fmla="*/ 5 w 30"/>
                <a:gd name="T5" fmla="*/ 13 h 46"/>
                <a:gd name="T6" fmla="*/ 5 w 30"/>
                <a:gd name="T7" fmla="*/ 15 h 46"/>
                <a:gd name="T8" fmla="*/ 2 w 30"/>
                <a:gd name="T9" fmla="*/ 32 h 46"/>
                <a:gd name="T10" fmla="*/ 9 w 30"/>
                <a:gd name="T11" fmla="*/ 43 h 46"/>
                <a:gd name="T12" fmla="*/ 9 w 30"/>
                <a:gd name="T13" fmla="*/ 44 h 46"/>
                <a:gd name="T14" fmla="*/ 20 w 30"/>
                <a:gd name="T15" fmla="*/ 37 h 46"/>
                <a:gd name="T16" fmla="*/ 27 w 30"/>
                <a:gd name="T17" fmla="*/ 20 h 46"/>
                <a:gd name="T18" fmla="*/ 24 w 30"/>
                <a:gd name="T19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46">
                  <a:moveTo>
                    <a:pt x="24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0" y="41"/>
                    <a:pt x="9" y="43"/>
                  </a:cubicBezTo>
                  <a:cubicBezTo>
                    <a:pt x="15" y="45"/>
                    <a:pt x="9" y="44"/>
                    <a:pt x="9" y="44"/>
                  </a:cubicBezTo>
                  <a:cubicBezTo>
                    <a:pt x="17" y="46"/>
                    <a:pt x="20" y="37"/>
                    <a:pt x="20" y="3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9" y="14"/>
                    <a:pt x="30" y="5"/>
                    <a:pt x="24" y="4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4" name="Freeform 1103"/>
            <p:cNvSpPr/>
            <p:nvPr>
              <p:custDataLst>
                <p:tags r:id="rId230"/>
              </p:custDataLst>
            </p:nvPr>
          </p:nvSpPr>
          <p:spPr bwMode="auto">
            <a:xfrm>
              <a:off x="4351692" y="3699174"/>
              <a:ext cx="47551" cy="83840"/>
            </a:xfrm>
            <a:custGeom>
              <a:avLst/>
              <a:gdLst>
                <a:gd name="T0" fmla="*/ 14 w 38"/>
                <a:gd name="T1" fmla="*/ 2 h 67"/>
                <a:gd name="T2" fmla="*/ 2 w 38"/>
                <a:gd name="T3" fmla="*/ 26 h 67"/>
                <a:gd name="T4" fmla="*/ 5 w 38"/>
                <a:gd name="T5" fmla="*/ 61 h 67"/>
                <a:gd name="T6" fmla="*/ 20 w 38"/>
                <a:gd name="T7" fmla="*/ 66 h 67"/>
                <a:gd name="T8" fmla="*/ 38 w 38"/>
                <a:gd name="T9" fmla="*/ 58 h 67"/>
                <a:gd name="T10" fmla="*/ 33 w 38"/>
                <a:gd name="T11" fmla="*/ 25 h 67"/>
                <a:gd name="T12" fmla="*/ 14 w 38"/>
                <a:gd name="T13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7">
                  <a:moveTo>
                    <a:pt x="14" y="2"/>
                  </a:moveTo>
                  <a:cubicBezTo>
                    <a:pt x="0" y="5"/>
                    <a:pt x="2" y="26"/>
                    <a:pt x="2" y="26"/>
                  </a:cubicBezTo>
                  <a:cubicBezTo>
                    <a:pt x="2" y="26"/>
                    <a:pt x="4" y="55"/>
                    <a:pt x="5" y="61"/>
                  </a:cubicBezTo>
                  <a:cubicBezTo>
                    <a:pt x="5" y="61"/>
                    <a:pt x="10" y="67"/>
                    <a:pt x="20" y="66"/>
                  </a:cubicBezTo>
                  <a:cubicBezTo>
                    <a:pt x="35" y="64"/>
                    <a:pt x="38" y="58"/>
                    <a:pt x="38" y="58"/>
                  </a:cubicBezTo>
                  <a:cubicBezTo>
                    <a:pt x="36" y="48"/>
                    <a:pt x="34" y="29"/>
                    <a:pt x="33" y="25"/>
                  </a:cubicBezTo>
                  <a:cubicBezTo>
                    <a:pt x="31" y="9"/>
                    <a:pt x="24" y="0"/>
                    <a:pt x="14" y="2"/>
                  </a:cubicBezTo>
                  <a:close/>
                </a:path>
              </a:pathLst>
            </a:custGeom>
            <a:solidFill>
              <a:srgbClr val="26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5" name="Freeform 1104"/>
            <p:cNvSpPr/>
            <p:nvPr>
              <p:custDataLst>
                <p:tags r:id="rId231"/>
              </p:custDataLst>
            </p:nvPr>
          </p:nvSpPr>
          <p:spPr bwMode="auto">
            <a:xfrm>
              <a:off x="4240324" y="4157163"/>
              <a:ext cx="103861" cy="48803"/>
            </a:xfrm>
            <a:custGeom>
              <a:avLst/>
              <a:gdLst>
                <a:gd name="T0" fmla="*/ 42 w 83"/>
                <a:gd name="T1" fmla="*/ 0 h 39"/>
                <a:gd name="T2" fmla="*/ 32 w 83"/>
                <a:gd name="T3" fmla="*/ 4 h 39"/>
                <a:gd name="T4" fmla="*/ 16 w 83"/>
                <a:gd name="T5" fmla="*/ 7 h 39"/>
                <a:gd name="T6" fmla="*/ 0 w 83"/>
                <a:gd name="T7" fmla="*/ 17 h 39"/>
                <a:gd name="T8" fmla="*/ 0 w 83"/>
                <a:gd name="T9" fmla="*/ 21 h 39"/>
                <a:gd name="T10" fmla="*/ 8 w 83"/>
                <a:gd name="T11" fmla="*/ 27 h 39"/>
                <a:gd name="T12" fmla="*/ 23 w 83"/>
                <a:gd name="T13" fmla="*/ 31 h 39"/>
                <a:gd name="T14" fmla="*/ 56 w 83"/>
                <a:gd name="T15" fmla="*/ 36 h 39"/>
                <a:gd name="T16" fmla="*/ 66 w 83"/>
                <a:gd name="T17" fmla="*/ 38 h 39"/>
                <a:gd name="T18" fmla="*/ 83 w 83"/>
                <a:gd name="T19" fmla="*/ 26 h 39"/>
                <a:gd name="T20" fmla="*/ 83 w 83"/>
                <a:gd name="T21" fmla="*/ 4 h 39"/>
                <a:gd name="T22" fmla="*/ 42 w 83"/>
                <a:gd name="T2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39">
                  <a:moveTo>
                    <a:pt x="42" y="0"/>
                  </a:moveTo>
                  <a:cubicBezTo>
                    <a:pt x="42" y="0"/>
                    <a:pt x="39" y="3"/>
                    <a:pt x="32" y="4"/>
                  </a:cubicBezTo>
                  <a:cubicBezTo>
                    <a:pt x="29" y="5"/>
                    <a:pt x="16" y="7"/>
                    <a:pt x="16" y="7"/>
                  </a:cubicBezTo>
                  <a:cubicBezTo>
                    <a:pt x="9" y="7"/>
                    <a:pt x="2" y="11"/>
                    <a:pt x="0" y="17"/>
                  </a:cubicBezTo>
                  <a:cubicBezTo>
                    <a:pt x="0" y="17"/>
                    <a:pt x="0" y="20"/>
                    <a:pt x="0" y="21"/>
                  </a:cubicBezTo>
                  <a:cubicBezTo>
                    <a:pt x="1" y="25"/>
                    <a:pt x="4" y="26"/>
                    <a:pt x="8" y="27"/>
                  </a:cubicBezTo>
                  <a:cubicBezTo>
                    <a:pt x="8" y="27"/>
                    <a:pt x="16" y="30"/>
                    <a:pt x="23" y="31"/>
                  </a:cubicBezTo>
                  <a:cubicBezTo>
                    <a:pt x="31" y="33"/>
                    <a:pt x="49" y="36"/>
                    <a:pt x="56" y="36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7" y="39"/>
                    <a:pt x="83" y="30"/>
                    <a:pt x="83" y="26"/>
                  </a:cubicBezTo>
                  <a:cubicBezTo>
                    <a:pt x="83" y="4"/>
                    <a:pt x="83" y="4"/>
                    <a:pt x="83" y="4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6" name="Freeform 1105"/>
            <p:cNvSpPr/>
            <p:nvPr>
              <p:custDataLst>
                <p:tags r:id="rId232"/>
              </p:custDataLst>
            </p:nvPr>
          </p:nvSpPr>
          <p:spPr bwMode="auto">
            <a:xfrm>
              <a:off x="4279115" y="4125879"/>
              <a:ext cx="87594" cy="58813"/>
            </a:xfrm>
            <a:custGeom>
              <a:avLst/>
              <a:gdLst>
                <a:gd name="T0" fmla="*/ 35 w 70"/>
                <a:gd name="T1" fmla="*/ 0 h 47"/>
                <a:gd name="T2" fmla="*/ 30 w 70"/>
                <a:gd name="T3" fmla="*/ 5 h 47"/>
                <a:gd name="T4" fmla="*/ 21 w 70"/>
                <a:gd name="T5" fmla="*/ 5 h 47"/>
                <a:gd name="T6" fmla="*/ 1 w 70"/>
                <a:gd name="T7" fmla="*/ 12 h 47"/>
                <a:gd name="T8" fmla="*/ 1 w 70"/>
                <a:gd name="T9" fmla="*/ 14 h 47"/>
                <a:gd name="T10" fmla="*/ 5 w 70"/>
                <a:gd name="T11" fmla="*/ 20 h 47"/>
                <a:gd name="T12" fmla="*/ 20 w 70"/>
                <a:gd name="T13" fmla="*/ 30 h 47"/>
                <a:gd name="T14" fmla="*/ 33 w 70"/>
                <a:gd name="T15" fmla="*/ 33 h 47"/>
                <a:gd name="T16" fmla="*/ 40 w 70"/>
                <a:gd name="T17" fmla="*/ 32 h 47"/>
                <a:gd name="T18" fmla="*/ 43 w 70"/>
                <a:gd name="T19" fmla="*/ 40 h 47"/>
                <a:gd name="T20" fmla="*/ 52 w 70"/>
                <a:gd name="T21" fmla="*/ 44 h 47"/>
                <a:gd name="T22" fmla="*/ 70 w 70"/>
                <a:gd name="T23" fmla="*/ 35 h 47"/>
                <a:gd name="T24" fmla="*/ 70 w 70"/>
                <a:gd name="T25" fmla="*/ 10 h 47"/>
                <a:gd name="T26" fmla="*/ 35 w 70"/>
                <a:gd name="T2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7">
                  <a:moveTo>
                    <a:pt x="35" y="0"/>
                  </a:moveTo>
                  <a:cubicBezTo>
                    <a:pt x="35" y="0"/>
                    <a:pt x="36" y="4"/>
                    <a:pt x="30" y="5"/>
                  </a:cubicBezTo>
                  <a:cubicBezTo>
                    <a:pt x="26" y="5"/>
                    <a:pt x="21" y="5"/>
                    <a:pt x="21" y="5"/>
                  </a:cubicBezTo>
                  <a:cubicBezTo>
                    <a:pt x="12" y="3"/>
                    <a:pt x="3" y="7"/>
                    <a:pt x="1" y="12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1" y="16"/>
                    <a:pt x="0" y="16"/>
                    <a:pt x="5" y="20"/>
                  </a:cubicBezTo>
                  <a:cubicBezTo>
                    <a:pt x="5" y="20"/>
                    <a:pt x="14" y="27"/>
                    <a:pt x="20" y="30"/>
                  </a:cubicBezTo>
                  <a:cubicBezTo>
                    <a:pt x="27" y="33"/>
                    <a:pt x="30" y="33"/>
                    <a:pt x="33" y="33"/>
                  </a:cubicBezTo>
                  <a:cubicBezTo>
                    <a:pt x="33" y="33"/>
                    <a:pt x="37" y="32"/>
                    <a:pt x="40" y="32"/>
                  </a:cubicBezTo>
                  <a:cubicBezTo>
                    <a:pt x="43" y="33"/>
                    <a:pt x="43" y="37"/>
                    <a:pt x="43" y="4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62" y="47"/>
                    <a:pt x="70" y="38"/>
                    <a:pt x="70" y="35"/>
                  </a:cubicBezTo>
                  <a:cubicBezTo>
                    <a:pt x="70" y="10"/>
                    <a:pt x="70" y="10"/>
                    <a:pt x="70" y="1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7" name="Freeform 1106"/>
            <p:cNvSpPr/>
            <p:nvPr>
              <p:custDataLst>
                <p:tags r:id="rId233"/>
              </p:custDataLst>
            </p:nvPr>
          </p:nvSpPr>
          <p:spPr bwMode="auto">
            <a:xfrm>
              <a:off x="4280366" y="4142147"/>
              <a:ext cx="53808" cy="32535"/>
            </a:xfrm>
            <a:custGeom>
              <a:avLst/>
              <a:gdLst>
                <a:gd name="T0" fmla="*/ 38 w 43"/>
                <a:gd name="T1" fmla="*/ 18 h 26"/>
                <a:gd name="T2" fmla="*/ 24 w 43"/>
                <a:gd name="T3" fmla="*/ 13 h 26"/>
                <a:gd name="T4" fmla="*/ 6 w 43"/>
                <a:gd name="T5" fmla="*/ 6 h 26"/>
                <a:gd name="T6" fmla="*/ 0 w 43"/>
                <a:gd name="T7" fmla="*/ 0 h 26"/>
                <a:gd name="T8" fmla="*/ 0 w 43"/>
                <a:gd name="T9" fmla="*/ 4 h 26"/>
                <a:gd name="T10" fmla="*/ 6 w 43"/>
                <a:gd name="T11" fmla="*/ 11 h 26"/>
                <a:gd name="T12" fmla="*/ 19 w 43"/>
                <a:gd name="T13" fmla="*/ 17 h 26"/>
                <a:gd name="T14" fmla="*/ 33 w 43"/>
                <a:gd name="T15" fmla="*/ 23 h 26"/>
                <a:gd name="T16" fmla="*/ 40 w 43"/>
                <a:gd name="T17" fmla="*/ 26 h 26"/>
                <a:gd name="T18" fmla="*/ 41 w 43"/>
                <a:gd name="T19" fmla="*/ 21 h 26"/>
                <a:gd name="T20" fmla="*/ 38 w 43"/>
                <a:gd name="T21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26">
                  <a:moveTo>
                    <a:pt x="38" y="18"/>
                  </a:moveTo>
                  <a:cubicBezTo>
                    <a:pt x="37" y="17"/>
                    <a:pt x="28" y="14"/>
                    <a:pt x="24" y="13"/>
                  </a:cubicBezTo>
                  <a:cubicBezTo>
                    <a:pt x="17" y="11"/>
                    <a:pt x="6" y="6"/>
                    <a:pt x="6" y="6"/>
                  </a:cubicBezTo>
                  <a:cubicBezTo>
                    <a:pt x="3" y="4"/>
                    <a:pt x="0" y="2"/>
                    <a:pt x="0" y="0"/>
                  </a:cubicBezTo>
                  <a:cubicBezTo>
                    <a:pt x="0" y="1"/>
                    <a:pt x="0" y="4"/>
                    <a:pt x="0" y="4"/>
                  </a:cubicBezTo>
                  <a:cubicBezTo>
                    <a:pt x="0" y="7"/>
                    <a:pt x="2" y="9"/>
                    <a:pt x="6" y="11"/>
                  </a:cubicBezTo>
                  <a:cubicBezTo>
                    <a:pt x="6" y="11"/>
                    <a:pt x="13" y="14"/>
                    <a:pt x="19" y="17"/>
                  </a:cubicBezTo>
                  <a:cubicBezTo>
                    <a:pt x="25" y="20"/>
                    <a:pt x="28" y="21"/>
                    <a:pt x="33" y="23"/>
                  </a:cubicBezTo>
                  <a:cubicBezTo>
                    <a:pt x="33" y="23"/>
                    <a:pt x="38" y="25"/>
                    <a:pt x="40" y="26"/>
                  </a:cubicBezTo>
                  <a:cubicBezTo>
                    <a:pt x="41" y="26"/>
                    <a:pt x="41" y="20"/>
                    <a:pt x="41" y="21"/>
                  </a:cubicBezTo>
                  <a:cubicBezTo>
                    <a:pt x="41" y="21"/>
                    <a:pt x="43" y="20"/>
                    <a:pt x="38" y="18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8" name="Freeform 1107"/>
            <p:cNvSpPr/>
            <p:nvPr>
              <p:custDataLst>
                <p:tags r:id="rId234"/>
              </p:custDataLst>
            </p:nvPr>
          </p:nvSpPr>
          <p:spPr bwMode="auto">
            <a:xfrm>
              <a:off x="4332923" y="4163419"/>
              <a:ext cx="33786" cy="21273"/>
            </a:xfrm>
            <a:custGeom>
              <a:avLst/>
              <a:gdLst>
                <a:gd name="T0" fmla="*/ 9 w 27"/>
                <a:gd name="T1" fmla="*/ 8 h 17"/>
                <a:gd name="T2" fmla="*/ 0 w 27"/>
                <a:gd name="T3" fmla="*/ 6 h 17"/>
                <a:gd name="T4" fmla="*/ 0 w 27"/>
                <a:gd name="T5" fmla="*/ 10 h 17"/>
                <a:gd name="T6" fmla="*/ 9 w 27"/>
                <a:gd name="T7" fmla="*/ 14 h 17"/>
                <a:gd name="T8" fmla="*/ 27 w 27"/>
                <a:gd name="T9" fmla="*/ 6 h 17"/>
                <a:gd name="T10" fmla="*/ 27 w 27"/>
                <a:gd name="T11" fmla="*/ 0 h 17"/>
                <a:gd name="T12" fmla="*/ 9 w 27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9" y="8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0" y="1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9" y="17"/>
                    <a:pt x="27" y="8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19" y="9"/>
                    <a:pt x="9" y="8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9" name="Freeform 1108"/>
            <p:cNvSpPr/>
            <p:nvPr>
              <p:custDataLst>
                <p:tags r:id="rId235"/>
              </p:custDataLst>
            </p:nvPr>
          </p:nvSpPr>
          <p:spPr bwMode="auto">
            <a:xfrm>
              <a:off x="4269104" y="3657880"/>
              <a:ext cx="126385" cy="222738"/>
            </a:xfrm>
            <a:custGeom>
              <a:avLst/>
              <a:gdLst>
                <a:gd name="T0" fmla="*/ 91 w 101"/>
                <a:gd name="T1" fmla="*/ 61 h 178"/>
                <a:gd name="T2" fmla="*/ 91 w 101"/>
                <a:gd name="T3" fmla="*/ 34 h 178"/>
                <a:gd name="T4" fmla="*/ 101 w 101"/>
                <a:gd name="T5" fmla="*/ 2 h 178"/>
                <a:gd name="T6" fmla="*/ 72 w 101"/>
                <a:gd name="T7" fmla="*/ 0 h 178"/>
                <a:gd name="T8" fmla="*/ 63 w 101"/>
                <a:gd name="T9" fmla="*/ 27 h 178"/>
                <a:gd name="T10" fmla="*/ 46 w 101"/>
                <a:gd name="T11" fmla="*/ 44 h 178"/>
                <a:gd name="T12" fmla="*/ 31 w 101"/>
                <a:gd name="T13" fmla="*/ 58 h 178"/>
                <a:gd name="T14" fmla="*/ 16 w 101"/>
                <a:gd name="T15" fmla="*/ 82 h 178"/>
                <a:gd name="T16" fmla="*/ 0 w 101"/>
                <a:gd name="T17" fmla="*/ 164 h 178"/>
                <a:gd name="T18" fmla="*/ 73 w 101"/>
                <a:gd name="T19" fmla="*/ 178 h 178"/>
                <a:gd name="T20" fmla="*/ 88 w 101"/>
                <a:gd name="T21" fmla="*/ 81 h 178"/>
                <a:gd name="T22" fmla="*/ 91 w 101"/>
                <a:gd name="T23" fmla="*/ 6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78">
                  <a:moveTo>
                    <a:pt x="91" y="61"/>
                  </a:moveTo>
                  <a:cubicBezTo>
                    <a:pt x="91" y="61"/>
                    <a:pt x="90" y="41"/>
                    <a:pt x="91" y="34"/>
                  </a:cubicBezTo>
                  <a:cubicBezTo>
                    <a:pt x="93" y="19"/>
                    <a:pt x="101" y="2"/>
                    <a:pt x="101" y="2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58" y="37"/>
                    <a:pt x="49" y="41"/>
                    <a:pt x="46" y="44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7" y="62"/>
                    <a:pt x="19" y="68"/>
                    <a:pt x="16" y="8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73" y="178"/>
                    <a:pt x="73" y="178"/>
                    <a:pt x="73" y="178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90" y="76"/>
                    <a:pt x="92" y="67"/>
                    <a:pt x="91" y="61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30" name="Freeform 1109"/>
            <p:cNvSpPr/>
            <p:nvPr>
              <p:custDataLst>
                <p:tags r:id="rId236"/>
              </p:custDataLst>
            </p:nvPr>
          </p:nvSpPr>
          <p:spPr bwMode="auto">
            <a:xfrm>
              <a:off x="4302890" y="3879366"/>
              <a:ext cx="66321" cy="291562"/>
            </a:xfrm>
            <a:custGeom>
              <a:avLst/>
              <a:gdLst>
                <a:gd name="T0" fmla="*/ 0 w 53"/>
                <a:gd name="T1" fmla="*/ 10 h 233"/>
                <a:gd name="T2" fmla="*/ 2 w 53"/>
                <a:gd name="T3" fmla="*/ 222 h 233"/>
                <a:gd name="T4" fmla="*/ 32 w 53"/>
                <a:gd name="T5" fmla="*/ 233 h 233"/>
                <a:gd name="T6" fmla="*/ 53 w 53"/>
                <a:gd name="T7" fmla="*/ 223 h 233"/>
                <a:gd name="T8" fmla="*/ 50 w 53"/>
                <a:gd name="T9" fmla="*/ 0 h 233"/>
                <a:gd name="T10" fmla="*/ 0 w 53"/>
                <a:gd name="T11" fmla="*/ 1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33">
                  <a:moveTo>
                    <a:pt x="0" y="10"/>
                  </a:moveTo>
                  <a:cubicBezTo>
                    <a:pt x="2" y="222"/>
                    <a:pt x="2" y="222"/>
                    <a:pt x="2" y="222"/>
                  </a:cubicBezTo>
                  <a:cubicBezTo>
                    <a:pt x="2" y="222"/>
                    <a:pt x="13" y="233"/>
                    <a:pt x="32" y="233"/>
                  </a:cubicBezTo>
                  <a:cubicBezTo>
                    <a:pt x="42" y="233"/>
                    <a:pt x="53" y="226"/>
                    <a:pt x="53" y="223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093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31" name="Freeform 1110"/>
            <p:cNvSpPr/>
            <p:nvPr>
              <p:custDataLst>
                <p:tags r:id="rId237"/>
              </p:custDataLst>
            </p:nvPr>
          </p:nvSpPr>
          <p:spPr bwMode="auto">
            <a:xfrm>
              <a:off x="4272858" y="3901891"/>
              <a:ext cx="72577" cy="289059"/>
            </a:xfrm>
            <a:custGeom>
              <a:avLst/>
              <a:gdLst>
                <a:gd name="T0" fmla="*/ 0 w 58"/>
                <a:gd name="T1" fmla="*/ 2 h 231"/>
                <a:gd name="T2" fmla="*/ 15 w 58"/>
                <a:gd name="T3" fmla="*/ 197 h 231"/>
                <a:gd name="T4" fmla="*/ 12 w 58"/>
                <a:gd name="T5" fmla="*/ 204 h 231"/>
                <a:gd name="T6" fmla="*/ 11 w 58"/>
                <a:gd name="T7" fmla="*/ 213 h 231"/>
                <a:gd name="T8" fmla="*/ 44 w 58"/>
                <a:gd name="T9" fmla="*/ 230 h 231"/>
                <a:gd name="T10" fmla="*/ 58 w 58"/>
                <a:gd name="T11" fmla="*/ 225 h 231"/>
                <a:gd name="T12" fmla="*/ 53 w 58"/>
                <a:gd name="T13" fmla="*/ 0 h 231"/>
                <a:gd name="T14" fmla="*/ 0 w 58"/>
                <a:gd name="T15" fmla="*/ 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31">
                  <a:moveTo>
                    <a:pt x="0" y="2"/>
                  </a:moveTo>
                  <a:cubicBezTo>
                    <a:pt x="15" y="197"/>
                    <a:pt x="15" y="197"/>
                    <a:pt x="15" y="197"/>
                  </a:cubicBezTo>
                  <a:cubicBezTo>
                    <a:pt x="15" y="197"/>
                    <a:pt x="15" y="201"/>
                    <a:pt x="12" y="204"/>
                  </a:cubicBezTo>
                  <a:cubicBezTo>
                    <a:pt x="10" y="207"/>
                    <a:pt x="10" y="211"/>
                    <a:pt x="11" y="213"/>
                  </a:cubicBezTo>
                  <a:cubicBezTo>
                    <a:pt x="12" y="216"/>
                    <a:pt x="22" y="231"/>
                    <a:pt x="44" y="230"/>
                  </a:cubicBezTo>
                  <a:cubicBezTo>
                    <a:pt x="50" y="230"/>
                    <a:pt x="57" y="227"/>
                    <a:pt x="58" y="225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145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32" name="Freeform 1111"/>
            <p:cNvSpPr/>
            <p:nvPr>
              <p:custDataLst>
                <p:tags r:id="rId238"/>
              </p:custDataLst>
            </p:nvPr>
          </p:nvSpPr>
          <p:spPr bwMode="auto">
            <a:xfrm>
              <a:off x="4267853" y="3699174"/>
              <a:ext cx="120128" cy="226492"/>
            </a:xfrm>
            <a:custGeom>
              <a:avLst/>
              <a:gdLst>
                <a:gd name="T0" fmla="*/ 33 w 96"/>
                <a:gd name="T1" fmla="*/ 11 h 181"/>
                <a:gd name="T2" fmla="*/ 7 w 96"/>
                <a:gd name="T3" fmla="*/ 74 h 181"/>
                <a:gd name="T4" fmla="*/ 0 w 96"/>
                <a:gd name="T5" fmla="*/ 164 h 181"/>
                <a:gd name="T6" fmla="*/ 5 w 96"/>
                <a:gd name="T7" fmla="*/ 172 h 181"/>
                <a:gd name="T8" fmla="*/ 59 w 96"/>
                <a:gd name="T9" fmla="*/ 177 h 181"/>
                <a:gd name="T10" fmla="*/ 84 w 96"/>
                <a:gd name="T11" fmla="*/ 166 h 181"/>
                <a:gd name="T12" fmla="*/ 91 w 96"/>
                <a:gd name="T13" fmla="*/ 50 h 181"/>
                <a:gd name="T14" fmla="*/ 92 w 96"/>
                <a:gd name="T15" fmla="*/ 3 h 181"/>
                <a:gd name="T16" fmla="*/ 85 w 96"/>
                <a:gd name="T17" fmla="*/ 2 h 181"/>
                <a:gd name="T18" fmla="*/ 52 w 96"/>
                <a:gd name="T19" fmla="*/ 8 h 181"/>
                <a:gd name="T20" fmla="*/ 33 w 96"/>
                <a:gd name="T21" fmla="*/ 1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81">
                  <a:moveTo>
                    <a:pt x="33" y="11"/>
                  </a:moveTo>
                  <a:cubicBezTo>
                    <a:pt x="26" y="15"/>
                    <a:pt x="13" y="36"/>
                    <a:pt x="7" y="74"/>
                  </a:cubicBezTo>
                  <a:cubicBezTo>
                    <a:pt x="2" y="105"/>
                    <a:pt x="0" y="164"/>
                    <a:pt x="0" y="164"/>
                  </a:cubicBezTo>
                  <a:cubicBezTo>
                    <a:pt x="0" y="169"/>
                    <a:pt x="1" y="170"/>
                    <a:pt x="5" y="172"/>
                  </a:cubicBezTo>
                  <a:cubicBezTo>
                    <a:pt x="12" y="175"/>
                    <a:pt x="34" y="181"/>
                    <a:pt x="59" y="177"/>
                  </a:cubicBezTo>
                  <a:cubicBezTo>
                    <a:pt x="65" y="176"/>
                    <a:pt x="82" y="172"/>
                    <a:pt x="84" y="166"/>
                  </a:cubicBezTo>
                  <a:cubicBezTo>
                    <a:pt x="84" y="166"/>
                    <a:pt x="76" y="113"/>
                    <a:pt x="91" y="50"/>
                  </a:cubicBezTo>
                  <a:cubicBezTo>
                    <a:pt x="96" y="25"/>
                    <a:pt x="92" y="3"/>
                    <a:pt x="92" y="3"/>
                  </a:cubicBezTo>
                  <a:cubicBezTo>
                    <a:pt x="92" y="3"/>
                    <a:pt x="89" y="2"/>
                    <a:pt x="85" y="2"/>
                  </a:cubicBezTo>
                  <a:cubicBezTo>
                    <a:pt x="69" y="0"/>
                    <a:pt x="52" y="8"/>
                    <a:pt x="52" y="8"/>
                  </a:cubicBezTo>
                  <a:lnTo>
                    <a:pt x="33" y="11"/>
                  </a:lnTo>
                  <a:close/>
                </a:path>
              </a:pathLst>
            </a:custGeom>
            <a:solidFill>
              <a:srgbClr val="2E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33" name="Freeform 1112"/>
            <p:cNvSpPr/>
            <p:nvPr>
              <p:custDataLst>
                <p:tags r:id="rId239"/>
              </p:custDataLst>
            </p:nvPr>
          </p:nvSpPr>
          <p:spPr bwMode="auto">
            <a:xfrm>
              <a:off x="4321660" y="3581548"/>
              <a:ext cx="98856" cy="97604"/>
            </a:xfrm>
            <a:custGeom>
              <a:avLst/>
              <a:gdLst>
                <a:gd name="T0" fmla="*/ 48 w 79"/>
                <a:gd name="T1" fmla="*/ 9 h 78"/>
                <a:gd name="T2" fmla="*/ 28 w 79"/>
                <a:gd name="T3" fmla="*/ 0 h 78"/>
                <a:gd name="T4" fmla="*/ 7 w 79"/>
                <a:gd name="T5" fmla="*/ 52 h 78"/>
                <a:gd name="T6" fmla="*/ 9 w 79"/>
                <a:gd name="T7" fmla="*/ 74 h 78"/>
                <a:gd name="T8" fmla="*/ 37 w 79"/>
                <a:gd name="T9" fmla="*/ 78 h 78"/>
                <a:gd name="T10" fmla="*/ 59 w 79"/>
                <a:gd name="T11" fmla="*/ 59 h 78"/>
                <a:gd name="T12" fmla="*/ 79 w 79"/>
                <a:gd name="T13" fmla="*/ 28 h 78"/>
                <a:gd name="T14" fmla="*/ 48 w 79"/>
                <a:gd name="T15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8">
                  <a:moveTo>
                    <a:pt x="48" y="9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0" y="66"/>
                    <a:pt x="5" y="71"/>
                    <a:pt x="9" y="74"/>
                  </a:cubicBezTo>
                  <a:cubicBezTo>
                    <a:pt x="18" y="78"/>
                    <a:pt x="31" y="78"/>
                    <a:pt x="37" y="78"/>
                  </a:cubicBezTo>
                  <a:cubicBezTo>
                    <a:pt x="50" y="77"/>
                    <a:pt x="58" y="61"/>
                    <a:pt x="59" y="59"/>
                  </a:cubicBezTo>
                  <a:cubicBezTo>
                    <a:pt x="79" y="28"/>
                    <a:pt x="79" y="28"/>
                    <a:pt x="79" y="28"/>
                  </a:cubicBezTo>
                  <a:lnTo>
                    <a:pt x="48" y="9"/>
                  </a:ln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34" name="Freeform 1113"/>
            <p:cNvSpPr/>
            <p:nvPr>
              <p:custDataLst>
                <p:tags r:id="rId240"/>
              </p:custDataLst>
            </p:nvPr>
          </p:nvSpPr>
          <p:spPr bwMode="auto">
            <a:xfrm>
              <a:off x="4344184" y="3570286"/>
              <a:ext cx="91348" cy="110118"/>
            </a:xfrm>
            <a:custGeom>
              <a:avLst/>
              <a:gdLst>
                <a:gd name="T0" fmla="*/ 19 w 73"/>
                <a:gd name="T1" fmla="*/ 3 h 88"/>
                <a:gd name="T2" fmla="*/ 7 w 73"/>
                <a:gd name="T3" fmla="*/ 16 h 88"/>
                <a:gd name="T4" fmla="*/ 3 w 73"/>
                <a:gd name="T5" fmla="*/ 43 h 88"/>
                <a:gd name="T6" fmla="*/ 1 w 73"/>
                <a:gd name="T7" fmla="*/ 49 h 88"/>
                <a:gd name="T8" fmla="*/ 4 w 73"/>
                <a:gd name="T9" fmla="*/ 53 h 88"/>
                <a:gd name="T10" fmla="*/ 8 w 73"/>
                <a:gd name="T11" fmla="*/ 46 h 88"/>
                <a:gd name="T12" fmla="*/ 12 w 73"/>
                <a:gd name="T13" fmla="*/ 59 h 88"/>
                <a:gd name="T14" fmla="*/ 13 w 73"/>
                <a:gd name="T15" fmla="*/ 70 h 88"/>
                <a:gd name="T16" fmla="*/ 28 w 73"/>
                <a:gd name="T17" fmla="*/ 87 h 88"/>
                <a:gd name="T18" fmla="*/ 36 w 73"/>
                <a:gd name="T19" fmla="*/ 87 h 88"/>
                <a:gd name="T20" fmla="*/ 54 w 73"/>
                <a:gd name="T21" fmla="*/ 73 h 88"/>
                <a:gd name="T22" fmla="*/ 70 w 73"/>
                <a:gd name="T23" fmla="*/ 31 h 88"/>
                <a:gd name="T24" fmla="*/ 60 w 73"/>
                <a:gd name="T25" fmla="*/ 18 h 88"/>
                <a:gd name="T26" fmla="*/ 57 w 73"/>
                <a:gd name="T27" fmla="*/ 10 h 88"/>
                <a:gd name="T28" fmla="*/ 47 w 73"/>
                <a:gd name="T29" fmla="*/ 9 h 88"/>
                <a:gd name="T30" fmla="*/ 47 w 73"/>
                <a:gd name="T31" fmla="*/ 4 h 88"/>
                <a:gd name="T32" fmla="*/ 40 w 73"/>
                <a:gd name="T33" fmla="*/ 3 h 88"/>
                <a:gd name="T34" fmla="*/ 32 w 73"/>
                <a:gd name="T35" fmla="*/ 5 h 88"/>
                <a:gd name="T36" fmla="*/ 31 w 73"/>
                <a:gd name="T37" fmla="*/ 0 h 88"/>
                <a:gd name="T38" fmla="*/ 19 w 73"/>
                <a:gd name="T3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88">
                  <a:moveTo>
                    <a:pt x="19" y="3"/>
                  </a:moveTo>
                  <a:cubicBezTo>
                    <a:pt x="10" y="6"/>
                    <a:pt x="7" y="15"/>
                    <a:pt x="7" y="16"/>
                  </a:cubicBezTo>
                  <a:cubicBezTo>
                    <a:pt x="10" y="22"/>
                    <a:pt x="5" y="38"/>
                    <a:pt x="3" y="43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51"/>
                    <a:pt x="1" y="55"/>
                    <a:pt x="4" y="53"/>
                  </a:cubicBezTo>
                  <a:cubicBezTo>
                    <a:pt x="7" y="51"/>
                    <a:pt x="6" y="47"/>
                    <a:pt x="8" y="46"/>
                  </a:cubicBezTo>
                  <a:cubicBezTo>
                    <a:pt x="10" y="45"/>
                    <a:pt x="14" y="47"/>
                    <a:pt x="12" y="5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4" y="79"/>
                    <a:pt x="21" y="85"/>
                    <a:pt x="28" y="87"/>
                  </a:cubicBezTo>
                  <a:cubicBezTo>
                    <a:pt x="28" y="87"/>
                    <a:pt x="33" y="88"/>
                    <a:pt x="36" y="87"/>
                  </a:cubicBezTo>
                  <a:cubicBezTo>
                    <a:pt x="38" y="86"/>
                    <a:pt x="50" y="76"/>
                    <a:pt x="54" y="73"/>
                  </a:cubicBezTo>
                  <a:cubicBezTo>
                    <a:pt x="68" y="60"/>
                    <a:pt x="73" y="45"/>
                    <a:pt x="70" y="31"/>
                  </a:cubicBezTo>
                  <a:cubicBezTo>
                    <a:pt x="68" y="25"/>
                    <a:pt x="62" y="19"/>
                    <a:pt x="60" y="18"/>
                  </a:cubicBezTo>
                  <a:cubicBezTo>
                    <a:pt x="51" y="11"/>
                    <a:pt x="57" y="10"/>
                    <a:pt x="57" y="10"/>
                  </a:cubicBezTo>
                  <a:cubicBezTo>
                    <a:pt x="54" y="7"/>
                    <a:pt x="49" y="9"/>
                    <a:pt x="47" y="9"/>
                  </a:cubicBezTo>
                  <a:cubicBezTo>
                    <a:pt x="39" y="9"/>
                    <a:pt x="47" y="5"/>
                    <a:pt x="47" y="4"/>
                  </a:cubicBezTo>
                  <a:cubicBezTo>
                    <a:pt x="47" y="4"/>
                    <a:pt x="45" y="2"/>
                    <a:pt x="40" y="3"/>
                  </a:cubicBezTo>
                  <a:cubicBezTo>
                    <a:pt x="38" y="4"/>
                    <a:pt x="35" y="6"/>
                    <a:pt x="32" y="5"/>
                  </a:cubicBezTo>
                  <a:cubicBezTo>
                    <a:pt x="27" y="4"/>
                    <a:pt x="31" y="0"/>
                    <a:pt x="31" y="0"/>
                  </a:cubicBezTo>
                  <a:cubicBezTo>
                    <a:pt x="28" y="0"/>
                    <a:pt x="19" y="3"/>
                    <a:pt x="19" y="3"/>
                  </a:cubicBezTo>
                  <a:close/>
                </a:path>
              </a:pathLst>
            </a:custGeom>
            <a:solidFill>
              <a:srgbClr val="633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35" name="Freeform 1114"/>
            <p:cNvSpPr/>
            <p:nvPr>
              <p:custDataLst>
                <p:tags r:id="rId241"/>
              </p:custDataLst>
            </p:nvPr>
          </p:nvSpPr>
          <p:spPr bwMode="auto">
            <a:xfrm>
              <a:off x="4345436" y="3627848"/>
              <a:ext cx="13765" cy="18770"/>
            </a:xfrm>
            <a:custGeom>
              <a:avLst/>
              <a:gdLst>
                <a:gd name="T0" fmla="*/ 7 w 11"/>
                <a:gd name="T1" fmla="*/ 0 h 15"/>
                <a:gd name="T2" fmla="*/ 10 w 11"/>
                <a:gd name="T3" fmla="*/ 8 h 15"/>
                <a:gd name="T4" fmla="*/ 5 w 11"/>
                <a:gd name="T5" fmla="*/ 14 h 15"/>
                <a:gd name="T6" fmla="*/ 0 w 11"/>
                <a:gd name="T7" fmla="*/ 15 h 15"/>
                <a:gd name="T8" fmla="*/ 5 w 11"/>
                <a:gd name="T9" fmla="*/ 6 h 15"/>
                <a:gd name="T10" fmla="*/ 7 w 1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5">
                  <a:moveTo>
                    <a:pt x="7" y="0"/>
                  </a:moveTo>
                  <a:cubicBezTo>
                    <a:pt x="7" y="0"/>
                    <a:pt x="11" y="3"/>
                    <a:pt x="10" y="8"/>
                  </a:cubicBezTo>
                  <a:cubicBezTo>
                    <a:pt x="9" y="12"/>
                    <a:pt x="6" y="14"/>
                    <a:pt x="5" y="14"/>
                  </a:cubicBezTo>
                  <a:cubicBezTo>
                    <a:pt x="2" y="15"/>
                    <a:pt x="0" y="15"/>
                    <a:pt x="0" y="15"/>
                  </a:cubicBezTo>
                  <a:cubicBezTo>
                    <a:pt x="0" y="15"/>
                    <a:pt x="5" y="7"/>
                    <a:pt x="5" y="6"/>
                  </a:cubicBezTo>
                  <a:cubicBezTo>
                    <a:pt x="6" y="4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36" name="Freeform 1115"/>
            <p:cNvSpPr/>
            <p:nvPr>
              <p:custDataLst>
                <p:tags r:id="rId242"/>
              </p:custDataLst>
            </p:nvPr>
          </p:nvSpPr>
          <p:spPr bwMode="auto">
            <a:xfrm>
              <a:off x="4342933" y="3622842"/>
              <a:ext cx="13765" cy="27529"/>
            </a:xfrm>
            <a:custGeom>
              <a:avLst/>
              <a:gdLst>
                <a:gd name="T0" fmla="*/ 9 w 11"/>
                <a:gd name="T1" fmla="*/ 1 h 22"/>
                <a:gd name="T2" fmla="*/ 6 w 11"/>
                <a:gd name="T3" fmla="*/ 4 h 22"/>
                <a:gd name="T4" fmla="*/ 4 w 11"/>
                <a:gd name="T5" fmla="*/ 12 h 22"/>
                <a:gd name="T6" fmla="*/ 0 w 11"/>
                <a:gd name="T7" fmla="*/ 18 h 22"/>
                <a:gd name="T8" fmla="*/ 3 w 11"/>
                <a:gd name="T9" fmla="*/ 19 h 22"/>
                <a:gd name="T10" fmla="*/ 9 w 11"/>
                <a:gd name="T11" fmla="*/ 12 h 22"/>
                <a:gd name="T12" fmla="*/ 9 w 11"/>
                <a:gd name="T1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1"/>
                  </a:moveTo>
                  <a:cubicBezTo>
                    <a:pt x="9" y="1"/>
                    <a:pt x="6" y="0"/>
                    <a:pt x="6" y="4"/>
                  </a:cubicBezTo>
                  <a:cubicBezTo>
                    <a:pt x="6" y="8"/>
                    <a:pt x="5" y="10"/>
                    <a:pt x="4" y="12"/>
                  </a:cubicBezTo>
                  <a:cubicBezTo>
                    <a:pt x="3" y="13"/>
                    <a:pt x="0" y="18"/>
                    <a:pt x="0" y="18"/>
                  </a:cubicBezTo>
                  <a:cubicBezTo>
                    <a:pt x="0" y="18"/>
                    <a:pt x="0" y="22"/>
                    <a:pt x="3" y="19"/>
                  </a:cubicBezTo>
                  <a:cubicBezTo>
                    <a:pt x="5" y="18"/>
                    <a:pt x="7" y="15"/>
                    <a:pt x="9" y="12"/>
                  </a:cubicBezTo>
                  <a:cubicBezTo>
                    <a:pt x="10" y="10"/>
                    <a:pt x="11" y="2"/>
                    <a:pt x="9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37" name="Freeform 1116"/>
            <p:cNvSpPr/>
            <p:nvPr>
              <p:custDataLst>
                <p:tags r:id="rId243"/>
              </p:custDataLst>
            </p:nvPr>
          </p:nvSpPr>
          <p:spPr bwMode="auto">
            <a:xfrm>
              <a:off x="4216548" y="3569035"/>
              <a:ext cx="21273" cy="45048"/>
            </a:xfrm>
            <a:custGeom>
              <a:avLst/>
              <a:gdLst>
                <a:gd name="T0" fmla="*/ 2 w 17"/>
                <a:gd name="T1" fmla="*/ 27 h 36"/>
                <a:gd name="T2" fmla="*/ 9 w 17"/>
                <a:gd name="T3" fmla="*/ 16 h 36"/>
                <a:gd name="T4" fmla="*/ 9 w 17"/>
                <a:gd name="T5" fmla="*/ 4 h 36"/>
                <a:gd name="T6" fmla="*/ 15 w 17"/>
                <a:gd name="T7" fmla="*/ 1 h 36"/>
                <a:gd name="T8" fmla="*/ 17 w 17"/>
                <a:gd name="T9" fmla="*/ 18 h 36"/>
                <a:gd name="T10" fmla="*/ 8 w 17"/>
                <a:gd name="T11" fmla="*/ 35 h 36"/>
                <a:gd name="T12" fmla="*/ 2 w 17"/>
                <a:gd name="T13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2" y="27"/>
                  </a:moveTo>
                  <a:cubicBezTo>
                    <a:pt x="0" y="23"/>
                    <a:pt x="5" y="18"/>
                    <a:pt x="9" y="16"/>
                  </a:cubicBezTo>
                  <a:cubicBezTo>
                    <a:pt x="10" y="16"/>
                    <a:pt x="8" y="7"/>
                    <a:pt x="9" y="4"/>
                  </a:cubicBezTo>
                  <a:cubicBezTo>
                    <a:pt x="10" y="0"/>
                    <a:pt x="14" y="0"/>
                    <a:pt x="15" y="1"/>
                  </a:cubicBezTo>
                  <a:cubicBezTo>
                    <a:pt x="16" y="2"/>
                    <a:pt x="17" y="15"/>
                    <a:pt x="17" y="18"/>
                  </a:cubicBezTo>
                  <a:cubicBezTo>
                    <a:pt x="17" y="27"/>
                    <a:pt x="12" y="33"/>
                    <a:pt x="8" y="35"/>
                  </a:cubicBezTo>
                  <a:cubicBezTo>
                    <a:pt x="4" y="36"/>
                    <a:pt x="3" y="32"/>
                    <a:pt x="2" y="27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38" name="Freeform 1117"/>
            <p:cNvSpPr/>
            <p:nvPr>
              <p:custDataLst>
                <p:tags r:id="rId244"/>
              </p:custDataLst>
            </p:nvPr>
          </p:nvSpPr>
          <p:spPr bwMode="auto">
            <a:xfrm>
              <a:off x="4194024" y="3554019"/>
              <a:ext cx="36289" cy="67572"/>
            </a:xfrm>
            <a:custGeom>
              <a:avLst/>
              <a:gdLst>
                <a:gd name="T0" fmla="*/ 21 w 29"/>
                <a:gd name="T1" fmla="*/ 52 h 54"/>
                <a:gd name="T2" fmla="*/ 29 w 29"/>
                <a:gd name="T3" fmla="*/ 44 h 54"/>
                <a:gd name="T4" fmla="*/ 28 w 29"/>
                <a:gd name="T5" fmla="*/ 29 h 54"/>
                <a:gd name="T6" fmla="*/ 28 w 29"/>
                <a:gd name="T7" fmla="*/ 27 h 54"/>
                <a:gd name="T8" fmla="*/ 19 w 29"/>
                <a:gd name="T9" fmla="*/ 10 h 54"/>
                <a:gd name="T10" fmla="*/ 10 w 29"/>
                <a:gd name="T11" fmla="*/ 4 h 54"/>
                <a:gd name="T12" fmla="*/ 8 w 29"/>
                <a:gd name="T13" fmla="*/ 8 h 54"/>
                <a:gd name="T14" fmla="*/ 1 w 29"/>
                <a:gd name="T15" fmla="*/ 19 h 54"/>
                <a:gd name="T16" fmla="*/ 5 w 29"/>
                <a:gd name="T17" fmla="*/ 36 h 54"/>
                <a:gd name="T18" fmla="*/ 21 w 29"/>
                <a:gd name="T1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4">
                  <a:moveTo>
                    <a:pt x="21" y="52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6" y="0"/>
                    <a:pt x="10" y="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0" y="11"/>
                    <a:pt x="1" y="19"/>
                    <a:pt x="1" y="19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7" y="41"/>
                    <a:pt x="15" y="54"/>
                    <a:pt x="21" y="52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39" name="Freeform 1118"/>
            <p:cNvSpPr/>
            <p:nvPr>
              <p:custDataLst>
                <p:tags r:id="rId245"/>
              </p:custDataLst>
            </p:nvPr>
          </p:nvSpPr>
          <p:spPr bwMode="auto">
            <a:xfrm>
              <a:off x="4210292" y="3600318"/>
              <a:ext cx="147658" cy="156417"/>
            </a:xfrm>
            <a:custGeom>
              <a:avLst/>
              <a:gdLst>
                <a:gd name="T0" fmla="*/ 0 w 118"/>
                <a:gd name="T1" fmla="*/ 10 h 125"/>
                <a:gd name="T2" fmla="*/ 31 w 118"/>
                <a:gd name="T3" fmla="*/ 91 h 125"/>
                <a:gd name="T4" fmla="*/ 89 w 118"/>
                <a:gd name="T5" fmla="*/ 119 h 125"/>
                <a:gd name="T6" fmla="*/ 116 w 118"/>
                <a:gd name="T7" fmla="*/ 111 h 125"/>
                <a:gd name="T8" fmla="*/ 101 w 118"/>
                <a:gd name="T9" fmla="*/ 91 h 125"/>
                <a:gd name="T10" fmla="*/ 48 w 118"/>
                <a:gd name="T11" fmla="*/ 70 h 125"/>
                <a:gd name="T12" fmla="*/ 15 w 118"/>
                <a:gd name="T13" fmla="*/ 4 h 125"/>
                <a:gd name="T14" fmla="*/ 0 w 118"/>
                <a:gd name="T15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0" y="10"/>
                  </a:moveTo>
                  <a:cubicBezTo>
                    <a:pt x="0" y="10"/>
                    <a:pt x="15" y="75"/>
                    <a:pt x="31" y="91"/>
                  </a:cubicBezTo>
                  <a:cubicBezTo>
                    <a:pt x="40" y="100"/>
                    <a:pt x="89" y="119"/>
                    <a:pt x="89" y="119"/>
                  </a:cubicBezTo>
                  <a:cubicBezTo>
                    <a:pt x="89" y="119"/>
                    <a:pt x="112" y="125"/>
                    <a:pt x="116" y="111"/>
                  </a:cubicBezTo>
                  <a:cubicBezTo>
                    <a:pt x="118" y="103"/>
                    <a:pt x="115" y="95"/>
                    <a:pt x="101" y="91"/>
                  </a:cubicBezTo>
                  <a:cubicBezTo>
                    <a:pt x="92" y="88"/>
                    <a:pt x="48" y="70"/>
                    <a:pt x="48" y="70"/>
                  </a:cubicBezTo>
                  <a:cubicBezTo>
                    <a:pt x="48" y="70"/>
                    <a:pt x="21" y="26"/>
                    <a:pt x="15" y="4"/>
                  </a:cubicBezTo>
                  <a:cubicBezTo>
                    <a:pt x="15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40" name="Freeform 1119"/>
            <p:cNvSpPr/>
            <p:nvPr>
              <p:custDataLst>
                <p:tags r:id="rId246"/>
              </p:custDataLst>
            </p:nvPr>
          </p:nvSpPr>
          <p:spPr bwMode="auto">
            <a:xfrm>
              <a:off x="4276612" y="3691666"/>
              <a:ext cx="86343" cy="65069"/>
            </a:xfrm>
            <a:custGeom>
              <a:avLst/>
              <a:gdLst>
                <a:gd name="T0" fmla="*/ 66 w 69"/>
                <a:gd name="T1" fmla="*/ 38 h 52"/>
                <a:gd name="T2" fmla="*/ 32 w 69"/>
                <a:gd name="T3" fmla="*/ 48 h 52"/>
                <a:gd name="T4" fmla="*/ 4 w 69"/>
                <a:gd name="T5" fmla="*/ 42 h 52"/>
                <a:gd name="T6" fmla="*/ 1 w 69"/>
                <a:gd name="T7" fmla="*/ 23 h 52"/>
                <a:gd name="T8" fmla="*/ 7 w 69"/>
                <a:gd name="T9" fmla="*/ 0 h 52"/>
                <a:gd name="T10" fmla="*/ 49 w 69"/>
                <a:gd name="T11" fmla="*/ 10 h 52"/>
                <a:gd name="T12" fmla="*/ 66 w 69"/>
                <a:gd name="T13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52">
                  <a:moveTo>
                    <a:pt x="66" y="38"/>
                  </a:moveTo>
                  <a:cubicBezTo>
                    <a:pt x="62" y="52"/>
                    <a:pt x="32" y="48"/>
                    <a:pt x="32" y="48"/>
                  </a:cubicBezTo>
                  <a:cubicBezTo>
                    <a:pt x="32" y="48"/>
                    <a:pt x="10" y="44"/>
                    <a:pt x="4" y="42"/>
                  </a:cubicBezTo>
                  <a:cubicBezTo>
                    <a:pt x="4" y="42"/>
                    <a:pt x="0" y="33"/>
                    <a:pt x="1" y="23"/>
                  </a:cubicBezTo>
                  <a:cubicBezTo>
                    <a:pt x="3" y="10"/>
                    <a:pt x="7" y="0"/>
                    <a:pt x="7" y="0"/>
                  </a:cubicBezTo>
                  <a:cubicBezTo>
                    <a:pt x="16" y="2"/>
                    <a:pt x="45" y="9"/>
                    <a:pt x="49" y="10"/>
                  </a:cubicBezTo>
                  <a:cubicBezTo>
                    <a:pt x="61" y="13"/>
                    <a:pt x="69" y="26"/>
                    <a:pt x="66" y="38"/>
                  </a:cubicBezTo>
                  <a:close/>
                </a:path>
              </a:pathLst>
            </a:custGeom>
            <a:solidFill>
              <a:srgbClr val="43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41" name="Freeform 1120"/>
            <p:cNvSpPr/>
            <p:nvPr>
              <p:custDataLst>
                <p:tags r:id="rId247"/>
              </p:custDataLst>
            </p:nvPr>
          </p:nvSpPr>
          <p:spPr bwMode="auto">
            <a:xfrm>
              <a:off x="4280366" y="4159666"/>
              <a:ext cx="6257" cy="18770"/>
            </a:xfrm>
            <a:custGeom>
              <a:avLst/>
              <a:gdLst>
                <a:gd name="T0" fmla="*/ 2 w 5"/>
                <a:gd name="T1" fmla="*/ 15 h 15"/>
                <a:gd name="T2" fmla="*/ 1 w 5"/>
                <a:gd name="T3" fmla="*/ 14 h 15"/>
                <a:gd name="T4" fmla="*/ 1 w 5"/>
                <a:gd name="T5" fmla="*/ 4 h 15"/>
                <a:gd name="T6" fmla="*/ 3 w 5"/>
                <a:gd name="T7" fmla="*/ 0 h 15"/>
                <a:gd name="T8" fmla="*/ 5 w 5"/>
                <a:gd name="T9" fmla="*/ 1 h 15"/>
                <a:gd name="T10" fmla="*/ 4 w 5"/>
                <a:gd name="T11" fmla="*/ 3 h 15"/>
                <a:gd name="T12" fmla="*/ 3 w 5"/>
                <a:gd name="T13" fmla="*/ 5 h 15"/>
                <a:gd name="T14" fmla="*/ 3 w 5"/>
                <a:gd name="T15" fmla="*/ 13 h 15"/>
                <a:gd name="T16" fmla="*/ 2 w 5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5">
                  <a:moveTo>
                    <a:pt x="2" y="15"/>
                  </a:moveTo>
                  <a:cubicBezTo>
                    <a:pt x="1" y="15"/>
                    <a:pt x="1" y="14"/>
                    <a:pt x="1" y="14"/>
                  </a:cubicBezTo>
                  <a:cubicBezTo>
                    <a:pt x="0" y="12"/>
                    <a:pt x="0" y="9"/>
                    <a:pt x="1" y="4"/>
                  </a:cubicBezTo>
                  <a:cubicBezTo>
                    <a:pt x="2" y="2"/>
                    <a:pt x="3" y="1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1"/>
                    <a:pt x="5" y="2"/>
                    <a:pt x="4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2" y="8"/>
                    <a:pt x="2" y="11"/>
                    <a:pt x="3" y="13"/>
                  </a:cubicBezTo>
                  <a:cubicBezTo>
                    <a:pt x="3" y="14"/>
                    <a:pt x="3" y="14"/>
                    <a:pt x="2" y="15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42" name="Freeform 1121"/>
            <p:cNvSpPr/>
            <p:nvPr>
              <p:custDataLst>
                <p:tags r:id="rId248"/>
              </p:custDataLst>
            </p:nvPr>
          </p:nvSpPr>
          <p:spPr bwMode="auto">
            <a:xfrm>
              <a:off x="4272858" y="4160917"/>
              <a:ext cx="8760" cy="16268"/>
            </a:xfrm>
            <a:custGeom>
              <a:avLst/>
              <a:gdLst>
                <a:gd name="T0" fmla="*/ 1 w 7"/>
                <a:gd name="T1" fmla="*/ 13 h 13"/>
                <a:gd name="T2" fmla="*/ 0 w 7"/>
                <a:gd name="T3" fmla="*/ 12 h 13"/>
                <a:gd name="T4" fmla="*/ 3 w 7"/>
                <a:gd name="T5" fmla="*/ 3 h 13"/>
                <a:gd name="T6" fmla="*/ 6 w 7"/>
                <a:gd name="T7" fmla="*/ 0 h 13"/>
                <a:gd name="T8" fmla="*/ 7 w 7"/>
                <a:gd name="T9" fmla="*/ 1 h 13"/>
                <a:gd name="T10" fmla="*/ 6 w 7"/>
                <a:gd name="T11" fmla="*/ 3 h 13"/>
                <a:gd name="T12" fmla="*/ 4 w 7"/>
                <a:gd name="T13" fmla="*/ 4 h 13"/>
                <a:gd name="T14" fmla="*/ 2 w 7"/>
                <a:gd name="T15" fmla="*/ 12 h 13"/>
                <a:gd name="T16" fmla="*/ 1 w 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1" y="13"/>
                  </a:moveTo>
                  <a:cubicBezTo>
                    <a:pt x="0" y="13"/>
                    <a:pt x="0" y="13"/>
                    <a:pt x="0" y="12"/>
                  </a:cubicBezTo>
                  <a:cubicBezTo>
                    <a:pt x="0" y="11"/>
                    <a:pt x="0" y="7"/>
                    <a:pt x="3" y="3"/>
                  </a:cubicBezTo>
                  <a:cubicBezTo>
                    <a:pt x="4" y="2"/>
                    <a:pt x="5" y="1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7" y="2"/>
                    <a:pt x="7" y="2"/>
                    <a:pt x="6" y="3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7"/>
                    <a:pt x="2" y="10"/>
                    <a:pt x="2" y="12"/>
                  </a:cubicBezTo>
                  <a:cubicBezTo>
                    <a:pt x="2" y="13"/>
                    <a:pt x="2" y="13"/>
                    <a:pt x="1" y="13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43" name="Freeform 1122"/>
            <p:cNvSpPr/>
            <p:nvPr>
              <p:custDataLst>
                <p:tags r:id="rId249"/>
              </p:custDataLst>
            </p:nvPr>
          </p:nvSpPr>
          <p:spPr bwMode="auto">
            <a:xfrm>
              <a:off x="4265350" y="4162168"/>
              <a:ext cx="8760" cy="15016"/>
            </a:xfrm>
            <a:custGeom>
              <a:avLst/>
              <a:gdLst>
                <a:gd name="T0" fmla="*/ 1 w 7"/>
                <a:gd name="T1" fmla="*/ 12 h 12"/>
                <a:gd name="T2" fmla="*/ 0 w 7"/>
                <a:gd name="T3" fmla="*/ 11 h 12"/>
                <a:gd name="T4" fmla="*/ 3 w 7"/>
                <a:gd name="T5" fmla="*/ 3 h 12"/>
                <a:gd name="T6" fmla="*/ 6 w 7"/>
                <a:gd name="T7" fmla="*/ 0 h 12"/>
                <a:gd name="T8" fmla="*/ 7 w 7"/>
                <a:gd name="T9" fmla="*/ 1 h 12"/>
                <a:gd name="T10" fmla="*/ 6 w 7"/>
                <a:gd name="T11" fmla="*/ 2 h 12"/>
                <a:gd name="T12" fmla="*/ 5 w 7"/>
                <a:gd name="T13" fmla="*/ 4 h 12"/>
                <a:gd name="T14" fmla="*/ 2 w 7"/>
                <a:gd name="T15" fmla="*/ 11 h 12"/>
                <a:gd name="T16" fmla="*/ 1 w 7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2">
                  <a:moveTo>
                    <a:pt x="1" y="12"/>
                  </a:moveTo>
                  <a:cubicBezTo>
                    <a:pt x="1" y="12"/>
                    <a:pt x="0" y="12"/>
                    <a:pt x="0" y="11"/>
                  </a:cubicBezTo>
                  <a:cubicBezTo>
                    <a:pt x="0" y="10"/>
                    <a:pt x="0" y="6"/>
                    <a:pt x="3" y="3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1"/>
                    <a:pt x="7" y="2"/>
                    <a:pt x="6" y="2"/>
                  </a:cubicBezTo>
                  <a:cubicBezTo>
                    <a:pt x="6" y="2"/>
                    <a:pt x="5" y="3"/>
                    <a:pt x="5" y="4"/>
                  </a:cubicBezTo>
                  <a:cubicBezTo>
                    <a:pt x="3" y="7"/>
                    <a:pt x="2" y="10"/>
                    <a:pt x="2" y="11"/>
                  </a:cubicBezTo>
                  <a:cubicBezTo>
                    <a:pt x="2" y="12"/>
                    <a:pt x="2" y="12"/>
                    <a:pt x="1" y="12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44" name="Freeform 1123"/>
            <p:cNvSpPr/>
            <p:nvPr>
              <p:custDataLst>
                <p:tags r:id="rId250"/>
              </p:custDataLst>
            </p:nvPr>
          </p:nvSpPr>
          <p:spPr bwMode="auto">
            <a:xfrm>
              <a:off x="4240324" y="4164671"/>
              <a:ext cx="23776" cy="26278"/>
            </a:xfrm>
            <a:custGeom>
              <a:avLst/>
              <a:gdLst>
                <a:gd name="T0" fmla="*/ 16 w 19"/>
                <a:gd name="T1" fmla="*/ 1 h 21"/>
                <a:gd name="T2" fmla="*/ 0 w 19"/>
                <a:gd name="T3" fmla="*/ 11 h 21"/>
                <a:gd name="T4" fmla="*/ 0 w 19"/>
                <a:gd name="T5" fmla="*/ 15 h 21"/>
                <a:gd name="T6" fmla="*/ 7 w 19"/>
                <a:gd name="T7" fmla="*/ 21 h 21"/>
                <a:gd name="T8" fmla="*/ 9 w 19"/>
                <a:gd name="T9" fmla="*/ 20 h 21"/>
                <a:gd name="T10" fmla="*/ 11 w 19"/>
                <a:gd name="T11" fmla="*/ 9 h 21"/>
                <a:gd name="T12" fmla="*/ 19 w 19"/>
                <a:gd name="T13" fmla="*/ 0 h 21"/>
                <a:gd name="T14" fmla="*/ 16 w 19"/>
                <a:gd name="T15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9" y="1"/>
                    <a:pt x="2" y="5"/>
                    <a:pt x="0" y="11"/>
                  </a:cubicBezTo>
                  <a:cubicBezTo>
                    <a:pt x="0" y="11"/>
                    <a:pt x="0" y="14"/>
                    <a:pt x="0" y="15"/>
                  </a:cubicBezTo>
                  <a:cubicBezTo>
                    <a:pt x="1" y="18"/>
                    <a:pt x="3" y="20"/>
                    <a:pt x="7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10" y="13"/>
                    <a:pt x="11" y="9"/>
                  </a:cubicBezTo>
                  <a:cubicBezTo>
                    <a:pt x="14" y="3"/>
                    <a:pt x="17" y="1"/>
                    <a:pt x="19" y="0"/>
                  </a:cubicBezTo>
                  <a:cubicBezTo>
                    <a:pt x="17" y="1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497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45" name="Freeform 1124"/>
            <p:cNvSpPr/>
            <p:nvPr>
              <p:custDataLst>
                <p:tags r:id="rId251"/>
              </p:custDataLst>
            </p:nvPr>
          </p:nvSpPr>
          <p:spPr bwMode="auto">
            <a:xfrm>
              <a:off x="4240324" y="4180938"/>
              <a:ext cx="103861" cy="25027"/>
            </a:xfrm>
            <a:custGeom>
              <a:avLst/>
              <a:gdLst>
                <a:gd name="T0" fmla="*/ 83 w 83"/>
                <a:gd name="T1" fmla="*/ 6 h 20"/>
                <a:gd name="T2" fmla="*/ 66 w 83"/>
                <a:gd name="T3" fmla="*/ 14 h 20"/>
                <a:gd name="T4" fmla="*/ 58 w 83"/>
                <a:gd name="T5" fmla="*/ 13 h 20"/>
                <a:gd name="T6" fmla="*/ 28 w 83"/>
                <a:gd name="T7" fmla="*/ 10 h 20"/>
                <a:gd name="T8" fmla="*/ 7 w 83"/>
                <a:gd name="T9" fmla="*/ 5 h 20"/>
                <a:gd name="T10" fmla="*/ 0 w 83"/>
                <a:gd name="T11" fmla="*/ 0 h 20"/>
                <a:gd name="T12" fmla="*/ 0 w 83"/>
                <a:gd name="T13" fmla="*/ 6 h 20"/>
                <a:gd name="T14" fmla="*/ 8 w 83"/>
                <a:gd name="T15" fmla="*/ 12 h 20"/>
                <a:gd name="T16" fmla="*/ 51 w 83"/>
                <a:gd name="T17" fmla="*/ 18 h 20"/>
                <a:gd name="T18" fmla="*/ 66 w 83"/>
                <a:gd name="T19" fmla="*/ 19 h 20"/>
                <a:gd name="T20" fmla="*/ 83 w 83"/>
                <a:gd name="T21" fmla="*/ 12 h 20"/>
                <a:gd name="T22" fmla="*/ 83 w 83"/>
                <a:gd name="T2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20">
                  <a:moveTo>
                    <a:pt x="83" y="6"/>
                  </a:moveTo>
                  <a:cubicBezTo>
                    <a:pt x="83" y="7"/>
                    <a:pt x="82" y="15"/>
                    <a:pt x="66" y="1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5" y="8"/>
                    <a:pt x="7" y="5"/>
                    <a:pt x="7" y="5"/>
                  </a:cubicBezTo>
                  <a:cubicBezTo>
                    <a:pt x="3" y="4"/>
                    <a:pt x="0" y="2"/>
                    <a:pt x="0" y="0"/>
                  </a:cubicBezTo>
                  <a:cubicBezTo>
                    <a:pt x="0" y="1"/>
                    <a:pt x="0" y="5"/>
                    <a:pt x="0" y="6"/>
                  </a:cubicBezTo>
                  <a:cubicBezTo>
                    <a:pt x="0" y="7"/>
                    <a:pt x="2" y="10"/>
                    <a:pt x="8" y="12"/>
                  </a:cubicBezTo>
                  <a:cubicBezTo>
                    <a:pt x="20" y="15"/>
                    <a:pt x="32" y="16"/>
                    <a:pt x="51" y="18"/>
                  </a:cubicBezTo>
                  <a:cubicBezTo>
                    <a:pt x="51" y="18"/>
                    <a:pt x="60" y="19"/>
                    <a:pt x="66" y="19"/>
                  </a:cubicBezTo>
                  <a:cubicBezTo>
                    <a:pt x="80" y="20"/>
                    <a:pt x="83" y="14"/>
                    <a:pt x="83" y="12"/>
                  </a:cubicBezTo>
                  <a:lnTo>
                    <a:pt x="83" y="6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46" name="Freeform 1125"/>
            <p:cNvSpPr/>
            <p:nvPr>
              <p:custDataLst>
                <p:tags r:id="rId252"/>
              </p:custDataLst>
            </p:nvPr>
          </p:nvSpPr>
          <p:spPr bwMode="auto">
            <a:xfrm>
              <a:off x="2637362" y="3594062"/>
              <a:ext cx="108867" cy="148909"/>
            </a:xfrm>
            <a:custGeom>
              <a:avLst/>
              <a:gdLst>
                <a:gd name="T0" fmla="*/ 46 w 87"/>
                <a:gd name="T1" fmla="*/ 17 h 119"/>
                <a:gd name="T2" fmla="*/ 4 w 87"/>
                <a:gd name="T3" fmla="*/ 79 h 119"/>
                <a:gd name="T4" fmla="*/ 13 w 87"/>
                <a:gd name="T5" fmla="*/ 104 h 119"/>
                <a:gd name="T6" fmla="*/ 87 w 87"/>
                <a:gd name="T7" fmla="*/ 119 h 119"/>
                <a:gd name="T8" fmla="*/ 81 w 87"/>
                <a:gd name="T9" fmla="*/ 101 h 119"/>
                <a:gd name="T10" fmla="*/ 37 w 87"/>
                <a:gd name="T11" fmla="*/ 81 h 119"/>
                <a:gd name="T12" fmla="*/ 64 w 87"/>
                <a:gd name="T13" fmla="*/ 48 h 119"/>
                <a:gd name="T14" fmla="*/ 46 w 87"/>
                <a:gd name="T15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19">
                  <a:moveTo>
                    <a:pt x="46" y="17"/>
                  </a:moveTo>
                  <a:cubicBezTo>
                    <a:pt x="46" y="17"/>
                    <a:pt x="8" y="72"/>
                    <a:pt x="4" y="79"/>
                  </a:cubicBezTo>
                  <a:cubicBezTo>
                    <a:pt x="0" y="87"/>
                    <a:pt x="2" y="100"/>
                    <a:pt x="13" y="104"/>
                  </a:cubicBezTo>
                  <a:cubicBezTo>
                    <a:pt x="25" y="108"/>
                    <a:pt x="87" y="119"/>
                    <a:pt x="87" y="119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8"/>
                    <a:pt x="65" y="0"/>
                    <a:pt x="46" y="17"/>
                  </a:cubicBezTo>
                  <a:close/>
                </a:path>
              </a:pathLst>
            </a:custGeom>
            <a:solidFill>
              <a:srgbClr val="5B3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47" name="Freeform 1126"/>
            <p:cNvSpPr/>
            <p:nvPr>
              <p:custDataLst>
                <p:tags r:id="rId253"/>
              </p:custDataLst>
            </p:nvPr>
          </p:nvSpPr>
          <p:spPr bwMode="auto">
            <a:xfrm>
              <a:off x="2662388" y="4024521"/>
              <a:ext cx="297818" cy="95102"/>
            </a:xfrm>
            <a:custGeom>
              <a:avLst/>
              <a:gdLst>
                <a:gd name="T0" fmla="*/ 104 w 238"/>
                <a:gd name="T1" fmla="*/ 0 h 76"/>
                <a:gd name="T2" fmla="*/ 96 w 238"/>
                <a:gd name="T3" fmla="*/ 0 h 76"/>
                <a:gd name="T4" fmla="*/ 8 w 238"/>
                <a:gd name="T5" fmla="*/ 44 h 76"/>
                <a:gd name="T6" fmla="*/ 106 w 238"/>
                <a:gd name="T7" fmla="*/ 76 h 76"/>
                <a:gd name="T8" fmla="*/ 120 w 238"/>
                <a:gd name="T9" fmla="*/ 76 h 76"/>
                <a:gd name="T10" fmla="*/ 219 w 238"/>
                <a:gd name="T11" fmla="*/ 54 h 76"/>
                <a:gd name="T12" fmla="*/ 200 w 238"/>
                <a:gd name="T13" fmla="*/ 32 h 76"/>
                <a:gd name="T14" fmla="*/ 142 w 238"/>
                <a:gd name="T15" fmla="*/ 18 h 76"/>
                <a:gd name="T16" fmla="*/ 104 w 23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76">
                  <a:moveTo>
                    <a:pt x="104" y="0"/>
                  </a:moveTo>
                  <a:cubicBezTo>
                    <a:pt x="101" y="0"/>
                    <a:pt x="98" y="0"/>
                    <a:pt x="96" y="0"/>
                  </a:cubicBezTo>
                  <a:cubicBezTo>
                    <a:pt x="65" y="4"/>
                    <a:pt x="0" y="12"/>
                    <a:pt x="8" y="44"/>
                  </a:cubicBezTo>
                  <a:cubicBezTo>
                    <a:pt x="14" y="62"/>
                    <a:pt x="53" y="76"/>
                    <a:pt x="106" y="76"/>
                  </a:cubicBezTo>
                  <a:cubicBezTo>
                    <a:pt x="110" y="76"/>
                    <a:pt x="115" y="76"/>
                    <a:pt x="120" y="76"/>
                  </a:cubicBezTo>
                  <a:cubicBezTo>
                    <a:pt x="162" y="74"/>
                    <a:pt x="206" y="63"/>
                    <a:pt x="219" y="54"/>
                  </a:cubicBezTo>
                  <a:cubicBezTo>
                    <a:pt x="238" y="41"/>
                    <a:pt x="207" y="35"/>
                    <a:pt x="200" y="32"/>
                  </a:cubicBezTo>
                  <a:cubicBezTo>
                    <a:pt x="186" y="27"/>
                    <a:pt x="120" y="37"/>
                    <a:pt x="142" y="18"/>
                  </a:cubicBezTo>
                  <a:cubicBezTo>
                    <a:pt x="153" y="7"/>
                    <a:pt x="126" y="0"/>
                    <a:pt x="104" y="0"/>
                  </a:cubicBezTo>
                </a:path>
              </a:pathLst>
            </a:custGeom>
            <a:solidFill>
              <a:srgbClr val="C386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48" name="Freeform 1127"/>
            <p:cNvSpPr/>
            <p:nvPr>
              <p:custDataLst>
                <p:tags r:id="rId254"/>
              </p:custDataLst>
            </p:nvPr>
          </p:nvSpPr>
          <p:spPr bwMode="auto">
            <a:xfrm>
              <a:off x="2888881" y="3711687"/>
              <a:ext cx="60064" cy="41294"/>
            </a:xfrm>
            <a:custGeom>
              <a:avLst/>
              <a:gdLst>
                <a:gd name="T0" fmla="*/ 5 w 48"/>
                <a:gd name="T1" fmla="*/ 16 h 33"/>
                <a:gd name="T2" fmla="*/ 9 w 48"/>
                <a:gd name="T3" fmla="*/ 22 h 33"/>
                <a:gd name="T4" fmla="*/ 35 w 48"/>
                <a:gd name="T5" fmla="*/ 24 h 33"/>
                <a:gd name="T6" fmla="*/ 43 w 48"/>
                <a:gd name="T7" fmla="*/ 28 h 33"/>
                <a:gd name="T8" fmla="*/ 43 w 48"/>
                <a:gd name="T9" fmla="*/ 12 h 33"/>
                <a:gd name="T10" fmla="*/ 26 w 48"/>
                <a:gd name="T11" fmla="*/ 1 h 33"/>
                <a:gd name="T12" fmla="*/ 0 w 48"/>
                <a:gd name="T13" fmla="*/ 1 h 33"/>
                <a:gd name="T14" fmla="*/ 5 w 48"/>
                <a:gd name="T15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33">
                  <a:moveTo>
                    <a:pt x="5" y="16"/>
                  </a:moveTo>
                  <a:cubicBezTo>
                    <a:pt x="5" y="16"/>
                    <a:pt x="6" y="25"/>
                    <a:pt x="9" y="22"/>
                  </a:cubicBezTo>
                  <a:cubicBezTo>
                    <a:pt x="11" y="20"/>
                    <a:pt x="34" y="20"/>
                    <a:pt x="35" y="24"/>
                  </a:cubicBezTo>
                  <a:cubicBezTo>
                    <a:pt x="38" y="33"/>
                    <a:pt x="43" y="28"/>
                    <a:pt x="43" y="28"/>
                  </a:cubicBezTo>
                  <a:cubicBezTo>
                    <a:pt x="43" y="28"/>
                    <a:pt x="48" y="19"/>
                    <a:pt x="43" y="12"/>
                  </a:cubicBezTo>
                  <a:cubicBezTo>
                    <a:pt x="36" y="2"/>
                    <a:pt x="34" y="1"/>
                    <a:pt x="26" y="1"/>
                  </a:cubicBezTo>
                  <a:cubicBezTo>
                    <a:pt x="17" y="0"/>
                    <a:pt x="0" y="1"/>
                    <a:pt x="0" y="1"/>
                  </a:cubicBezTo>
                  <a:lnTo>
                    <a:pt x="5" y="16"/>
                  </a:lnTo>
                  <a:close/>
                </a:path>
              </a:pathLst>
            </a:custGeom>
            <a:solidFill>
              <a:srgbClr val="E5B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49" name="Freeform 1128"/>
            <p:cNvSpPr/>
            <p:nvPr>
              <p:custDataLst>
                <p:tags r:id="rId255"/>
              </p:custDataLst>
            </p:nvPr>
          </p:nvSpPr>
          <p:spPr bwMode="auto">
            <a:xfrm>
              <a:off x="2709939" y="3557773"/>
              <a:ext cx="45048" cy="71327"/>
            </a:xfrm>
            <a:custGeom>
              <a:avLst/>
              <a:gdLst>
                <a:gd name="T0" fmla="*/ 0 w 36"/>
                <a:gd name="T1" fmla="*/ 56 h 57"/>
                <a:gd name="T2" fmla="*/ 13 w 36"/>
                <a:gd name="T3" fmla="*/ 4 h 57"/>
                <a:gd name="T4" fmla="*/ 36 w 36"/>
                <a:gd name="T5" fmla="*/ 9 h 57"/>
                <a:gd name="T6" fmla="*/ 34 w 36"/>
                <a:gd name="T7" fmla="*/ 49 h 57"/>
                <a:gd name="T8" fmla="*/ 0 w 36"/>
                <a:gd name="T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7">
                  <a:moveTo>
                    <a:pt x="0" y="56"/>
                  </a:moveTo>
                  <a:cubicBezTo>
                    <a:pt x="0" y="56"/>
                    <a:pt x="8" y="36"/>
                    <a:pt x="13" y="4"/>
                  </a:cubicBezTo>
                  <a:cubicBezTo>
                    <a:pt x="14" y="0"/>
                    <a:pt x="36" y="9"/>
                    <a:pt x="36" y="9"/>
                  </a:cubicBezTo>
                  <a:cubicBezTo>
                    <a:pt x="36" y="9"/>
                    <a:pt x="33" y="39"/>
                    <a:pt x="34" y="49"/>
                  </a:cubicBezTo>
                  <a:cubicBezTo>
                    <a:pt x="35" y="57"/>
                    <a:pt x="0" y="56"/>
                    <a:pt x="0" y="56"/>
                  </a:cubicBezTo>
                  <a:close/>
                </a:path>
              </a:pathLst>
            </a:custGeom>
            <a:solidFill>
              <a:srgbClr val="F7C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50" name="Freeform 1129"/>
            <p:cNvSpPr/>
            <p:nvPr>
              <p:custDataLst>
                <p:tags r:id="rId256"/>
              </p:custDataLst>
            </p:nvPr>
          </p:nvSpPr>
          <p:spPr bwMode="auto">
            <a:xfrm>
              <a:off x="2718699" y="4000746"/>
              <a:ext cx="85091" cy="51305"/>
            </a:xfrm>
            <a:custGeom>
              <a:avLst/>
              <a:gdLst>
                <a:gd name="T0" fmla="*/ 6 w 68"/>
                <a:gd name="T1" fmla="*/ 12 h 41"/>
                <a:gd name="T2" fmla="*/ 0 w 68"/>
                <a:gd name="T3" fmla="*/ 25 h 41"/>
                <a:gd name="T4" fmla="*/ 3 w 68"/>
                <a:gd name="T5" fmla="*/ 37 h 41"/>
                <a:gd name="T6" fmla="*/ 17 w 68"/>
                <a:gd name="T7" fmla="*/ 40 h 41"/>
                <a:gd name="T8" fmla="*/ 33 w 68"/>
                <a:gd name="T9" fmla="*/ 33 h 41"/>
                <a:gd name="T10" fmla="*/ 46 w 68"/>
                <a:gd name="T11" fmla="*/ 29 h 41"/>
                <a:gd name="T12" fmla="*/ 66 w 68"/>
                <a:gd name="T13" fmla="*/ 16 h 41"/>
                <a:gd name="T14" fmla="*/ 66 w 68"/>
                <a:gd name="T15" fmla="*/ 7 h 41"/>
                <a:gd name="T16" fmla="*/ 30 w 68"/>
                <a:gd name="T17" fmla="*/ 8 h 41"/>
                <a:gd name="T18" fmla="*/ 6 w 68"/>
                <a:gd name="T19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41">
                  <a:moveTo>
                    <a:pt x="6" y="12"/>
                  </a:moveTo>
                  <a:cubicBezTo>
                    <a:pt x="6" y="12"/>
                    <a:pt x="0" y="16"/>
                    <a:pt x="0" y="25"/>
                  </a:cubicBezTo>
                  <a:cubicBezTo>
                    <a:pt x="1" y="33"/>
                    <a:pt x="1" y="35"/>
                    <a:pt x="3" y="37"/>
                  </a:cubicBezTo>
                  <a:cubicBezTo>
                    <a:pt x="5" y="38"/>
                    <a:pt x="12" y="41"/>
                    <a:pt x="17" y="40"/>
                  </a:cubicBezTo>
                  <a:cubicBezTo>
                    <a:pt x="22" y="39"/>
                    <a:pt x="30" y="34"/>
                    <a:pt x="33" y="33"/>
                  </a:cubicBezTo>
                  <a:cubicBezTo>
                    <a:pt x="36" y="32"/>
                    <a:pt x="35" y="32"/>
                    <a:pt x="46" y="29"/>
                  </a:cubicBezTo>
                  <a:cubicBezTo>
                    <a:pt x="62" y="24"/>
                    <a:pt x="65" y="20"/>
                    <a:pt x="66" y="16"/>
                  </a:cubicBezTo>
                  <a:cubicBezTo>
                    <a:pt x="67" y="12"/>
                    <a:pt x="68" y="8"/>
                    <a:pt x="66" y="7"/>
                  </a:cubicBezTo>
                  <a:cubicBezTo>
                    <a:pt x="55" y="0"/>
                    <a:pt x="35" y="13"/>
                    <a:pt x="30" y="8"/>
                  </a:cubicBezTo>
                  <a:cubicBezTo>
                    <a:pt x="25" y="3"/>
                    <a:pt x="6" y="12"/>
                    <a:pt x="6" y="12"/>
                  </a:cubicBezTo>
                  <a:close/>
                </a:path>
              </a:pathLst>
            </a:custGeom>
            <a:solidFill>
              <a:srgbClr val="FA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51" name="Freeform 1130"/>
            <p:cNvSpPr/>
            <p:nvPr>
              <p:custDataLst>
                <p:tags r:id="rId257"/>
              </p:custDataLst>
            </p:nvPr>
          </p:nvSpPr>
          <p:spPr bwMode="auto">
            <a:xfrm>
              <a:off x="2717447" y="4000746"/>
              <a:ext cx="85091" cy="45048"/>
            </a:xfrm>
            <a:custGeom>
              <a:avLst/>
              <a:gdLst>
                <a:gd name="T0" fmla="*/ 5 w 68"/>
                <a:gd name="T1" fmla="*/ 7 h 36"/>
                <a:gd name="T2" fmla="*/ 1 w 68"/>
                <a:gd name="T3" fmla="*/ 19 h 36"/>
                <a:gd name="T4" fmla="*/ 3 w 68"/>
                <a:gd name="T5" fmla="*/ 32 h 36"/>
                <a:gd name="T6" fmla="*/ 18 w 68"/>
                <a:gd name="T7" fmla="*/ 36 h 36"/>
                <a:gd name="T8" fmla="*/ 28 w 68"/>
                <a:gd name="T9" fmla="*/ 32 h 36"/>
                <a:gd name="T10" fmla="*/ 45 w 68"/>
                <a:gd name="T11" fmla="*/ 27 h 36"/>
                <a:gd name="T12" fmla="*/ 67 w 68"/>
                <a:gd name="T13" fmla="*/ 10 h 36"/>
                <a:gd name="T14" fmla="*/ 54 w 68"/>
                <a:gd name="T15" fmla="*/ 2 h 36"/>
                <a:gd name="T16" fmla="*/ 30 w 68"/>
                <a:gd name="T17" fmla="*/ 4 h 36"/>
                <a:gd name="T18" fmla="*/ 5 w 68"/>
                <a:gd name="T19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">
                  <a:moveTo>
                    <a:pt x="5" y="7"/>
                  </a:moveTo>
                  <a:cubicBezTo>
                    <a:pt x="5" y="7"/>
                    <a:pt x="3" y="10"/>
                    <a:pt x="1" y="19"/>
                  </a:cubicBezTo>
                  <a:cubicBezTo>
                    <a:pt x="0" y="28"/>
                    <a:pt x="2" y="31"/>
                    <a:pt x="3" y="32"/>
                  </a:cubicBezTo>
                  <a:cubicBezTo>
                    <a:pt x="5" y="35"/>
                    <a:pt x="13" y="36"/>
                    <a:pt x="18" y="36"/>
                  </a:cubicBezTo>
                  <a:cubicBezTo>
                    <a:pt x="22" y="35"/>
                    <a:pt x="25" y="33"/>
                    <a:pt x="28" y="32"/>
                  </a:cubicBezTo>
                  <a:cubicBezTo>
                    <a:pt x="33" y="30"/>
                    <a:pt x="36" y="29"/>
                    <a:pt x="45" y="27"/>
                  </a:cubicBezTo>
                  <a:cubicBezTo>
                    <a:pt x="58" y="23"/>
                    <a:pt x="66" y="14"/>
                    <a:pt x="67" y="10"/>
                  </a:cubicBezTo>
                  <a:cubicBezTo>
                    <a:pt x="68" y="6"/>
                    <a:pt x="64" y="0"/>
                    <a:pt x="54" y="2"/>
                  </a:cubicBezTo>
                  <a:cubicBezTo>
                    <a:pt x="39" y="4"/>
                    <a:pt x="34" y="5"/>
                    <a:pt x="30" y="4"/>
                  </a:cubicBezTo>
                  <a:cubicBezTo>
                    <a:pt x="23" y="2"/>
                    <a:pt x="5" y="7"/>
                    <a:pt x="5" y="7"/>
                  </a:cubicBezTo>
                  <a:close/>
                </a:path>
              </a:pathLst>
            </a:custGeom>
            <a:solidFill>
              <a:srgbClr val="9D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52" name="Freeform 1131"/>
            <p:cNvSpPr/>
            <p:nvPr>
              <p:custDataLst>
                <p:tags r:id="rId258"/>
              </p:custDataLst>
            </p:nvPr>
          </p:nvSpPr>
          <p:spPr bwMode="auto">
            <a:xfrm>
              <a:off x="2719950" y="3721698"/>
              <a:ext cx="75080" cy="324096"/>
            </a:xfrm>
            <a:custGeom>
              <a:avLst/>
              <a:gdLst>
                <a:gd name="T0" fmla="*/ 38 w 60"/>
                <a:gd name="T1" fmla="*/ 41 h 259"/>
                <a:gd name="T2" fmla="*/ 59 w 60"/>
                <a:gd name="T3" fmla="*/ 143 h 259"/>
                <a:gd name="T4" fmla="*/ 58 w 60"/>
                <a:gd name="T5" fmla="*/ 164 h 259"/>
                <a:gd name="T6" fmla="*/ 35 w 60"/>
                <a:gd name="T7" fmla="*/ 231 h 259"/>
                <a:gd name="T8" fmla="*/ 1 w 60"/>
                <a:gd name="T9" fmla="*/ 232 h 259"/>
                <a:gd name="T10" fmla="*/ 17 w 60"/>
                <a:gd name="T11" fmla="*/ 174 h 259"/>
                <a:gd name="T12" fmla="*/ 24 w 60"/>
                <a:gd name="T13" fmla="*/ 152 h 259"/>
                <a:gd name="T14" fmla="*/ 2 w 60"/>
                <a:gd name="T15" fmla="*/ 62 h 259"/>
                <a:gd name="T16" fmla="*/ 38 w 60"/>
                <a:gd name="T17" fmla="*/ 4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59">
                  <a:moveTo>
                    <a:pt x="38" y="41"/>
                  </a:moveTo>
                  <a:cubicBezTo>
                    <a:pt x="46" y="63"/>
                    <a:pt x="57" y="113"/>
                    <a:pt x="59" y="143"/>
                  </a:cubicBezTo>
                  <a:cubicBezTo>
                    <a:pt x="60" y="153"/>
                    <a:pt x="59" y="160"/>
                    <a:pt x="58" y="164"/>
                  </a:cubicBezTo>
                  <a:cubicBezTo>
                    <a:pt x="44" y="205"/>
                    <a:pt x="35" y="231"/>
                    <a:pt x="35" y="231"/>
                  </a:cubicBezTo>
                  <a:cubicBezTo>
                    <a:pt x="7" y="259"/>
                    <a:pt x="1" y="235"/>
                    <a:pt x="1" y="232"/>
                  </a:cubicBezTo>
                  <a:cubicBezTo>
                    <a:pt x="1" y="232"/>
                    <a:pt x="10" y="194"/>
                    <a:pt x="17" y="174"/>
                  </a:cubicBezTo>
                  <a:cubicBezTo>
                    <a:pt x="20" y="166"/>
                    <a:pt x="25" y="155"/>
                    <a:pt x="24" y="152"/>
                  </a:cubicBezTo>
                  <a:cubicBezTo>
                    <a:pt x="22" y="127"/>
                    <a:pt x="0" y="97"/>
                    <a:pt x="2" y="62"/>
                  </a:cubicBezTo>
                  <a:cubicBezTo>
                    <a:pt x="3" y="53"/>
                    <a:pt x="24" y="0"/>
                    <a:pt x="38" y="41"/>
                  </a:cubicBezTo>
                  <a:close/>
                </a:path>
              </a:pathLst>
            </a:custGeom>
            <a:solidFill>
              <a:srgbClr val="859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53" name="Freeform 1132"/>
            <p:cNvSpPr/>
            <p:nvPr>
              <p:custDataLst>
                <p:tags r:id="rId259"/>
              </p:custDataLst>
            </p:nvPr>
          </p:nvSpPr>
          <p:spPr bwMode="auto">
            <a:xfrm>
              <a:off x="2711191" y="3517730"/>
              <a:ext cx="67572" cy="80086"/>
            </a:xfrm>
            <a:custGeom>
              <a:avLst/>
              <a:gdLst>
                <a:gd name="T0" fmla="*/ 30 w 54"/>
                <a:gd name="T1" fmla="*/ 3 h 65"/>
                <a:gd name="T2" fmla="*/ 54 w 54"/>
                <a:gd name="T3" fmla="*/ 0 h 65"/>
                <a:gd name="T4" fmla="*/ 52 w 54"/>
                <a:gd name="T5" fmla="*/ 48 h 65"/>
                <a:gd name="T6" fmla="*/ 41 w 54"/>
                <a:gd name="T7" fmla="*/ 64 h 65"/>
                <a:gd name="T8" fmla="*/ 19 w 54"/>
                <a:gd name="T9" fmla="*/ 60 h 65"/>
                <a:gd name="T10" fmla="*/ 7 w 54"/>
                <a:gd name="T11" fmla="*/ 39 h 65"/>
                <a:gd name="T12" fmla="*/ 0 w 54"/>
                <a:gd name="T13" fmla="*/ 9 h 65"/>
                <a:gd name="T14" fmla="*/ 30 w 54"/>
                <a:gd name="T15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65">
                  <a:moveTo>
                    <a:pt x="30" y="3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61"/>
                    <a:pt x="45" y="64"/>
                    <a:pt x="41" y="64"/>
                  </a:cubicBezTo>
                  <a:cubicBezTo>
                    <a:pt x="33" y="65"/>
                    <a:pt x="24" y="62"/>
                    <a:pt x="19" y="60"/>
                  </a:cubicBezTo>
                  <a:cubicBezTo>
                    <a:pt x="9" y="56"/>
                    <a:pt x="7" y="40"/>
                    <a:pt x="7" y="39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30" y="3"/>
                  </a:lnTo>
                  <a:close/>
                </a:path>
              </a:pathLst>
            </a:custGeom>
            <a:solidFill>
              <a:srgbClr val="F7C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54" name="Freeform 1133"/>
            <p:cNvSpPr/>
            <p:nvPr>
              <p:custDataLst>
                <p:tags r:id="rId260"/>
              </p:custDataLst>
            </p:nvPr>
          </p:nvSpPr>
          <p:spPr bwMode="auto">
            <a:xfrm>
              <a:off x="2699928" y="3483944"/>
              <a:ext cx="81337" cy="105112"/>
            </a:xfrm>
            <a:custGeom>
              <a:avLst/>
              <a:gdLst>
                <a:gd name="T0" fmla="*/ 18 w 65"/>
                <a:gd name="T1" fmla="*/ 76 h 85"/>
                <a:gd name="T2" fmla="*/ 6 w 65"/>
                <a:gd name="T3" fmla="*/ 50 h 85"/>
                <a:gd name="T4" fmla="*/ 7 w 65"/>
                <a:gd name="T5" fmla="*/ 21 h 85"/>
                <a:gd name="T6" fmla="*/ 13 w 65"/>
                <a:gd name="T7" fmla="*/ 12 h 85"/>
                <a:gd name="T8" fmla="*/ 17 w 65"/>
                <a:gd name="T9" fmla="*/ 5 h 85"/>
                <a:gd name="T10" fmla="*/ 21 w 65"/>
                <a:gd name="T11" fmla="*/ 10 h 85"/>
                <a:gd name="T12" fmla="*/ 23 w 65"/>
                <a:gd name="T13" fmla="*/ 13 h 85"/>
                <a:gd name="T14" fmla="*/ 27 w 65"/>
                <a:gd name="T15" fmla="*/ 7 h 85"/>
                <a:gd name="T16" fmla="*/ 25 w 65"/>
                <a:gd name="T17" fmla="*/ 1 h 85"/>
                <a:gd name="T18" fmla="*/ 34 w 65"/>
                <a:gd name="T19" fmla="*/ 7 h 85"/>
                <a:gd name="T20" fmla="*/ 37 w 65"/>
                <a:gd name="T21" fmla="*/ 5 h 85"/>
                <a:gd name="T22" fmla="*/ 38 w 65"/>
                <a:gd name="T23" fmla="*/ 0 h 85"/>
                <a:gd name="T24" fmla="*/ 49 w 65"/>
                <a:gd name="T25" fmla="*/ 8 h 85"/>
                <a:gd name="T26" fmla="*/ 51 w 65"/>
                <a:gd name="T27" fmla="*/ 5 h 85"/>
                <a:gd name="T28" fmla="*/ 50 w 65"/>
                <a:gd name="T29" fmla="*/ 1 h 85"/>
                <a:gd name="T30" fmla="*/ 64 w 65"/>
                <a:gd name="T31" fmla="*/ 19 h 85"/>
                <a:gd name="T32" fmla="*/ 61 w 65"/>
                <a:gd name="T33" fmla="*/ 37 h 85"/>
                <a:gd name="T34" fmla="*/ 52 w 65"/>
                <a:gd name="T35" fmla="*/ 57 h 85"/>
                <a:gd name="T36" fmla="*/ 48 w 65"/>
                <a:gd name="T37" fmla="*/ 59 h 85"/>
                <a:gd name="T38" fmla="*/ 35 w 65"/>
                <a:gd name="T39" fmla="*/ 72 h 85"/>
                <a:gd name="T40" fmla="*/ 18 w 65"/>
                <a:gd name="T41" fmla="*/ 7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85">
                  <a:moveTo>
                    <a:pt x="18" y="76"/>
                  </a:moveTo>
                  <a:cubicBezTo>
                    <a:pt x="18" y="76"/>
                    <a:pt x="13" y="65"/>
                    <a:pt x="6" y="50"/>
                  </a:cubicBezTo>
                  <a:cubicBezTo>
                    <a:pt x="0" y="34"/>
                    <a:pt x="3" y="27"/>
                    <a:pt x="7" y="21"/>
                  </a:cubicBezTo>
                  <a:cubicBezTo>
                    <a:pt x="10" y="17"/>
                    <a:pt x="12" y="15"/>
                    <a:pt x="13" y="12"/>
                  </a:cubicBezTo>
                  <a:cubicBezTo>
                    <a:pt x="17" y="7"/>
                    <a:pt x="17" y="5"/>
                    <a:pt x="17" y="5"/>
                  </a:cubicBezTo>
                  <a:cubicBezTo>
                    <a:pt x="17" y="5"/>
                    <a:pt x="22" y="5"/>
                    <a:pt x="21" y="10"/>
                  </a:cubicBezTo>
                  <a:cubicBezTo>
                    <a:pt x="21" y="13"/>
                    <a:pt x="23" y="13"/>
                    <a:pt x="23" y="13"/>
                  </a:cubicBezTo>
                  <a:cubicBezTo>
                    <a:pt x="23" y="13"/>
                    <a:pt x="28" y="11"/>
                    <a:pt x="27" y="7"/>
                  </a:cubicBezTo>
                  <a:cubicBezTo>
                    <a:pt x="26" y="2"/>
                    <a:pt x="25" y="1"/>
                    <a:pt x="25" y="1"/>
                  </a:cubicBezTo>
                  <a:cubicBezTo>
                    <a:pt x="25" y="1"/>
                    <a:pt x="32" y="3"/>
                    <a:pt x="34" y="7"/>
                  </a:cubicBezTo>
                  <a:cubicBezTo>
                    <a:pt x="35" y="10"/>
                    <a:pt x="36" y="7"/>
                    <a:pt x="37" y="5"/>
                  </a:cubicBezTo>
                  <a:cubicBezTo>
                    <a:pt x="38" y="3"/>
                    <a:pt x="38" y="0"/>
                    <a:pt x="38" y="0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51" y="7"/>
                    <a:pt x="51" y="5"/>
                  </a:cubicBezTo>
                  <a:cubicBezTo>
                    <a:pt x="52" y="3"/>
                    <a:pt x="50" y="1"/>
                    <a:pt x="50" y="1"/>
                  </a:cubicBezTo>
                  <a:cubicBezTo>
                    <a:pt x="50" y="1"/>
                    <a:pt x="61" y="5"/>
                    <a:pt x="64" y="19"/>
                  </a:cubicBezTo>
                  <a:cubicBezTo>
                    <a:pt x="65" y="24"/>
                    <a:pt x="64" y="32"/>
                    <a:pt x="61" y="37"/>
                  </a:cubicBezTo>
                  <a:cubicBezTo>
                    <a:pt x="57" y="42"/>
                    <a:pt x="52" y="57"/>
                    <a:pt x="52" y="57"/>
                  </a:cubicBezTo>
                  <a:cubicBezTo>
                    <a:pt x="52" y="57"/>
                    <a:pt x="52" y="69"/>
                    <a:pt x="48" y="59"/>
                  </a:cubicBezTo>
                  <a:cubicBezTo>
                    <a:pt x="47" y="53"/>
                    <a:pt x="40" y="63"/>
                    <a:pt x="35" y="72"/>
                  </a:cubicBezTo>
                  <a:cubicBezTo>
                    <a:pt x="30" y="80"/>
                    <a:pt x="23" y="85"/>
                    <a:pt x="18" y="76"/>
                  </a:cubicBezTo>
                  <a:close/>
                </a:path>
              </a:pathLst>
            </a:custGeom>
            <a:solidFill>
              <a:srgbClr val="FFD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55" name="Freeform 1134"/>
            <p:cNvSpPr/>
            <p:nvPr>
              <p:custDataLst>
                <p:tags r:id="rId261"/>
              </p:custDataLst>
            </p:nvPr>
          </p:nvSpPr>
          <p:spPr bwMode="auto">
            <a:xfrm>
              <a:off x="2752485" y="3550265"/>
              <a:ext cx="7508" cy="17519"/>
            </a:xfrm>
            <a:custGeom>
              <a:avLst/>
              <a:gdLst>
                <a:gd name="T0" fmla="*/ 5 w 6"/>
                <a:gd name="T1" fmla="*/ 0 h 14"/>
                <a:gd name="T2" fmla="*/ 0 w 6"/>
                <a:gd name="T3" fmla="*/ 6 h 14"/>
                <a:gd name="T4" fmla="*/ 2 w 6"/>
                <a:gd name="T5" fmla="*/ 12 h 14"/>
                <a:gd name="T6" fmla="*/ 6 w 6"/>
                <a:gd name="T7" fmla="*/ 14 h 14"/>
                <a:gd name="T8" fmla="*/ 5 w 6"/>
                <a:gd name="T9" fmla="*/ 5 h 14"/>
                <a:gd name="T10" fmla="*/ 5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5" y="0"/>
                  </a:moveTo>
                  <a:cubicBezTo>
                    <a:pt x="5" y="0"/>
                    <a:pt x="1" y="1"/>
                    <a:pt x="0" y="6"/>
                  </a:cubicBezTo>
                  <a:cubicBezTo>
                    <a:pt x="0" y="9"/>
                    <a:pt x="1" y="11"/>
                    <a:pt x="2" y="12"/>
                  </a:cubicBezTo>
                  <a:cubicBezTo>
                    <a:pt x="4" y="14"/>
                    <a:pt x="6" y="14"/>
                    <a:pt x="6" y="14"/>
                  </a:cubicBezTo>
                  <a:cubicBezTo>
                    <a:pt x="6" y="14"/>
                    <a:pt x="5" y="7"/>
                    <a:pt x="5" y="5"/>
                  </a:cubicBezTo>
                  <a:cubicBezTo>
                    <a:pt x="4" y="4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E5B7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56" name="Freeform 1135"/>
            <p:cNvSpPr/>
            <p:nvPr>
              <p:custDataLst>
                <p:tags r:id="rId262"/>
              </p:custDataLst>
            </p:nvPr>
          </p:nvSpPr>
          <p:spPr bwMode="auto">
            <a:xfrm>
              <a:off x="2756239" y="3547762"/>
              <a:ext cx="6257" cy="22524"/>
            </a:xfrm>
            <a:custGeom>
              <a:avLst/>
              <a:gdLst>
                <a:gd name="T0" fmla="*/ 3 w 5"/>
                <a:gd name="T1" fmla="*/ 0 h 18"/>
                <a:gd name="T2" fmla="*/ 4 w 5"/>
                <a:gd name="T3" fmla="*/ 3 h 18"/>
                <a:gd name="T4" fmla="*/ 3 w 5"/>
                <a:gd name="T5" fmla="*/ 10 h 18"/>
                <a:gd name="T6" fmla="*/ 5 w 5"/>
                <a:gd name="T7" fmla="*/ 16 h 18"/>
                <a:gd name="T8" fmla="*/ 2 w 5"/>
                <a:gd name="T9" fmla="*/ 16 h 18"/>
                <a:gd name="T10" fmla="*/ 0 w 5"/>
                <a:gd name="T11" fmla="*/ 9 h 18"/>
                <a:gd name="T12" fmla="*/ 3 w 5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8">
                  <a:moveTo>
                    <a:pt x="3" y="0"/>
                  </a:moveTo>
                  <a:cubicBezTo>
                    <a:pt x="3" y="0"/>
                    <a:pt x="5" y="0"/>
                    <a:pt x="4" y="3"/>
                  </a:cubicBezTo>
                  <a:cubicBezTo>
                    <a:pt x="3" y="6"/>
                    <a:pt x="3" y="8"/>
                    <a:pt x="3" y="10"/>
                  </a:cubicBezTo>
                  <a:cubicBezTo>
                    <a:pt x="4" y="12"/>
                    <a:pt x="5" y="16"/>
                    <a:pt x="5" y="16"/>
                  </a:cubicBezTo>
                  <a:cubicBezTo>
                    <a:pt x="5" y="16"/>
                    <a:pt x="4" y="18"/>
                    <a:pt x="2" y="16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7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7D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57" name="Freeform 1136"/>
            <p:cNvSpPr/>
            <p:nvPr>
              <p:custDataLst>
                <p:tags r:id="rId263"/>
              </p:custDataLst>
            </p:nvPr>
          </p:nvSpPr>
          <p:spPr bwMode="auto">
            <a:xfrm>
              <a:off x="2744977" y="3764244"/>
              <a:ext cx="127636" cy="294064"/>
            </a:xfrm>
            <a:custGeom>
              <a:avLst/>
              <a:gdLst>
                <a:gd name="T0" fmla="*/ 36 w 102"/>
                <a:gd name="T1" fmla="*/ 8 h 235"/>
                <a:gd name="T2" fmla="*/ 90 w 102"/>
                <a:gd name="T3" fmla="*/ 102 h 235"/>
                <a:gd name="T4" fmla="*/ 93 w 102"/>
                <a:gd name="T5" fmla="*/ 149 h 235"/>
                <a:gd name="T6" fmla="*/ 80 w 102"/>
                <a:gd name="T7" fmla="*/ 231 h 235"/>
                <a:gd name="T8" fmla="*/ 48 w 102"/>
                <a:gd name="T9" fmla="*/ 216 h 235"/>
                <a:gd name="T10" fmla="*/ 60 w 102"/>
                <a:gd name="T11" fmla="*/ 137 h 235"/>
                <a:gd name="T12" fmla="*/ 31 w 102"/>
                <a:gd name="T13" fmla="*/ 80 h 235"/>
                <a:gd name="T14" fmla="*/ 1 w 102"/>
                <a:gd name="T15" fmla="*/ 29 h 235"/>
                <a:gd name="T16" fmla="*/ 13 w 102"/>
                <a:gd name="T17" fmla="*/ 0 h 235"/>
                <a:gd name="T18" fmla="*/ 36 w 102"/>
                <a:gd name="T19" fmla="*/ 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35">
                  <a:moveTo>
                    <a:pt x="36" y="8"/>
                  </a:moveTo>
                  <a:cubicBezTo>
                    <a:pt x="57" y="26"/>
                    <a:pt x="90" y="102"/>
                    <a:pt x="90" y="102"/>
                  </a:cubicBezTo>
                  <a:cubicBezTo>
                    <a:pt x="90" y="102"/>
                    <a:pt x="102" y="122"/>
                    <a:pt x="93" y="149"/>
                  </a:cubicBezTo>
                  <a:cubicBezTo>
                    <a:pt x="87" y="168"/>
                    <a:pt x="80" y="231"/>
                    <a:pt x="80" y="231"/>
                  </a:cubicBezTo>
                  <a:cubicBezTo>
                    <a:pt x="80" y="235"/>
                    <a:pt x="57" y="211"/>
                    <a:pt x="48" y="216"/>
                  </a:cubicBezTo>
                  <a:cubicBezTo>
                    <a:pt x="48" y="216"/>
                    <a:pt x="46" y="171"/>
                    <a:pt x="60" y="137"/>
                  </a:cubicBezTo>
                  <a:cubicBezTo>
                    <a:pt x="66" y="124"/>
                    <a:pt x="44" y="97"/>
                    <a:pt x="31" y="80"/>
                  </a:cubicBezTo>
                  <a:cubicBezTo>
                    <a:pt x="15" y="60"/>
                    <a:pt x="0" y="43"/>
                    <a:pt x="1" y="29"/>
                  </a:cubicBez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31" y="4"/>
                    <a:pt x="36" y="8"/>
                  </a:cubicBezTo>
                  <a:close/>
                </a:path>
              </a:pathLst>
            </a:custGeom>
            <a:solidFill>
              <a:srgbClr val="AFB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58" name="Freeform 1137"/>
            <p:cNvSpPr/>
            <p:nvPr>
              <p:custDataLst>
                <p:tags r:id="rId264"/>
              </p:custDataLst>
            </p:nvPr>
          </p:nvSpPr>
          <p:spPr bwMode="auto">
            <a:xfrm>
              <a:off x="2686164" y="3602821"/>
              <a:ext cx="133893" cy="255273"/>
            </a:xfrm>
            <a:custGeom>
              <a:avLst/>
              <a:gdLst>
                <a:gd name="T0" fmla="*/ 29 w 107"/>
                <a:gd name="T1" fmla="*/ 180 h 204"/>
                <a:gd name="T2" fmla="*/ 15 w 107"/>
                <a:gd name="T3" fmla="*/ 128 h 204"/>
                <a:gd name="T4" fmla="*/ 1 w 107"/>
                <a:gd name="T5" fmla="*/ 35 h 204"/>
                <a:gd name="T6" fmla="*/ 20 w 107"/>
                <a:gd name="T7" fmla="*/ 1 h 204"/>
                <a:gd name="T8" fmla="*/ 67 w 107"/>
                <a:gd name="T9" fmla="*/ 18 h 204"/>
                <a:gd name="T10" fmla="*/ 88 w 107"/>
                <a:gd name="T11" fmla="*/ 70 h 204"/>
                <a:gd name="T12" fmla="*/ 89 w 107"/>
                <a:gd name="T13" fmla="*/ 113 h 204"/>
                <a:gd name="T14" fmla="*/ 96 w 107"/>
                <a:gd name="T15" fmla="*/ 146 h 204"/>
                <a:gd name="T16" fmla="*/ 106 w 107"/>
                <a:gd name="T17" fmla="*/ 168 h 204"/>
                <a:gd name="T18" fmla="*/ 29 w 107"/>
                <a:gd name="T19" fmla="*/ 18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204">
                  <a:moveTo>
                    <a:pt x="29" y="180"/>
                  </a:moveTo>
                  <a:cubicBezTo>
                    <a:pt x="29" y="180"/>
                    <a:pt x="20" y="153"/>
                    <a:pt x="15" y="128"/>
                  </a:cubicBezTo>
                  <a:cubicBezTo>
                    <a:pt x="9" y="101"/>
                    <a:pt x="6" y="83"/>
                    <a:pt x="1" y="35"/>
                  </a:cubicBezTo>
                  <a:cubicBezTo>
                    <a:pt x="1" y="35"/>
                    <a:pt x="0" y="3"/>
                    <a:pt x="20" y="1"/>
                  </a:cubicBezTo>
                  <a:cubicBezTo>
                    <a:pt x="31" y="0"/>
                    <a:pt x="62" y="14"/>
                    <a:pt x="67" y="18"/>
                  </a:cubicBezTo>
                  <a:cubicBezTo>
                    <a:pt x="71" y="21"/>
                    <a:pt x="89" y="35"/>
                    <a:pt x="88" y="70"/>
                  </a:cubicBezTo>
                  <a:cubicBezTo>
                    <a:pt x="87" y="80"/>
                    <a:pt x="89" y="95"/>
                    <a:pt x="89" y="113"/>
                  </a:cubicBezTo>
                  <a:cubicBezTo>
                    <a:pt x="89" y="130"/>
                    <a:pt x="91" y="136"/>
                    <a:pt x="96" y="146"/>
                  </a:cubicBezTo>
                  <a:cubicBezTo>
                    <a:pt x="99" y="154"/>
                    <a:pt x="107" y="168"/>
                    <a:pt x="106" y="168"/>
                  </a:cubicBezTo>
                  <a:cubicBezTo>
                    <a:pt x="54" y="204"/>
                    <a:pt x="29" y="180"/>
                    <a:pt x="29" y="180"/>
                  </a:cubicBezTo>
                  <a:close/>
                </a:path>
              </a:pathLst>
            </a:custGeom>
            <a:solidFill>
              <a:srgbClr val="765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59" name="Freeform 1138"/>
            <p:cNvSpPr/>
            <p:nvPr>
              <p:custDataLst>
                <p:tags r:id="rId265"/>
              </p:custDataLst>
            </p:nvPr>
          </p:nvSpPr>
          <p:spPr bwMode="auto">
            <a:xfrm>
              <a:off x="2733715" y="3626597"/>
              <a:ext cx="180192" cy="118877"/>
            </a:xfrm>
            <a:custGeom>
              <a:avLst/>
              <a:gdLst>
                <a:gd name="T0" fmla="*/ 21 w 144"/>
                <a:gd name="T1" fmla="*/ 6 h 95"/>
                <a:gd name="T2" fmla="*/ 13 w 144"/>
                <a:gd name="T3" fmla="*/ 34 h 95"/>
                <a:gd name="T4" fmla="*/ 60 w 144"/>
                <a:gd name="T5" fmla="*/ 85 h 95"/>
                <a:gd name="T6" fmla="*/ 142 w 144"/>
                <a:gd name="T7" fmla="*/ 95 h 95"/>
                <a:gd name="T8" fmla="*/ 132 w 144"/>
                <a:gd name="T9" fmla="*/ 69 h 95"/>
                <a:gd name="T10" fmla="*/ 71 w 144"/>
                <a:gd name="T11" fmla="*/ 54 h 95"/>
                <a:gd name="T12" fmla="*/ 21 w 144"/>
                <a:gd name="T13" fmla="*/ 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95">
                  <a:moveTo>
                    <a:pt x="21" y="6"/>
                  </a:moveTo>
                  <a:cubicBezTo>
                    <a:pt x="21" y="6"/>
                    <a:pt x="0" y="10"/>
                    <a:pt x="13" y="34"/>
                  </a:cubicBezTo>
                  <a:cubicBezTo>
                    <a:pt x="21" y="48"/>
                    <a:pt x="49" y="81"/>
                    <a:pt x="60" y="85"/>
                  </a:cubicBezTo>
                  <a:cubicBezTo>
                    <a:pt x="83" y="92"/>
                    <a:pt x="142" y="95"/>
                    <a:pt x="142" y="95"/>
                  </a:cubicBezTo>
                  <a:cubicBezTo>
                    <a:pt x="142" y="95"/>
                    <a:pt x="144" y="73"/>
                    <a:pt x="132" y="69"/>
                  </a:cubicBezTo>
                  <a:cubicBezTo>
                    <a:pt x="132" y="68"/>
                    <a:pt x="77" y="59"/>
                    <a:pt x="71" y="54"/>
                  </a:cubicBezTo>
                  <a:cubicBezTo>
                    <a:pt x="53" y="34"/>
                    <a:pt x="34" y="0"/>
                    <a:pt x="21" y="6"/>
                  </a:cubicBezTo>
                  <a:close/>
                </a:path>
              </a:pathLst>
            </a:custGeom>
            <a:solidFill>
              <a:srgbClr val="846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60" name="Freeform 1139"/>
            <p:cNvSpPr/>
            <p:nvPr>
              <p:custDataLst>
                <p:tags r:id="rId266"/>
              </p:custDataLst>
            </p:nvPr>
          </p:nvSpPr>
          <p:spPr bwMode="auto">
            <a:xfrm>
              <a:off x="2788774" y="4013259"/>
              <a:ext cx="101359" cy="81337"/>
            </a:xfrm>
            <a:custGeom>
              <a:avLst/>
              <a:gdLst>
                <a:gd name="T0" fmla="*/ 36 w 81"/>
                <a:gd name="T1" fmla="*/ 18 h 65"/>
                <a:gd name="T2" fmla="*/ 12 w 81"/>
                <a:gd name="T3" fmla="*/ 7 h 65"/>
                <a:gd name="T4" fmla="*/ 3 w 81"/>
                <a:gd name="T5" fmla="*/ 22 h 65"/>
                <a:gd name="T6" fmla="*/ 10 w 81"/>
                <a:gd name="T7" fmla="*/ 39 h 65"/>
                <a:gd name="T8" fmla="*/ 35 w 81"/>
                <a:gd name="T9" fmla="*/ 51 h 65"/>
                <a:gd name="T10" fmla="*/ 64 w 81"/>
                <a:gd name="T11" fmla="*/ 64 h 65"/>
                <a:gd name="T12" fmla="*/ 71 w 81"/>
                <a:gd name="T13" fmla="*/ 53 h 65"/>
                <a:gd name="T14" fmla="*/ 47 w 81"/>
                <a:gd name="T15" fmla="*/ 19 h 65"/>
                <a:gd name="T16" fmla="*/ 36 w 81"/>
                <a:gd name="T17" fmla="*/ 1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65">
                  <a:moveTo>
                    <a:pt x="36" y="18"/>
                  </a:moveTo>
                  <a:cubicBezTo>
                    <a:pt x="36" y="18"/>
                    <a:pt x="22" y="0"/>
                    <a:pt x="12" y="7"/>
                  </a:cubicBezTo>
                  <a:cubicBezTo>
                    <a:pt x="10" y="9"/>
                    <a:pt x="5" y="17"/>
                    <a:pt x="3" y="22"/>
                  </a:cubicBezTo>
                  <a:cubicBezTo>
                    <a:pt x="3" y="25"/>
                    <a:pt x="0" y="34"/>
                    <a:pt x="10" y="39"/>
                  </a:cubicBezTo>
                  <a:cubicBezTo>
                    <a:pt x="15" y="41"/>
                    <a:pt x="25" y="44"/>
                    <a:pt x="35" y="51"/>
                  </a:cubicBezTo>
                  <a:cubicBezTo>
                    <a:pt x="45" y="57"/>
                    <a:pt x="60" y="64"/>
                    <a:pt x="64" y="64"/>
                  </a:cubicBezTo>
                  <a:cubicBezTo>
                    <a:pt x="73" y="65"/>
                    <a:pt x="81" y="62"/>
                    <a:pt x="71" y="53"/>
                  </a:cubicBezTo>
                  <a:cubicBezTo>
                    <a:pt x="63" y="45"/>
                    <a:pt x="45" y="29"/>
                    <a:pt x="47" y="19"/>
                  </a:cubicBezTo>
                  <a:cubicBezTo>
                    <a:pt x="49" y="12"/>
                    <a:pt x="36" y="18"/>
                    <a:pt x="36" y="18"/>
                  </a:cubicBezTo>
                  <a:close/>
                </a:path>
              </a:pathLst>
            </a:custGeom>
            <a:solidFill>
              <a:srgbClr val="D0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61" name="Freeform 1140"/>
            <p:cNvSpPr/>
            <p:nvPr>
              <p:custDataLst>
                <p:tags r:id="rId267"/>
              </p:custDataLst>
            </p:nvPr>
          </p:nvSpPr>
          <p:spPr bwMode="auto">
            <a:xfrm>
              <a:off x="2791276" y="4042040"/>
              <a:ext cx="92599" cy="52556"/>
            </a:xfrm>
            <a:custGeom>
              <a:avLst/>
              <a:gdLst>
                <a:gd name="T0" fmla="*/ 74 w 74"/>
                <a:gd name="T1" fmla="*/ 36 h 42"/>
                <a:gd name="T2" fmla="*/ 60 w 74"/>
                <a:gd name="T3" fmla="*/ 31 h 42"/>
                <a:gd name="T4" fmla="*/ 31 w 74"/>
                <a:gd name="T5" fmla="*/ 15 h 42"/>
                <a:gd name="T6" fmla="*/ 7 w 74"/>
                <a:gd name="T7" fmla="*/ 0 h 42"/>
                <a:gd name="T8" fmla="*/ 1 w 74"/>
                <a:gd name="T9" fmla="*/ 1 h 42"/>
                <a:gd name="T10" fmla="*/ 8 w 74"/>
                <a:gd name="T11" fmla="*/ 16 h 42"/>
                <a:gd name="T12" fmla="*/ 33 w 74"/>
                <a:gd name="T13" fmla="*/ 28 h 42"/>
                <a:gd name="T14" fmla="*/ 62 w 74"/>
                <a:gd name="T15" fmla="*/ 41 h 42"/>
                <a:gd name="T16" fmla="*/ 74 w 74"/>
                <a:gd name="T17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42">
                  <a:moveTo>
                    <a:pt x="74" y="36"/>
                  </a:moveTo>
                  <a:cubicBezTo>
                    <a:pt x="71" y="34"/>
                    <a:pt x="64" y="32"/>
                    <a:pt x="60" y="31"/>
                  </a:cubicBezTo>
                  <a:cubicBezTo>
                    <a:pt x="55" y="28"/>
                    <a:pt x="37" y="19"/>
                    <a:pt x="31" y="15"/>
                  </a:cubicBezTo>
                  <a:cubicBezTo>
                    <a:pt x="26" y="11"/>
                    <a:pt x="17" y="2"/>
                    <a:pt x="7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5"/>
                    <a:pt x="0" y="12"/>
                    <a:pt x="8" y="16"/>
                  </a:cubicBezTo>
                  <a:cubicBezTo>
                    <a:pt x="13" y="18"/>
                    <a:pt x="23" y="21"/>
                    <a:pt x="33" y="28"/>
                  </a:cubicBezTo>
                  <a:cubicBezTo>
                    <a:pt x="43" y="34"/>
                    <a:pt x="58" y="41"/>
                    <a:pt x="62" y="41"/>
                  </a:cubicBezTo>
                  <a:cubicBezTo>
                    <a:pt x="68" y="42"/>
                    <a:pt x="74" y="40"/>
                    <a:pt x="74" y="36"/>
                  </a:cubicBezTo>
                  <a:close/>
                </a:path>
              </a:pathLst>
            </a:custGeom>
            <a:solidFill>
              <a:srgbClr val="FA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62" name="Freeform 1141"/>
            <p:cNvSpPr/>
            <p:nvPr>
              <p:custDataLst>
                <p:tags r:id="rId268"/>
              </p:custDataLst>
            </p:nvPr>
          </p:nvSpPr>
          <p:spPr bwMode="auto">
            <a:xfrm>
              <a:off x="2792527" y="4045794"/>
              <a:ext cx="88845" cy="50053"/>
            </a:xfrm>
            <a:custGeom>
              <a:avLst/>
              <a:gdLst>
                <a:gd name="T0" fmla="*/ 71 w 71"/>
                <a:gd name="T1" fmla="*/ 37 h 40"/>
                <a:gd name="T2" fmla="*/ 70 w 71"/>
                <a:gd name="T3" fmla="*/ 36 h 40"/>
                <a:gd name="T4" fmla="*/ 29 w 71"/>
                <a:gd name="T5" fmla="*/ 17 h 40"/>
                <a:gd name="T6" fmla="*/ 2 w 71"/>
                <a:gd name="T7" fmla="*/ 2 h 40"/>
                <a:gd name="T8" fmla="*/ 0 w 71"/>
                <a:gd name="T9" fmla="*/ 3 h 40"/>
                <a:gd name="T10" fmla="*/ 7 w 71"/>
                <a:gd name="T11" fmla="*/ 13 h 40"/>
                <a:gd name="T12" fmla="*/ 33 w 71"/>
                <a:gd name="T13" fmla="*/ 31 h 40"/>
                <a:gd name="T14" fmla="*/ 52 w 71"/>
                <a:gd name="T15" fmla="*/ 39 h 40"/>
                <a:gd name="T16" fmla="*/ 71 w 71"/>
                <a:gd name="T17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0">
                  <a:moveTo>
                    <a:pt x="71" y="37"/>
                  </a:moveTo>
                  <a:cubicBezTo>
                    <a:pt x="70" y="36"/>
                    <a:pt x="70" y="36"/>
                    <a:pt x="70" y="36"/>
                  </a:cubicBezTo>
                  <a:cubicBezTo>
                    <a:pt x="67" y="33"/>
                    <a:pt x="42" y="26"/>
                    <a:pt x="29" y="17"/>
                  </a:cubicBezTo>
                  <a:cubicBezTo>
                    <a:pt x="17" y="8"/>
                    <a:pt x="14" y="0"/>
                    <a:pt x="2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6"/>
                    <a:pt x="1" y="10"/>
                    <a:pt x="7" y="13"/>
                  </a:cubicBezTo>
                  <a:cubicBezTo>
                    <a:pt x="12" y="15"/>
                    <a:pt x="26" y="21"/>
                    <a:pt x="33" y="31"/>
                  </a:cubicBezTo>
                  <a:cubicBezTo>
                    <a:pt x="39" y="38"/>
                    <a:pt x="48" y="39"/>
                    <a:pt x="52" y="39"/>
                  </a:cubicBezTo>
                  <a:cubicBezTo>
                    <a:pt x="57" y="40"/>
                    <a:pt x="69" y="39"/>
                    <a:pt x="71" y="37"/>
                  </a:cubicBezTo>
                  <a:close/>
                </a:path>
              </a:pathLst>
            </a:custGeom>
            <a:solidFill>
              <a:srgbClr val="819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269"/>
            </p:custDataLst>
          </p:nvPr>
        </p:nvSpPr>
        <p:spPr>
          <a:xfrm>
            <a:off x="5774803" y="3339485"/>
            <a:ext cx="5745685" cy="89535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副标题 2"/>
          <p:cNvSpPr>
            <a:spLocks noGrp="1"/>
          </p:cNvSpPr>
          <p:nvPr>
            <p:ph type="body" idx="1" hasCustomPrompt="1"/>
            <p:custDataLst>
              <p:tags r:id="rId270"/>
            </p:custDataLst>
          </p:nvPr>
        </p:nvSpPr>
        <p:spPr>
          <a:xfrm>
            <a:off x="5774802" y="4313251"/>
            <a:ext cx="5745685" cy="87635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7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7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7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74712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8600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4176000" cy="1620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93525" y="334800"/>
            <a:ext cx="6120000" cy="583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139.xml"/><Relationship Id="rId16" Type="http://schemas.openxmlformats.org/officeDocument/2006/relationships/tags" Target="../tags/tag1138.xml"/><Relationship Id="rId15" Type="http://schemas.openxmlformats.org/officeDocument/2006/relationships/tags" Target="../tags/tag1137.xml"/><Relationship Id="rId14" Type="http://schemas.openxmlformats.org/officeDocument/2006/relationships/tags" Target="../tags/tag1136.xml"/><Relationship Id="rId13" Type="http://schemas.openxmlformats.org/officeDocument/2006/relationships/tags" Target="../tags/tag1135.xml"/><Relationship Id="rId12" Type="http://schemas.openxmlformats.org/officeDocument/2006/relationships/tags" Target="../tags/tag113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76000" y="333375"/>
            <a:ext cx="10440000" cy="937160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76000" y="1501541"/>
            <a:ext cx="10440000" cy="4672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75000"/>
              <a:lumOff val="25000"/>
            </a:schemeClr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44.xml"/><Relationship Id="rId4" Type="http://schemas.openxmlformats.org/officeDocument/2006/relationships/tags" Target="../tags/tag1143.xml"/><Relationship Id="rId3" Type="http://schemas.openxmlformats.org/officeDocument/2006/relationships/tags" Target="../tags/tag1142.xml"/><Relationship Id="rId2" Type="http://schemas.openxmlformats.org/officeDocument/2006/relationships/tags" Target="../tags/tag1141.xml"/><Relationship Id="rId1" Type="http://schemas.openxmlformats.org/officeDocument/2006/relationships/tags" Target="../tags/tag114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53.xml"/><Relationship Id="rId8" Type="http://schemas.openxmlformats.org/officeDocument/2006/relationships/tags" Target="../tags/tag1152.xml"/><Relationship Id="rId7" Type="http://schemas.openxmlformats.org/officeDocument/2006/relationships/tags" Target="../tags/tag1151.xml"/><Relationship Id="rId6" Type="http://schemas.openxmlformats.org/officeDocument/2006/relationships/tags" Target="../tags/tag1150.xml"/><Relationship Id="rId5" Type="http://schemas.openxmlformats.org/officeDocument/2006/relationships/tags" Target="../tags/tag1149.xml"/><Relationship Id="rId4" Type="http://schemas.openxmlformats.org/officeDocument/2006/relationships/tags" Target="../tags/tag1148.xml"/><Relationship Id="rId3" Type="http://schemas.openxmlformats.org/officeDocument/2006/relationships/tags" Target="../tags/tag1147.xml"/><Relationship Id="rId2" Type="http://schemas.openxmlformats.org/officeDocument/2006/relationships/tags" Target="../tags/tag1146.xml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159.xml"/><Relationship Id="rId14" Type="http://schemas.openxmlformats.org/officeDocument/2006/relationships/tags" Target="../tags/tag1158.xml"/><Relationship Id="rId13" Type="http://schemas.openxmlformats.org/officeDocument/2006/relationships/tags" Target="../tags/tag1157.xml"/><Relationship Id="rId12" Type="http://schemas.openxmlformats.org/officeDocument/2006/relationships/tags" Target="../tags/tag1156.xml"/><Relationship Id="rId11" Type="http://schemas.openxmlformats.org/officeDocument/2006/relationships/tags" Target="../tags/tag1155.xml"/><Relationship Id="rId10" Type="http://schemas.openxmlformats.org/officeDocument/2006/relationships/tags" Target="../tags/tag1154.xml"/><Relationship Id="rId1" Type="http://schemas.openxmlformats.org/officeDocument/2006/relationships/tags" Target="../tags/tag114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1163.xml"/><Relationship Id="rId3" Type="http://schemas.openxmlformats.org/officeDocument/2006/relationships/tags" Target="../tags/tag1162.xml"/><Relationship Id="rId2" Type="http://schemas.openxmlformats.org/officeDocument/2006/relationships/tags" Target="../tags/tag1161.xml"/><Relationship Id="rId1" Type="http://schemas.openxmlformats.org/officeDocument/2006/relationships/tags" Target="../tags/tag116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66.xml"/><Relationship Id="rId2" Type="http://schemas.openxmlformats.org/officeDocument/2006/relationships/tags" Target="../tags/tag1165.xml"/><Relationship Id="rId1" Type="http://schemas.openxmlformats.org/officeDocument/2006/relationships/tags" Target="../tags/tag116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1170.xml"/><Relationship Id="rId3" Type="http://schemas.openxmlformats.org/officeDocument/2006/relationships/tags" Target="../tags/tag1169.xml"/><Relationship Id="rId2" Type="http://schemas.openxmlformats.org/officeDocument/2006/relationships/tags" Target="../tags/tag1168.xml"/><Relationship Id="rId1" Type="http://schemas.openxmlformats.org/officeDocument/2006/relationships/tags" Target="../tags/tag116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176.xml"/><Relationship Id="rId5" Type="http://schemas.openxmlformats.org/officeDocument/2006/relationships/tags" Target="../tags/tag1175.xml"/><Relationship Id="rId4" Type="http://schemas.openxmlformats.org/officeDocument/2006/relationships/tags" Target="../tags/tag1174.xml"/><Relationship Id="rId3" Type="http://schemas.openxmlformats.org/officeDocument/2006/relationships/tags" Target="../tags/tag1173.xml"/><Relationship Id="rId2" Type="http://schemas.openxmlformats.org/officeDocument/2006/relationships/tags" Target="../tags/tag1172.xml"/><Relationship Id="rId1" Type="http://schemas.openxmlformats.org/officeDocument/2006/relationships/tags" Target="../tags/tag117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7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78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180.xml"/><Relationship Id="rId1" Type="http://schemas.openxmlformats.org/officeDocument/2006/relationships/tags" Target="../tags/tag11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MyBatis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汇报日期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汇报人姓名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>
            <p:custDataLst>
              <p:tags r:id="rId1"/>
            </p:custDataLst>
          </p:nvPr>
        </p:nvSpPr>
        <p:spPr bwMode="auto">
          <a:xfrm>
            <a:off x="669925" y="1137506"/>
            <a:ext cx="3643214" cy="762000"/>
          </a:xfrm>
          <a:prstGeom prst="homePlate">
            <a:avLst/>
          </a:prstGeom>
          <a:solidFill>
            <a:schemeClr val="bg1"/>
          </a:solidFill>
          <a:ln w="19050">
            <a:noFill/>
            <a:round/>
          </a:ln>
          <a:effectLst>
            <a:outerShdw dist="381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="horz" wrap="square" lIns="91440" tIns="45720" rIns="91440" bIns="45720" anchor="b" anchorCtr="0" forceAA="0" compatLnSpc="1">
            <a:normAutofit/>
          </a:bodyPr>
          <a:lstStyle/>
          <a:p>
            <a:pPr algn="r"/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菱形 10"/>
          <p:cNvSpPr/>
          <p:nvPr>
            <p:custDataLst>
              <p:tags r:id="rId2"/>
            </p:custDataLst>
          </p:nvPr>
        </p:nvSpPr>
        <p:spPr>
          <a:xfrm>
            <a:off x="5719589" y="1130300"/>
            <a:ext cx="643112" cy="643112"/>
          </a:xfrm>
          <a:prstGeom prst="diamon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5000" lnSpcReduction="20000"/>
          </a:bodyPr>
          <a:lstStyle/>
          <a:p>
            <a:pPr algn="ctr"/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>
            <p:custDataLst>
              <p:tags r:id="rId3"/>
            </p:custDataLst>
          </p:nvPr>
        </p:nvSpPr>
        <p:spPr bwMode="auto">
          <a:xfrm>
            <a:off x="7757700" y="1258057"/>
            <a:ext cx="3762787" cy="387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单击此处添加文本具体内容</a:t>
            </a:r>
            <a:endParaRPr lang="en-US" altLang="zh-CN" sz="1400" dirty="0" err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4"/>
            </p:custDataLst>
          </p:nvPr>
        </p:nvSpPr>
        <p:spPr bwMode="auto">
          <a:xfrm>
            <a:off x="6362701" y="1258058"/>
            <a:ext cx="1395000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What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菱形 16"/>
          <p:cNvSpPr/>
          <p:nvPr>
            <p:custDataLst>
              <p:tags r:id="rId5"/>
            </p:custDataLst>
          </p:nvPr>
        </p:nvSpPr>
        <p:spPr>
          <a:xfrm>
            <a:off x="5719589" y="2099095"/>
            <a:ext cx="643112" cy="643112"/>
          </a:xfrm>
          <a:prstGeom prst="diamon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5000" lnSpcReduction="20000"/>
          </a:bodyPr>
          <a:lstStyle/>
          <a:p>
            <a:pPr algn="ctr"/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>
            <p:custDataLst>
              <p:tags r:id="rId6"/>
            </p:custDataLst>
          </p:nvPr>
        </p:nvSpPr>
        <p:spPr bwMode="auto">
          <a:xfrm>
            <a:off x="7757700" y="2226852"/>
            <a:ext cx="3762787" cy="387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单击此处添加文本具体内容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>
            <p:custDataLst>
              <p:tags r:id="rId7"/>
            </p:custDataLst>
          </p:nvPr>
        </p:nvSpPr>
        <p:spPr bwMode="auto">
          <a:xfrm>
            <a:off x="6362701" y="2226853"/>
            <a:ext cx="1395000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Why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菱形 20"/>
          <p:cNvSpPr/>
          <p:nvPr>
            <p:custDataLst>
              <p:tags r:id="rId8"/>
            </p:custDataLst>
          </p:nvPr>
        </p:nvSpPr>
        <p:spPr>
          <a:xfrm>
            <a:off x="5719589" y="2906794"/>
            <a:ext cx="643112" cy="643112"/>
          </a:xfrm>
          <a:prstGeom prst="diamon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5000" lnSpcReduction="20000"/>
          </a:bodyPr>
          <a:lstStyle/>
          <a:p>
            <a:pPr algn="ctr"/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>
            <p:custDataLst>
              <p:tags r:id="rId9"/>
            </p:custDataLst>
          </p:nvPr>
        </p:nvSpPr>
        <p:spPr bwMode="auto">
          <a:xfrm>
            <a:off x="7757700" y="3034551"/>
            <a:ext cx="3762787" cy="387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单击此处添加文本具体内容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>
            <p:custDataLst>
              <p:tags r:id="rId10"/>
            </p:custDataLst>
          </p:nvPr>
        </p:nvSpPr>
        <p:spPr bwMode="auto">
          <a:xfrm>
            <a:off x="6362701" y="3034552"/>
            <a:ext cx="1395000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How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11"/>
            </p:custDataLst>
          </p:nvPr>
        </p:nvCxnSpPr>
        <p:spPr>
          <a:xfrm>
            <a:off x="6534150" y="1936254"/>
            <a:ext cx="498633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12"/>
            </p:custDataLst>
          </p:nvPr>
        </p:nvCxnSpPr>
        <p:spPr>
          <a:xfrm>
            <a:off x="6534150" y="2824501"/>
            <a:ext cx="498633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>
            <p:custDataLst>
              <p:tags r:id="rId13"/>
            </p:custDataLst>
          </p:nvPr>
        </p:nvCxnSpPr>
        <p:spPr>
          <a:xfrm>
            <a:off x="6534150" y="3632200"/>
            <a:ext cx="498633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14"/>
            </p:custDataLst>
          </p:nvPr>
        </p:nvSpPr>
        <p:spPr>
          <a:xfrm>
            <a:off x="1257300" y="1286156"/>
            <a:ext cx="2752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</a:t>
            </a:r>
            <a:endParaRPr lang="en-US" altLang="zh-CN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Mybatis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单击此处添加文本具体内容</a:t>
            </a:r>
            <a:endParaRPr lang="zh-CN" altLang="en-US" dirty="0"/>
          </a:p>
        </p:txBody>
      </p:sp>
      <p:sp>
        <p:nvSpPr>
          <p:cNvPr id="33" name="标题 4"/>
          <p:cNvSpPr txBox="1"/>
          <p:nvPr>
            <p:custDataLst>
              <p:tags r:id="rId3"/>
            </p:custDataLst>
          </p:nvPr>
        </p:nvSpPr>
        <p:spPr>
          <a:xfrm>
            <a:off x="5927203" y="2020259"/>
            <a:ext cx="1362597" cy="124081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lang="en-US" altLang="zh-CN" sz="8800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MyBatis 是一款优秀的持久层框架，它支持定制化 SQL、存储过程以及高级映射。MyBatis 避免了几乎所有的 JDBC 代码和手动设置参数以及获取结果集。MyBatis 可以使用简单的 XML 或注解来配置和映射原生信息，将接口和 Java 的 POJOs(Plain Old Java Objects,普通的 Java对象)映射成数据库中的记录。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为什么要用它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单击此处添加文本具体内容</a:t>
            </a:r>
            <a:endParaRPr lang="zh-CN" altLang="en-US" dirty="0"/>
          </a:p>
        </p:txBody>
      </p:sp>
      <p:sp>
        <p:nvSpPr>
          <p:cNvPr id="33" name="标题 4"/>
          <p:cNvSpPr txBox="1"/>
          <p:nvPr>
            <p:custDataLst>
              <p:tags r:id="rId3"/>
            </p:custDataLst>
          </p:nvPr>
        </p:nvSpPr>
        <p:spPr>
          <a:xfrm>
            <a:off x="5927203" y="2020259"/>
            <a:ext cx="1362597" cy="12408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lang="en-US" altLang="zh-CN" sz="8800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2936557" y="2666682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29"/>
          <p:cNvSpPr txBox="1"/>
          <p:nvPr>
            <p:custDataLst>
              <p:tags r:id="rId2"/>
            </p:custDataLst>
          </p:nvPr>
        </p:nvSpPr>
        <p:spPr>
          <a:xfrm>
            <a:off x="2936875" y="2323465"/>
            <a:ext cx="4905375" cy="348615"/>
          </a:xfrm>
          <a:prstGeom prst="rect">
            <a:avLst/>
          </a:prstGeom>
          <a:noFill/>
        </p:spPr>
        <p:txBody>
          <a:bodyPr wrap="square" rtlCol="0">
            <a:normAutofit fontScale="5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Mybatis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是一种基于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POJO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的模型，只需要我们提供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、映射关系和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POJO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30"/>
          <p:cNvSpPr txBox="1"/>
          <p:nvPr>
            <p:custDataLst>
              <p:tags r:id="rId3"/>
            </p:custDataLst>
          </p:nvPr>
        </p:nvSpPr>
        <p:spPr>
          <a:xfrm>
            <a:off x="2936875" y="2957830"/>
            <a:ext cx="4626610" cy="245618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POJO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的映射关系，它提供了自动映射和驼峰映射，这样使我们的开发工作大大减少。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由于没有屏蔽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，提升了系统的响应和性能，我们只需要尽可能的去优化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来优化系统的性能。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支持动态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，以此来适应需求的变化。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>
            <p:custDataLst>
              <p:tags r:id="rId4"/>
            </p:custDataLst>
          </p:nvPr>
        </p:nvSpPr>
        <p:spPr>
          <a:xfrm>
            <a:off x="2510472" y="2390457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900128" y="58430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单击此处添加标题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pic>
        <p:nvPicPr>
          <p:cNvPr id="4" name="内容占位符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29000" y="3165475"/>
            <a:ext cx="5334000" cy="1419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14500" y="2855595"/>
            <a:ext cx="8763000" cy="2038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THANKS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4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90088"/>
</p:tagLst>
</file>

<file path=ppt/tags/tag1135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90088"/>
</p:tagLst>
</file>

<file path=ppt/tags/tag1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39.xml><?xml version="1.0" encoding="utf-8"?>
<p:tagLst xmlns:p="http://schemas.openxmlformats.org/presentationml/2006/main">
  <p:tag name="KSO_WM_BEAUTIFY_FLAG" val="#wm#"/>
  <p:tag name="KSO_WM_TAG_VERSION" val="1.0"/>
  <p:tag name="KSO_WM_TEMPLATE_INDEX" val="20190088"/>
  <p:tag name="KSO_WM_TEMPLATE_CATEGORY" val="custom"/>
  <p:tag name="KSO_WM_TEMPLATE_THUMBS_INDEX" val="1、2、3、4、15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40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VALUE" val="17"/>
  <p:tag name="KSO_WM_UNIT_HIGHLIGHT" val="0"/>
  <p:tag name="KSO_WM_UNIT_COMPATIBLE" val="0"/>
  <p:tag name="KSO_WM_UNIT_TYPE" val="b"/>
  <p:tag name="KSO_WM_UNIT_INDEX" val="1"/>
  <p:tag name="KSO_WM_UNIT_ID" val="custom20190088_1*b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141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8"/>
  <p:tag name="KSO_WM_UNIT_HIGHLIGHT" val="0"/>
  <p:tag name="KSO_WM_UNIT_COMPATIBLE" val="0"/>
  <p:tag name="KSO_WM_UNIT_TYPE" val="a"/>
  <p:tag name="KSO_WM_UNIT_INDEX" val="1"/>
  <p:tag name="KSO_WM_UNIT_ID" val="custom20190088_1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142.xml><?xml version="1.0" encoding="utf-8"?>
<p:tagLst xmlns:p="http://schemas.openxmlformats.org/presentationml/2006/main">
  <p:tag name="KSO_WM_UNIT_ISCONTENTSTITLE" val="0"/>
  <p:tag name="KSO_WM_UNIT_PRESET_TEXT" val="汇报日期"/>
  <p:tag name="KSO_WM_UNIT_VALUE" val="8"/>
  <p:tag name="KSO_WM_UNIT_HIGHLIGHT" val="0"/>
  <p:tag name="KSO_WM_UNIT_COMPATIBLE" val="0"/>
  <p:tag name="KSO_WM_UNIT_TYPE" val="b"/>
  <p:tag name="KSO_WM_UNIT_INDEX" val="2"/>
  <p:tag name="KSO_WM_UNIT_ID" val="custom20190088_1*b*2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143.xml><?xml version="1.0" encoding="utf-8"?>
<p:tagLst xmlns:p="http://schemas.openxmlformats.org/presentationml/2006/main">
  <p:tag name="KSO_WM_UNIT_ISCONTENTSTITLE" val="0"/>
  <p:tag name="KSO_WM_UNIT_PRESET_TEXT" val="汇报人姓名"/>
  <p:tag name="KSO_WM_UNIT_VALUE" val="8"/>
  <p:tag name="KSO_WM_UNIT_HIGHLIGHT" val="0"/>
  <p:tag name="KSO_WM_UNIT_COMPATIBLE" val="0"/>
  <p:tag name="KSO_WM_UNIT_TYPE" val="b"/>
  <p:tag name="KSO_WM_UNIT_INDEX" val="3"/>
  <p:tag name="KSO_WM_UNIT_ID" val="custom20190088_1*b*3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144.xml><?xml version="1.0" encoding="utf-8"?>
<p:tagLst xmlns:p="http://schemas.openxmlformats.org/presentationml/2006/main">
  <p:tag name="KSO_WM_SLIDE_ID" val="custom20190088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0088"/>
  <p:tag name="KSO_WM_SLIDE_LAYOUT" val="a_b"/>
  <p:tag name="KSO_WM_SLIDE_LAYOUT_CNT" val="1_3"/>
  <p:tag name="KSO_WM_TEMPLATE_THUMBS_INDEX" val="1、2、3、4、15"/>
</p:tagLst>
</file>

<file path=ppt/tags/tag114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1"/>
  <p:tag name="KSO_WM_UNIT_ID" val="custom20190088_2*i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COLOR_SCHEME_SHAPE_ID" val="4"/>
  <p:tag name="KSO_WM_UNIT_COLOR_SCHEME_PARENT_PAGE" val="0_5"/>
  <p:tag name="KSO_WM_UNIT_DIAGRAM_ISNUMVISUAL" val="0"/>
  <p:tag name="KSO_WM_UNIT_DIAGRAM_ISREFERUNIT" val="0"/>
</p:tagLst>
</file>

<file path=ppt/tags/tag114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90088_2*m_h_i*1_1_1"/>
  <p:tag name="KSO_WM_TEMPLATE_CATEGORY" val="custom"/>
  <p:tag name="KSO_WM_TEMPLATE_INDEX" val="20190088"/>
  <p:tag name="KSO_WM_UNIT_LAYERLEVEL" val="1_1_1"/>
  <p:tag name="KSO_WM_TAG_VERSION" val="1.0"/>
  <p:tag name="KSO_WM_BEAUTIFY_FLAG" val="#wm#"/>
  <p:tag name="KSO_WM_UNIT_COLOR_SCHEME_SHAPE_ID" val="11"/>
  <p:tag name="KSO_WM_UNIT_COLOR_SCHEME_PARENT_PAGE" val="0_5"/>
  <p:tag name="KSO_WM_UNIT_DIAGRAM_ISNUMVISUAL" val="0"/>
  <p:tag name="KSO_WM_UNIT_DIAGRAM_ISREFERUNIT" val="0"/>
</p:tagLst>
</file>

<file path=ppt/tags/tag114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1_1"/>
  <p:tag name="KSO_WM_UNIT_ID" val="custom20190088_2*m_h_f*1_1_1"/>
  <p:tag name="KSO_WM_TEMPLATE_CATEGORY" val="custom"/>
  <p:tag name="KSO_WM_TEMPLATE_INDEX" val="20190088"/>
  <p:tag name="KSO_WM_UNIT_LAYERLEVEL" val="1_1_1"/>
  <p:tag name="KSO_WM_TAG_VERSION" val="1.0"/>
  <p:tag name="KSO_WM_BEAUTIFY_FLAG" val="#wm#"/>
  <p:tag name="KSO_WM_UNIT_PRESET_TEXT" val="单击此处添加文本具体内容"/>
  <p:tag name="KSO_WM_UNIT_VALUE" val="25"/>
  <p:tag name="KSO_WM_UNIT_COLOR_SCHEME_SHAPE_ID" val="38"/>
  <p:tag name="KSO_WM_UNIT_COLOR_SCHEME_PARENT_PAGE" val="0_5"/>
  <p:tag name="KSO_WM_UNIT_DIAGRAM_ISNUMVISUAL" val="0"/>
  <p:tag name="KSO_WM_UNIT_DIAGRAM_ISREFERUNIT" val="0"/>
</p:tagLst>
</file>

<file path=ppt/tags/tag1148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custom20190088_2*m_h_a*1_1_1"/>
  <p:tag name="KSO_WM_TEMPLATE_CATEGORY" val="custom"/>
  <p:tag name="KSO_WM_TEMPLATE_INDEX" val="20190088"/>
  <p:tag name="KSO_WM_UNIT_LAYERLEVEL" val="1_1_1"/>
  <p:tag name="KSO_WM_TAG_VERSION" val="1.0"/>
  <p:tag name="KSO_WM_BEAUTIFY_FLAG" val="#wm#"/>
  <p:tag name="KSO_WM_UNIT_PRESET_TEXT" val="添加标题"/>
  <p:tag name="KSO_WM_UNIT_VALUE" val="5"/>
  <p:tag name="KSO_WM_UNIT_COLOR_SCHEME_SHAPE_ID" val="39"/>
  <p:tag name="KSO_WM_UNIT_COLOR_SCHEME_PARENT_PAGE" val="0_5"/>
  <p:tag name="KSO_WM_UNIT_DIAGRAM_ISNUMVISUAL" val="0"/>
  <p:tag name="KSO_WM_UNIT_DIAGRAM_ISREFERUNIT" val="0"/>
</p:tagLst>
</file>

<file path=ppt/tags/tag114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90088_2*m_h_i*1_2_1"/>
  <p:tag name="KSO_WM_TEMPLATE_CATEGORY" val="custom"/>
  <p:tag name="KSO_WM_TEMPLATE_INDEX" val="20190088"/>
  <p:tag name="KSO_WM_UNIT_LAYERLEVEL" val="1_1_1"/>
  <p:tag name="KSO_WM_TAG_VERSION" val="1.0"/>
  <p:tag name="KSO_WM_BEAUTIFY_FLAG" val="#wm#"/>
  <p:tag name="KSO_WM_UNIT_COLOR_SCHEME_SHAPE_ID" val="17"/>
  <p:tag name="KSO_WM_UNIT_COLOR_SCHEME_PARENT_PAGE" val="0_5"/>
  <p:tag name="KSO_WM_UNIT_DIAGRAM_ISNUMVISUAL" val="0"/>
  <p:tag name="KSO_WM_UNIT_DIAGRAM_ISREFERUNIT" val="0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5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90088_2*m_h_f*1_2_1"/>
  <p:tag name="KSO_WM_TEMPLATE_CATEGORY" val="custom"/>
  <p:tag name="KSO_WM_TEMPLATE_INDEX" val="20190088"/>
  <p:tag name="KSO_WM_UNIT_LAYERLEVEL" val="1_1_1"/>
  <p:tag name="KSO_WM_TAG_VERSION" val="1.0"/>
  <p:tag name="KSO_WM_BEAUTIFY_FLAG" val="#wm#"/>
  <p:tag name="KSO_WM_UNIT_VALUE" val="25"/>
  <p:tag name="KSO_WM_UNIT_PRESET_TEXT" val="单击此处添加文本具体内容"/>
  <p:tag name="KSO_WM_UNIT_COLOR_SCHEME_SHAPE_ID" val="41"/>
  <p:tag name="KSO_WM_UNIT_COLOR_SCHEME_PARENT_PAGE" val="0_5"/>
  <p:tag name="KSO_WM_UNIT_DIAGRAM_ISNUMVISUAL" val="0"/>
  <p:tag name="KSO_WM_UNIT_DIAGRAM_ISREFERUNIT" val="0"/>
</p:tagLst>
</file>

<file path=ppt/tags/tag1151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DIAGRAM_GROUP_CODE" val="m1-1"/>
  <p:tag name="KSO_WM_UNIT_TYPE" val="m_h_a"/>
  <p:tag name="KSO_WM_UNIT_INDEX" val="1_2_1"/>
  <p:tag name="KSO_WM_UNIT_ID" val="custom20190088_2*m_h_a*1_2_1"/>
  <p:tag name="KSO_WM_TEMPLATE_CATEGORY" val="custom"/>
  <p:tag name="KSO_WM_TEMPLATE_INDEX" val="20190088"/>
  <p:tag name="KSO_WM_UNIT_LAYERLEVEL" val="1_1_1"/>
  <p:tag name="KSO_WM_TAG_VERSION" val="1.0"/>
  <p:tag name="KSO_WM_BEAUTIFY_FLAG" val="#wm#"/>
  <p:tag name="KSO_WM_UNIT_PRESET_TEXT" val="添加标题"/>
  <p:tag name="KSO_WM_UNIT_VALUE" val="5"/>
  <p:tag name="KSO_WM_UNIT_COLOR_SCHEME_SHAPE_ID" val="42"/>
  <p:tag name="KSO_WM_UNIT_COLOR_SCHEME_PARENT_PAGE" val="0_5"/>
  <p:tag name="KSO_WM_UNIT_DIAGRAM_ISNUMVISUAL" val="0"/>
  <p:tag name="KSO_WM_UNIT_DIAGRAM_ISREFERUNIT" val="0"/>
</p:tagLst>
</file>

<file path=ppt/tags/tag115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custom20190088_2*m_h_i*1_3_1"/>
  <p:tag name="KSO_WM_TEMPLATE_CATEGORY" val="custom"/>
  <p:tag name="KSO_WM_TEMPLATE_INDEX" val="20190088"/>
  <p:tag name="KSO_WM_UNIT_LAYERLEVEL" val="1_1_1"/>
  <p:tag name="KSO_WM_TAG_VERSION" val="1.0"/>
  <p:tag name="KSO_WM_BEAUTIFY_FLAG" val="#wm#"/>
  <p:tag name="KSO_WM_UNIT_COLOR_SCHEME_SHAPE_ID" val="21"/>
  <p:tag name="KSO_WM_UNIT_COLOR_SCHEME_PARENT_PAGE" val="0_5"/>
  <p:tag name="KSO_WM_UNIT_DIAGRAM_ISNUMVISUAL" val="0"/>
  <p:tag name="KSO_WM_UNIT_DIAGRAM_ISREFERUNIT" val="0"/>
</p:tagLst>
</file>

<file path=ppt/tags/tag115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3_1"/>
  <p:tag name="KSO_WM_UNIT_ID" val="custom20190088_2*m_h_f*1_3_1"/>
  <p:tag name="KSO_WM_TEMPLATE_CATEGORY" val="custom"/>
  <p:tag name="KSO_WM_TEMPLATE_INDEX" val="20190088"/>
  <p:tag name="KSO_WM_UNIT_LAYERLEVEL" val="1_1_1"/>
  <p:tag name="KSO_WM_TAG_VERSION" val="1.0"/>
  <p:tag name="KSO_WM_BEAUTIFY_FLAG" val="#wm#"/>
  <p:tag name="KSO_WM_UNIT_PRESET_TEXT" val="单击此处添加文本具体内容"/>
  <p:tag name="KSO_WM_UNIT_VALUE" val="25"/>
  <p:tag name="KSO_WM_UNIT_COLOR_SCHEME_SHAPE_ID" val="44"/>
  <p:tag name="KSO_WM_UNIT_COLOR_SCHEME_PARENT_PAGE" val="0_5"/>
  <p:tag name="KSO_WM_UNIT_DIAGRAM_ISNUMVISUAL" val="0"/>
  <p:tag name="KSO_WM_UNIT_DIAGRAM_ISREFERUNIT" val="0"/>
</p:tagLst>
</file>

<file path=ppt/tags/tag1154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DIAGRAM_GROUP_CODE" val="m1-1"/>
  <p:tag name="KSO_WM_UNIT_TYPE" val="m_h_a"/>
  <p:tag name="KSO_WM_UNIT_INDEX" val="1_3_1"/>
  <p:tag name="KSO_WM_UNIT_ID" val="custom20190088_2*m_h_a*1_3_1"/>
  <p:tag name="KSO_WM_TEMPLATE_CATEGORY" val="custom"/>
  <p:tag name="KSO_WM_TEMPLATE_INDEX" val="20190088"/>
  <p:tag name="KSO_WM_UNIT_LAYERLEVEL" val="1_1_1"/>
  <p:tag name="KSO_WM_TAG_VERSION" val="1.0"/>
  <p:tag name="KSO_WM_BEAUTIFY_FLAG" val="#wm#"/>
  <p:tag name="KSO_WM_UNIT_PRESET_TEXT" val="添加标题"/>
  <p:tag name="KSO_WM_UNIT_VALUE" val="5"/>
  <p:tag name="KSO_WM_UNIT_COLOR_SCHEME_SHAPE_ID" val="45"/>
  <p:tag name="KSO_WM_UNIT_COLOR_SCHEME_PARENT_PAGE" val="0_5"/>
  <p:tag name="KSO_WM_UNIT_DIAGRAM_ISNUMVISUAL" val="0"/>
  <p:tag name="KSO_WM_UNIT_DIAGRAM_ISREFERUNIT" val="0"/>
</p:tagLst>
</file>

<file path=ppt/tags/tag115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1"/>
  <p:tag name="KSO_WM_UNIT_ID" val="custom20190088_2*m_z*1_1"/>
  <p:tag name="KSO_WM_TEMPLATE_CATEGORY" val="custom"/>
  <p:tag name="KSO_WM_TEMPLATE_INDEX" val="20190088"/>
  <p:tag name="KSO_WM_UNIT_LAYERLEVEL" val="1_1"/>
  <p:tag name="KSO_WM_TAG_VERSION" val="1.0"/>
  <p:tag name="KSO_WM_BEAUTIFY_FLAG" val="#wm#"/>
  <p:tag name="KSO_WM_UNIT_COLOR_SCHEME_SHAPE_ID" val="13"/>
  <p:tag name="KSO_WM_UNIT_COLOR_SCHEME_PARENT_PAGE" val="0_5"/>
  <p:tag name="KSO_WM_UNIT_ABSOLUTE_COLOR" val="1"/>
  <p:tag name="KSO_WM_UNIT_DIAGRAM_ISNUMVISUAL" val="0"/>
  <p:tag name="KSO_WM_UNIT_DIAGRAM_ISREFERUNIT" val="0"/>
</p:tagLst>
</file>

<file path=ppt/tags/tag115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2"/>
  <p:tag name="KSO_WM_UNIT_ID" val="custom20190088_2*m_z*1_2"/>
  <p:tag name="KSO_WM_TEMPLATE_CATEGORY" val="custom"/>
  <p:tag name="KSO_WM_TEMPLATE_INDEX" val="20190088"/>
  <p:tag name="KSO_WM_UNIT_LAYERLEVEL" val="1_1"/>
  <p:tag name="KSO_WM_TAG_VERSION" val="1.0"/>
  <p:tag name="KSO_WM_BEAUTIFY_FLAG" val="#wm#"/>
  <p:tag name="KSO_WM_UNIT_COLOR_SCHEME_SHAPE_ID" val="36"/>
  <p:tag name="KSO_WM_UNIT_COLOR_SCHEME_PARENT_PAGE" val="0_5"/>
  <p:tag name="KSO_WM_UNIT_ABSOLUTE_COLOR" val="1"/>
  <p:tag name="KSO_WM_UNIT_DIAGRAM_ISNUMVISUAL" val="0"/>
  <p:tag name="KSO_WM_UNIT_DIAGRAM_ISREFERUNIT" val="0"/>
</p:tagLst>
</file>

<file path=ppt/tags/tag115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3"/>
  <p:tag name="KSO_WM_UNIT_ID" val="custom20190088_2*m_z*1_3"/>
  <p:tag name="KSO_WM_TEMPLATE_CATEGORY" val="custom"/>
  <p:tag name="KSO_WM_TEMPLATE_INDEX" val="20190088"/>
  <p:tag name="KSO_WM_UNIT_LAYERLEVEL" val="1_1"/>
  <p:tag name="KSO_WM_TAG_VERSION" val="1.0"/>
  <p:tag name="KSO_WM_BEAUTIFY_FLAG" val="#wm#"/>
  <p:tag name="KSO_WM_UNIT_COLOR_SCHEME_SHAPE_ID" val="37"/>
  <p:tag name="KSO_WM_UNIT_COLOR_SCHEME_PARENT_PAGE" val="0_5"/>
  <p:tag name="KSO_WM_UNIT_ABSOLUTE_COLOR" val="1"/>
  <p:tag name="KSO_WM_UNIT_DIAGRAM_ISNUMVISUAL" val="0"/>
  <p:tag name="KSO_WM_UNIT_DIAGRAM_ISREFERUNIT" val="0"/>
</p:tagLst>
</file>

<file path=ppt/tags/tag1158.xml><?xml version="1.0" encoding="utf-8"?>
<p:tagLst xmlns:p="http://schemas.openxmlformats.org/presentationml/2006/main">
  <p:tag name="KSO_WM_UNIT_ISCONTENTSTITLE" val="1"/>
  <p:tag name="KSO_WM_UNIT_PRESET_TEXT" val="CONTENT"/>
  <p:tag name="KSO_WM_UNIT_VALUE" val="7"/>
  <p:tag name="KSO_WM_UNIT_HIGHLIGHT" val="0"/>
  <p:tag name="KSO_WM_UNIT_COMPATIBLE" val="0"/>
  <p:tag name="KSO_WM_DIAGRAM_GROUP_CODE" val="m1-1"/>
  <p:tag name="KSO_WM_UNIT_TYPE" val="a"/>
  <p:tag name="KSO_WM_UNIT_INDEX" val="1"/>
  <p:tag name="KSO_WM_UNIT_ID" val="custom20190088_2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COLOR_SCHEME_SHAPE_ID" val="26"/>
  <p:tag name="KSO_WM_UNIT_COLOR_SCHEME_PARENT_PAGE" val="0_5"/>
  <p:tag name="KSO_WM_UNIT_DIAGRAM_ISNUMVISUAL" val="0"/>
  <p:tag name="KSO_WM_UNIT_DIAGRAM_ISREFERUNIT" val="0"/>
</p:tagLst>
</file>

<file path=ppt/tags/tag1159.xml><?xml version="1.0" encoding="utf-8"?>
<p:tagLst xmlns:p="http://schemas.openxmlformats.org/presentationml/2006/main">
  <p:tag name="KSO_WM_SLIDE_ID" val="custom20190088_2"/>
  <p:tag name="KSO_WM_SLIDE_ITEM_CNT" val="6"/>
  <p:tag name="KSO_WM_SLIDE_INDEX" val="2"/>
  <p:tag name="KSO_WM_TAG_VERSION" val="1.0"/>
  <p:tag name="KSO_WM_BEAUTIFY_FLAG" val="#wm#"/>
  <p:tag name="KSO_WM_TEMPLATE_CATEGORY" val="custom"/>
  <p:tag name="KSO_WM_TEMPLATE_INDEX" val="20190088"/>
  <p:tag name="KSO_WM_DIAGRAM_GROUP_CODE" val="m1-1"/>
  <p:tag name="KSO_WM_SLIDE_DIAGTYPE" val="m"/>
  <p:tag name="KSO_WM_SLIDE_LAYOUT" val="a_m"/>
  <p:tag name="KSO_WM_SLIDE_LAYOUT_CNT" val="1_1"/>
  <p:tag name="KSO_WM_SLIDE_TYPE" val="text"/>
  <p:tag name="KSO_WM_SLIDE_SUBTYPE" val="diag"/>
  <p:tag name="KSO_WM_SLIDE_SIZE" val="456.764*393.315"/>
  <p:tag name="KSO_WM_SLIDE_POSITION" val="450.361*89"/>
  <p:tag name="KSO_WM_SLIDE_COLORSCHEME_VERSION" val="3.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60.xml><?xml version="1.0" encoding="utf-8"?>
<p:tagLst xmlns:p="http://schemas.openxmlformats.org/presentationml/2006/main">
  <p:tag name="KSO_WM_UNIT_HIGHLIGHT" val="0"/>
  <p:tag name="KSO_WM_UNIT_COMPATIBLE" val="0"/>
  <p:tag name="KSO_WM_UNIT_ID" val="custom20190088_3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9"/>
  <p:tag name="KSO_WM_UNIT_TYPE" val="a"/>
  <p:tag name="KSO_WM_UNIT_INDEX" val="1"/>
  <p:tag name="KSO_WM_UNIT_DIAGRAM_ISNUMVISUAL" val="0"/>
  <p:tag name="KSO_WM_UNIT_DIAGRAM_ISREFERUNIT" val="0"/>
</p:tagLst>
</file>

<file path=ppt/tags/tag1161.xml><?xml version="1.0" encoding="utf-8"?>
<p:tagLst xmlns:p="http://schemas.openxmlformats.org/presentationml/2006/main">
  <p:tag name="KSO_WM_UNIT_HIGHLIGHT" val="0"/>
  <p:tag name="KSO_WM_UNIT_COMPATIBLE" val="0"/>
  <p:tag name="KSO_WM_UNIT_ID" val="custom20190088_3*b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文本具体内容"/>
  <p:tag name="KSO_WM_UNIT_VALUE" val="36"/>
  <p:tag name="KSO_WM_UNIT_TYPE" val="b"/>
  <p:tag name="KSO_WM_UNIT_INDEX" val="1"/>
  <p:tag name="KSO_WM_UNIT_DIAGRAM_ISNUMVISUAL" val="0"/>
  <p:tag name="KSO_WM_UNIT_DIAGRAM_ISREFERUNIT" val="0"/>
</p:tagLst>
</file>

<file path=ppt/tags/tag1162.xml><?xml version="1.0" encoding="utf-8"?>
<p:tagLst xmlns:p="http://schemas.openxmlformats.org/presentationml/2006/main">
  <p:tag name="KSO_WM_UNIT_HIGHLIGHT" val="0"/>
  <p:tag name="KSO_WM_UNIT_COMPATIBLE" val="0"/>
  <p:tag name="KSO_WM_UNIT_ID" val="custom20190088_3*e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01"/>
  <p:tag name="KSO_WM_UNIT_VALUE" val="1"/>
  <p:tag name="KSO_WM_UNIT_TYPE" val="e"/>
  <p:tag name="KSO_WM_UNIT_INDEX" val="1"/>
  <p:tag name="KSO_WM_UNIT_DIAGRAM_ISNUMVISUAL" val="0"/>
  <p:tag name="KSO_WM_UNIT_DIAGRAM_ISREFERUNIT" val="0"/>
</p:tagLst>
</file>

<file path=ppt/tags/tag1163.xml><?xml version="1.0" encoding="utf-8"?>
<p:tagLst xmlns:p="http://schemas.openxmlformats.org/presentationml/2006/main">
  <p:tag name="KSO_WM_SLIDE_ID" val="custom20190088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088"/>
  <p:tag name="KSO_WM_SLIDE_TYPE" val="sectionTitle"/>
  <p:tag name="KSO_WM_SLIDE_SUBTYPE" val="pureTxt"/>
  <p:tag name="KSO_WM_SLIDE_LAYOUT" val="a_b_e"/>
  <p:tag name="KSO_WM_SLIDE_LAYOUT_CNT" val="1_1_1"/>
</p:tagLst>
</file>

<file path=ppt/tags/tag1164.xml><?xml version="1.0" encoding="utf-8"?>
<p:tagLst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65.xml><?xml version="1.0" encoding="utf-8"?>
<p:tagLst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66.xml><?xml version="1.0" encoding="utf-8"?>
<p:tagLst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67.xml><?xml version="1.0" encoding="utf-8"?>
<p:tagLst xmlns:p="http://schemas.openxmlformats.org/presentationml/2006/main">
  <p:tag name="KSO_WM_UNIT_HIGHLIGHT" val="0"/>
  <p:tag name="KSO_WM_UNIT_COMPATIBLE" val="0"/>
  <p:tag name="KSO_WM_UNIT_ID" val="custom20190088_3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9"/>
  <p:tag name="KSO_WM_UNIT_TYPE" val="a"/>
  <p:tag name="KSO_WM_UNIT_INDEX" val="1"/>
  <p:tag name="KSO_WM_UNIT_DIAGRAM_ISNUMVISUAL" val="0"/>
  <p:tag name="KSO_WM_UNIT_DIAGRAM_ISREFERUNIT" val="0"/>
</p:tagLst>
</file>

<file path=ppt/tags/tag1168.xml><?xml version="1.0" encoding="utf-8"?>
<p:tagLst xmlns:p="http://schemas.openxmlformats.org/presentationml/2006/main">
  <p:tag name="KSO_WM_UNIT_HIGHLIGHT" val="0"/>
  <p:tag name="KSO_WM_UNIT_COMPATIBLE" val="0"/>
  <p:tag name="KSO_WM_UNIT_ID" val="custom20190088_3*b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文本具体内容"/>
  <p:tag name="KSO_WM_UNIT_VALUE" val="36"/>
  <p:tag name="KSO_WM_UNIT_TYPE" val="b"/>
  <p:tag name="KSO_WM_UNIT_INDEX" val="1"/>
  <p:tag name="KSO_WM_UNIT_DIAGRAM_ISNUMVISUAL" val="0"/>
  <p:tag name="KSO_WM_UNIT_DIAGRAM_ISREFERUNIT" val="0"/>
</p:tagLst>
</file>

<file path=ppt/tags/tag1169.xml><?xml version="1.0" encoding="utf-8"?>
<p:tagLst xmlns:p="http://schemas.openxmlformats.org/presentationml/2006/main">
  <p:tag name="KSO_WM_UNIT_HIGHLIGHT" val="0"/>
  <p:tag name="KSO_WM_UNIT_COMPATIBLE" val="0"/>
  <p:tag name="KSO_WM_UNIT_ID" val="custom20190088_3*e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01"/>
  <p:tag name="KSO_WM_UNIT_VALUE" val="1"/>
  <p:tag name="KSO_WM_UNIT_TYPE" val="e"/>
  <p:tag name="KSO_WM_UNIT_INDEX" val="1"/>
  <p:tag name="KSO_WM_UNIT_DIAGRAM_ISNUMVISUAL" val="0"/>
  <p:tag name="KSO_WM_UNIT_DIAGRAM_ISREFERUNIT" val="0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70.xml><?xml version="1.0" encoding="utf-8"?>
<p:tagLst xmlns:p="http://schemas.openxmlformats.org/presentationml/2006/main">
  <p:tag name="KSO_WM_SLIDE_ID" val="custom20190088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088"/>
  <p:tag name="KSO_WM_SLIDE_TYPE" val="sectionTitle"/>
  <p:tag name="KSO_WM_SLIDE_SUBTYPE" val="pureTxt"/>
  <p:tag name="KSO_WM_SLIDE_LAYOUT" val="a_b_e"/>
  <p:tag name="KSO_WM_SLIDE_LAYOUT_CNT" val="1_1_1"/>
</p:tagLst>
</file>

<file path=ppt/tags/tag1171.xml><?xml version="1.0" encoding="utf-8"?>
<p:tagLst xmlns:p="http://schemas.openxmlformats.org/presentationml/2006/main">
  <p:tag name="KSO_WM_TEMPLATE_CATEGORY" val="custom"/>
  <p:tag name="KSO_WM_TEMPLATE_INDEX" val="20190088"/>
  <p:tag name="KSO_WM_TAG_VERSION" val="1.0"/>
  <p:tag name="KSO_WM_UNIT_TYPE" val="m_h_i"/>
  <p:tag name="KSO_WM_UNIT_INDEX" val="1_1_1"/>
  <p:tag name="KSO_WM_UNIT_ID" val="custom20190088_5*m_h_i*1_1_1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1172.xml><?xml version="1.0" encoding="utf-8"?>
<p:tagLst xmlns:p="http://schemas.openxmlformats.org/presentationml/2006/main">
  <p:tag name="KSO_WM_TEMPLATE_CATEGORY" val="custom"/>
  <p:tag name="KSO_WM_TEMPLATE_INDEX" val="20190088"/>
  <p:tag name="KSO_WM_TAG_VERSION" val="1.0"/>
  <p:tag name="KSO_WM_UNIT_TYPE" val="m_h_a"/>
  <p:tag name="KSO_WM_UNIT_INDEX" val="1_1_1"/>
  <p:tag name="KSO_WM_UNIT_ID" val="custom20190088_5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73.xml><?xml version="1.0" encoding="utf-8"?>
<p:tagLst xmlns:p="http://schemas.openxmlformats.org/presentationml/2006/main">
  <p:tag name="KSO_WM_TEMPLATE_CATEGORY" val="custom"/>
  <p:tag name="KSO_WM_TEMPLATE_INDEX" val="20190088"/>
  <p:tag name="KSO_WM_TAG_VERSION" val="1.0"/>
  <p:tag name="KSO_WM_UNIT_TYPE" val="m_h_f"/>
  <p:tag name="KSO_WM_UNIT_INDEX" val="1_1_1"/>
  <p:tag name="KSO_WM_UNIT_ID" val="custom20190088_5*m_h_f*1_1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2"/>
  <p:tag name="KSO_WM_UNIT_PRESET_TEXT" val="单击此处添加文本具体内容，简明扼要的阐述您的观点。根据需要可酌情增减文字，以便观者准确的理解您传达的思想。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74.xml><?xml version="1.0" encoding="utf-8"?>
<p:tagLst xmlns:p="http://schemas.openxmlformats.org/presentationml/2006/main">
  <p:tag name="KSO_WM_TEMPLATE_CATEGORY" val="custom"/>
  <p:tag name="KSO_WM_TEMPLATE_INDEX" val="20190088"/>
  <p:tag name="KSO_WM_TAG_VERSION" val="1.0"/>
  <p:tag name="KSO_WM_UNIT_TYPE" val="m_h_i"/>
  <p:tag name="KSO_WM_UNIT_INDEX" val="1_1_2"/>
  <p:tag name="KSO_WM_UNIT_ID" val="custom20190088_5*m_h_i*1_1_2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175.xml><?xml version="1.0" encoding="utf-8"?>
<p:tagLst xmlns:p="http://schemas.openxmlformats.org/presentationml/2006/main">
  <p:tag name="KSO_WM_TEMPLATE_CATEGORY" val="custom"/>
  <p:tag name="KSO_WM_TEMPLATE_INDEX" val="20190088"/>
  <p:tag name="KSO_WM_UNIT_TYPE" val="a"/>
  <p:tag name="KSO_WM_UNIT_INDEX" val="1"/>
  <p:tag name="KSO_WM_UNIT_ID" val="custom20190088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TEXT_FILL_FORE_SCHEMECOLOR_INDEX" val="13"/>
  <p:tag name="KSO_WM_UNIT_TEXT_FILL_TYPE" val="1"/>
  <p:tag name="KSO_WM_UNIT_USESOURCEFORMAT_APPLY" val="1"/>
</p:tagLst>
</file>

<file path=ppt/tags/tag1176.xml><?xml version="1.0" encoding="utf-8"?>
<p:tagLst xmlns:p="http://schemas.openxmlformats.org/presentationml/2006/main">
  <p:tag name="KSO_WM_SLIDE_ID" val="custom20190088_5"/>
  <p:tag name="KSO_WM_SLIDE_TYPE" val="text"/>
  <p:tag name="KSO_WM_SLIDE_SUBTYPE" val="diag"/>
  <p:tag name="KSO_WM_SLIDE_ITEM_CNT" val="1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0088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</p:tagLst>
</file>

<file path=ppt/tags/tag1177.xml><?xml version="1.0" encoding="utf-8"?>
<p:tagLst xmlns:p="http://schemas.openxmlformats.org/presentationml/2006/main">
  <p:tag name="KSO_WM_BEAUTIFY_FLAG" val="#wm#"/>
  <p:tag name="KSO_WM_TEMPLATE_CATEGORY" val="custom"/>
  <p:tag name="KSO_WM_TEMPLATE_INDEX" val="20190088"/>
</p:tagLst>
</file>

<file path=ppt/tags/tag1178.xml><?xml version="1.0" encoding="utf-8"?>
<p:tagLst xmlns:p="http://schemas.openxmlformats.org/presentationml/2006/main">
  <p:tag name="KSO_WM_BEAUTIFY_FLAG" val="#wm#"/>
  <p:tag name="KSO_WM_TEMPLATE_CATEGORY" val="custom"/>
  <p:tag name="KSO_WM_TEMPLATE_INDEX" val="20190088"/>
</p:tagLst>
</file>

<file path=ppt/tags/tag1179.xml><?xml version="1.0" encoding="utf-8"?>
<p:tagLst xmlns:p="http://schemas.openxmlformats.org/presentationml/2006/main">
  <p:tag name="KSO_WM_UNIT_HIGHLIGHT" val="0"/>
  <p:tag name="KSO_WM_UNIT_COMPATIBLE" val="0"/>
  <p:tag name="KSO_WM_UNIT_ID" val="custom20190088_15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THANKS"/>
  <p:tag name="KSO_WM_UNIT_VALUE" val="6"/>
  <p:tag name="KSO_WM_UNIT_TYPE" val="a"/>
  <p:tag name="KSO_WM_UNIT_INDEX" val="1"/>
  <p:tag name="KSO_WM_UNIT_DIAGRAM_ISNUMVISUAL" val="0"/>
  <p:tag name="KSO_WM_UNIT_DIAGRAM_ISREFERUNIT" val="0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80.xml><?xml version="1.0" encoding="utf-8"?>
<p:tagLst xmlns:p="http://schemas.openxmlformats.org/presentationml/2006/main">
  <p:tag name="KSO_WM_SLIDE_ID" val="custom20190088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0088"/>
  <p:tag name="KSO_WM_SLIDE_TYPE" val="endPage"/>
  <p:tag name="KSO_WM_SLIDE_SUBTYPE" val="pureTxt"/>
  <p:tag name="KSO_WM_SLIDE_LAYOUT" val="a"/>
  <p:tag name="KSO_WM_SLIDE_LAYOUT_CNT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49">
      <a:dk1>
        <a:srgbClr val="000000"/>
      </a:dk1>
      <a:lt1>
        <a:srgbClr val="FFFFFF"/>
      </a:lt1>
      <a:dk2>
        <a:srgbClr val="768394"/>
      </a:dk2>
      <a:lt2>
        <a:srgbClr val="FF7F5B"/>
      </a:lt2>
      <a:accent1>
        <a:srgbClr val="FF7F5B"/>
      </a:accent1>
      <a:accent2>
        <a:srgbClr val="FE9B57"/>
      </a:accent2>
      <a:accent3>
        <a:srgbClr val="FFCE4C"/>
      </a:accent3>
      <a:accent4>
        <a:srgbClr val="72564C"/>
      </a:accent4>
      <a:accent5>
        <a:srgbClr val="F43873"/>
      </a:accent5>
      <a:accent6>
        <a:srgbClr val="FF7F5B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WPS 演示</Application>
  <PresentationFormat>宽屏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Impact</vt:lpstr>
      <vt:lpstr>Arial Black</vt:lpstr>
      <vt:lpstr>Arial Unicode MS</vt:lpstr>
      <vt:lpstr>Calibri</vt:lpstr>
      <vt:lpstr>Office 主题​​</vt:lpstr>
      <vt:lpstr>MyBatis</vt:lpstr>
      <vt:lpstr>PowerPoint 演示文稿</vt:lpstr>
      <vt:lpstr>什么是Mybatis</vt:lpstr>
      <vt:lpstr>单击此处添加标题</vt:lpstr>
      <vt:lpstr>为什么要用它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Risus</cp:lastModifiedBy>
  <cp:revision>2</cp:revision>
  <dcterms:created xsi:type="dcterms:W3CDTF">2018-11-09T11:20:00Z</dcterms:created>
  <dcterms:modified xsi:type="dcterms:W3CDTF">2018-12-23T14:04:47Z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2052-11.1.0.8002</vt:lpwstr>
  </property>
</Properties>
</file>