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326" r:id="rId3"/>
    <p:sldId id="354" r:id="rId4"/>
    <p:sldId id="355" r:id="rId5"/>
    <p:sldId id="356" r:id="rId6"/>
    <p:sldId id="358" r:id="rId7"/>
    <p:sldId id="347" r:id="rId8"/>
    <p:sldId id="359" r:id="rId9"/>
    <p:sldId id="360" r:id="rId10"/>
    <p:sldId id="361" r:id="rId11"/>
    <p:sldId id="357" r:id="rId12"/>
    <p:sldId id="362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299" autoAdjust="0"/>
  </p:normalViewPr>
  <p:slideViewPr>
    <p:cSldViewPr snapToGrid="0">
      <p:cViewPr varScale="1">
        <p:scale>
          <a:sx n="89" d="100"/>
          <a:sy n="89" d="100"/>
        </p:scale>
        <p:origin x="224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an Wang" userId="5375c050-d6a4-4212-980e-f548dd476485" providerId="ADAL" clId="{C3055E61-5190-1245-83DE-CD3C604F7ADB}"/>
    <pc:docChg chg="custSel modSld">
      <pc:chgData name="Guan Wang" userId="5375c050-d6a4-4212-980e-f548dd476485" providerId="ADAL" clId="{C3055E61-5190-1245-83DE-CD3C604F7ADB}" dt="2024-05-24T03:04:17.196" v="0" actId="7634"/>
      <pc:docMkLst>
        <pc:docMk/>
      </pc:docMkLst>
      <pc:sldChg chg="addSp">
        <pc:chgData name="Guan Wang" userId="5375c050-d6a4-4212-980e-f548dd476485" providerId="ADAL" clId="{C3055E61-5190-1245-83DE-CD3C604F7ADB}" dt="2024-05-24T03:04:17.196" v="0" actId="7634"/>
        <pc:sldMkLst>
          <pc:docMk/>
          <pc:sldMk cId="691660448" sldId="335"/>
        </pc:sldMkLst>
        <pc:inkChg chg="add">
          <ac:chgData name="Guan Wang" userId="5375c050-d6a4-4212-980e-f548dd476485" providerId="ADAL" clId="{C3055E61-5190-1245-83DE-CD3C604F7ADB}" dt="2024-05-24T03:04:17.196" v="0" actId="7634"/>
          <ac:inkMkLst>
            <pc:docMk/>
            <pc:sldMk cId="691660448" sldId="335"/>
            <ac:inkMk id="7" creationId="{6F6CB009-8A01-63A2-9ADF-F98A9D213730}"/>
          </ac:inkMkLst>
        </pc:inkChg>
      </pc:sldChg>
      <pc:sldChg chg="addSp">
        <pc:chgData name="Guan Wang" userId="5375c050-d6a4-4212-980e-f548dd476485" providerId="ADAL" clId="{C3055E61-5190-1245-83DE-CD3C604F7ADB}" dt="2024-05-24T03:04:17.196" v="0" actId="7634"/>
        <pc:sldMkLst>
          <pc:docMk/>
          <pc:sldMk cId="1013859140" sldId="336"/>
        </pc:sldMkLst>
        <pc:inkChg chg="add">
          <ac:chgData name="Guan Wang" userId="5375c050-d6a4-4212-980e-f548dd476485" providerId="ADAL" clId="{C3055E61-5190-1245-83DE-CD3C604F7ADB}" dt="2024-05-24T03:04:17.196" v="0" actId="7634"/>
          <ac:inkMkLst>
            <pc:docMk/>
            <pc:sldMk cId="1013859140" sldId="336"/>
            <ac:inkMk id="6" creationId="{C7DFDF16-8101-5A5D-1AA7-FD2686F6E8B9}"/>
          </ac:inkMkLst>
        </pc:inkChg>
      </pc:sldChg>
      <pc:sldChg chg="addSp">
        <pc:chgData name="Guan Wang" userId="5375c050-d6a4-4212-980e-f548dd476485" providerId="ADAL" clId="{C3055E61-5190-1245-83DE-CD3C604F7ADB}" dt="2024-05-24T03:04:17.196" v="0" actId="7634"/>
        <pc:sldMkLst>
          <pc:docMk/>
          <pc:sldMk cId="3188025409" sldId="340"/>
        </pc:sldMkLst>
        <pc:inkChg chg="add">
          <ac:chgData name="Guan Wang" userId="5375c050-d6a4-4212-980e-f548dd476485" providerId="ADAL" clId="{C3055E61-5190-1245-83DE-CD3C604F7ADB}" dt="2024-05-24T03:04:17.196" v="0" actId="7634"/>
          <ac:inkMkLst>
            <pc:docMk/>
            <pc:sldMk cId="3188025409" sldId="340"/>
            <ac:inkMk id="3" creationId="{A0F8A47A-20C0-29B5-1B9D-0516757C8229}"/>
          </ac:inkMkLst>
        </pc:inkChg>
      </pc:sldChg>
      <pc:sldChg chg="addSp">
        <pc:chgData name="Guan Wang" userId="5375c050-d6a4-4212-980e-f548dd476485" providerId="ADAL" clId="{C3055E61-5190-1245-83DE-CD3C604F7ADB}" dt="2024-05-24T03:04:17.196" v="0" actId="7634"/>
        <pc:sldMkLst>
          <pc:docMk/>
          <pc:sldMk cId="3397949460" sldId="341"/>
        </pc:sldMkLst>
        <pc:inkChg chg="add">
          <ac:chgData name="Guan Wang" userId="5375c050-d6a4-4212-980e-f548dd476485" providerId="ADAL" clId="{C3055E61-5190-1245-83DE-CD3C604F7ADB}" dt="2024-05-24T03:04:17.196" v="0" actId="7634"/>
          <ac:inkMkLst>
            <pc:docMk/>
            <pc:sldMk cId="3397949460" sldId="341"/>
            <ac:inkMk id="4" creationId="{7AB85021-B346-0B60-FA8C-072C27235EAB}"/>
          </ac:inkMkLst>
        </pc:inkChg>
      </pc:sldChg>
      <pc:sldChg chg="addSp">
        <pc:chgData name="Guan Wang" userId="5375c050-d6a4-4212-980e-f548dd476485" providerId="ADAL" clId="{C3055E61-5190-1245-83DE-CD3C604F7ADB}" dt="2024-05-24T03:04:17.196" v="0" actId="7634"/>
        <pc:sldMkLst>
          <pc:docMk/>
          <pc:sldMk cId="3565952612" sldId="345"/>
        </pc:sldMkLst>
        <pc:inkChg chg="add">
          <ac:chgData name="Guan Wang" userId="5375c050-d6a4-4212-980e-f548dd476485" providerId="ADAL" clId="{C3055E61-5190-1245-83DE-CD3C604F7ADB}" dt="2024-05-24T03:04:17.196" v="0" actId="7634"/>
          <ac:inkMkLst>
            <pc:docMk/>
            <pc:sldMk cId="3565952612" sldId="345"/>
            <ac:inkMk id="5" creationId="{F8054A89-8866-429F-0774-720A611040C9}"/>
          </ac:inkMkLst>
        </pc:inkChg>
      </pc:sldChg>
      <pc:sldChg chg="addSp">
        <pc:chgData name="Guan Wang" userId="5375c050-d6a4-4212-980e-f548dd476485" providerId="ADAL" clId="{C3055E61-5190-1245-83DE-CD3C604F7ADB}" dt="2024-05-24T03:04:17.196" v="0" actId="7634"/>
        <pc:sldMkLst>
          <pc:docMk/>
          <pc:sldMk cId="245109097" sldId="346"/>
        </pc:sldMkLst>
        <pc:inkChg chg="add">
          <ac:chgData name="Guan Wang" userId="5375c050-d6a4-4212-980e-f548dd476485" providerId="ADAL" clId="{C3055E61-5190-1245-83DE-CD3C604F7ADB}" dt="2024-05-24T03:04:17.196" v="0" actId="7634"/>
          <ac:inkMkLst>
            <pc:docMk/>
            <pc:sldMk cId="245109097" sldId="346"/>
            <ac:inkMk id="6" creationId="{485EAB1A-EBA2-C014-BC45-9DD1A832979C}"/>
          </ac:inkMkLst>
        </pc:inkChg>
      </pc:sldChg>
      <pc:sldChg chg="addSp">
        <pc:chgData name="Guan Wang" userId="5375c050-d6a4-4212-980e-f548dd476485" providerId="ADAL" clId="{C3055E61-5190-1245-83DE-CD3C604F7ADB}" dt="2024-05-24T03:04:17.196" v="0" actId="7634"/>
        <pc:sldMkLst>
          <pc:docMk/>
          <pc:sldMk cId="1889102614" sldId="348"/>
        </pc:sldMkLst>
        <pc:inkChg chg="add">
          <ac:chgData name="Guan Wang" userId="5375c050-d6a4-4212-980e-f548dd476485" providerId="ADAL" clId="{C3055E61-5190-1245-83DE-CD3C604F7ADB}" dt="2024-05-24T03:04:17.196" v="0" actId="7634"/>
          <ac:inkMkLst>
            <pc:docMk/>
            <pc:sldMk cId="1889102614" sldId="348"/>
            <ac:inkMk id="5" creationId="{6035CA2C-3A89-4441-B300-AA4B055B6C67}"/>
          </ac:inkMkLst>
        </pc:inkChg>
      </pc:sldChg>
      <pc:sldChg chg="addSp">
        <pc:chgData name="Guan Wang" userId="5375c050-d6a4-4212-980e-f548dd476485" providerId="ADAL" clId="{C3055E61-5190-1245-83DE-CD3C604F7ADB}" dt="2024-05-24T03:04:17.196" v="0" actId="7634"/>
        <pc:sldMkLst>
          <pc:docMk/>
          <pc:sldMk cId="1216769125" sldId="349"/>
        </pc:sldMkLst>
        <pc:inkChg chg="add">
          <ac:chgData name="Guan Wang" userId="5375c050-d6a4-4212-980e-f548dd476485" providerId="ADAL" clId="{C3055E61-5190-1245-83DE-CD3C604F7ADB}" dt="2024-05-24T03:04:17.196" v="0" actId="7634"/>
          <ac:inkMkLst>
            <pc:docMk/>
            <pc:sldMk cId="1216769125" sldId="349"/>
            <ac:inkMk id="4" creationId="{9F3573B6-75F3-8A7B-A4D7-463B8693E7BE}"/>
          </ac:inkMkLst>
        </pc:inkChg>
      </pc:sldChg>
    </pc:docChg>
  </pc:docChgLst>
  <pc:docChgLst>
    <pc:chgData name="Guan Wang" userId="5375c050-d6a4-4212-980e-f548dd476485" providerId="ADAL" clId="{2AB62749-2764-4798-A142-3D9DEDCAC482}"/>
    <pc:docChg chg="undo redo custSel addSld delSld modSld sldOrd">
      <pc:chgData name="Guan Wang" userId="5375c050-d6a4-4212-980e-f548dd476485" providerId="ADAL" clId="{2AB62749-2764-4798-A142-3D9DEDCAC482}" dt="2024-05-07T22:09:48.734" v="3701" actId="2696"/>
      <pc:docMkLst>
        <pc:docMk/>
      </pc:docMkLst>
      <pc:sldChg chg="modSp mod modNotesTx">
        <pc:chgData name="Guan Wang" userId="5375c050-d6a4-4212-980e-f548dd476485" providerId="ADAL" clId="{2AB62749-2764-4798-A142-3D9DEDCAC482}" dt="2024-05-06T14:39:56.780" v="66" actId="20577"/>
        <pc:sldMkLst>
          <pc:docMk/>
          <pc:sldMk cId="0" sldId="256"/>
        </pc:sldMkLst>
        <pc:spChg chg="mod">
          <ac:chgData name="Guan Wang" userId="5375c050-d6a4-4212-980e-f548dd476485" providerId="ADAL" clId="{2AB62749-2764-4798-A142-3D9DEDCAC482}" dt="2024-05-06T14:24:29.486" v="16" actId="27636"/>
          <ac:spMkLst>
            <pc:docMk/>
            <pc:sldMk cId="0" sldId="256"/>
            <ac:spMk id="66" creationId="{00000000-0000-0000-0000-000000000000}"/>
          </ac:spMkLst>
        </pc:spChg>
      </pc:sldChg>
      <pc:sldChg chg="del">
        <pc:chgData name="Guan Wang" userId="5375c050-d6a4-4212-980e-f548dd476485" providerId="ADAL" clId="{2AB62749-2764-4798-A142-3D9DEDCAC482}" dt="2024-05-07T22:09:48.734" v="3701" actId="2696"/>
        <pc:sldMkLst>
          <pc:docMk/>
          <pc:sldMk cId="884139968" sldId="295"/>
        </pc:sldMkLst>
      </pc:sldChg>
      <pc:sldChg chg="del">
        <pc:chgData name="Guan Wang" userId="5375c050-d6a4-4212-980e-f548dd476485" providerId="ADAL" clId="{2AB62749-2764-4798-A142-3D9DEDCAC482}" dt="2024-05-07T22:09:48.734" v="3701" actId="2696"/>
        <pc:sldMkLst>
          <pc:docMk/>
          <pc:sldMk cId="1786977950" sldId="296"/>
        </pc:sldMkLst>
      </pc:sldChg>
      <pc:sldChg chg="del ord">
        <pc:chgData name="Guan Wang" userId="5375c050-d6a4-4212-980e-f548dd476485" providerId="ADAL" clId="{2AB62749-2764-4798-A142-3D9DEDCAC482}" dt="2024-05-07T22:09:48.734" v="3701" actId="2696"/>
        <pc:sldMkLst>
          <pc:docMk/>
          <pc:sldMk cId="1292758061" sldId="303"/>
        </pc:sldMkLst>
      </pc:sldChg>
      <pc:sldChg chg="del">
        <pc:chgData name="Guan Wang" userId="5375c050-d6a4-4212-980e-f548dd476485" providerId="ADAL" clId="{2AB62749-2764-4798-A142-3D9DEDCAC482}" dt="2024-05-07T22:09:48.734" v="3701" actId="2696"/>
        <pc:sldMkLst>
          <pc:docMk/>
          <pc:sldMk cId="4104588341" sldId="304"/>
        </pc:sldMkLst>
      </pc:sldChg>
      <pc:sldChg chg="del">
        <pc:chgData name="Guan Wang" userId="5375c050-d6a4-4212-980e-f548dd476485" providerId="ADAL" clId="{2AB62749-2764-4798-A142-3D9DEDCAC482}" dt="2024-05-07T22:09:48.734" v="3701" actId="2696"/>
        <pc:sldMkLst>
          <pc:docMk/>
          <pc:sldMk cId="2624575177" sldId="305"/>
        </pc:sldMkLst>
      </pc:sldChg>
      <pc:sldChg chg="del">
        <pc:chgData name="Guan Wang" userId="5375c050-d6a4-4212-980e-f548dd476485" providerId="ADAL" clId="{2AB62749-2764-4798-A142-3D9DEDCAC482}" dt="2024-05-07T22:09:48.734" v="3701" actId="2696"/>
        <pc:sldMkLst>
          <pc:docMk/>
          <pc:sldMk cId="2977654365" sldId="306"/>
        </pc:sldMkLst>
      </pc:sldChg>
      <pc:sldChg chg="del">
        <pc:chgData name="Guan Wang" userId="5375c050-d6a4-4212-980e-f548dd476485" providerId="ADAL" clId="{2AB62749-2764-4798-A142-3D9DEDCAC482}" dt="2024-05-07T22:09:48.734" v="3701" actId="2696"/>
        <pc:sldMkLst>
          <pc:docMk/>
          <pc:sldMk cId="2484500570" sldId="307"/>
        </pc:sldMkLst>
      </pc:sldChg>
      <pc:sldChg chg="del">
        <pc:chgData name="Guan Wang" userId="5375c050-d6a4-4212-980e-f548dd476485" providerId="ADAL" clId="{2AB62749-2764-4798-A142-3D9DEDCAC482}" dt="2024-05-07T22:09:48.734" v="3701" actId="2696"/>
        <pc:sldMkLst>
          <pc:docMk/>
          <pc:sldMk cId="2255061590" sldId="312"/>
        </pc:sldMkLst>
      </pc:sldChg>
      <pc:sldChg chg="del">
        <pc:chgData name="Guan Wang" userId="5375c050-d6a4-4212-980e-f548dd476485" providerId="ADAL" clId="{2AB62749-2764-4798-A142-3D9DEDCAC482}" dt="2024-05-07T22:09:48.734" v="3701" actId="2696"/>
        <pc:sldMkLst>
          <pc:docMk/>
          <pc:sldMk cId="4089648078" sldId="313"/>
        </pc:sldMkLst>
      </pc:sldChg>
      <pc:sldChg chg="modSp new del mod">
        <pc:chgData name="Guan Wang" userId="5375c050-d6a4-4212-980e-f548dd476485" providerId="ADAL" clId="{2AB62749-2764-4798-A142-3D9DEDCAC482}" dt="2024-05-07T22:09:48.734" v="3701" actId="2696"/>
        <pc:sldMkLst>
          <pc:docMk/>
          <pc:sldMk cId="4145343387" sldId="314"/>
        </pc:sldMkLst>
        <pc:spChg chg="mod">
          <ac:chgData name="Guan Wang" userId="5375c050-d6a4-4212-980e-f548dd476485" providerId="ADAL" clId="{2AB62749-2764-4798-A142-3D9DEDCAC482}" dt="2024-05-06T15:05:16.916" v="87" actId="27636"/>
          <ac:spMkLst>
            <pc:docMk/>
            <pc:sldMk cId="4145343387" sldId="314"/>
            <ac:spMk id="2" creationId="{12B033E8-E280-3A97-E65D-1A07BA90D2F5}"/>
          </ac:spMkLst>
        </pc:spChg>
        <pc:spChg chg="mod">
          <ac:chgData name="Guan Wang" userId="5375c050-d6a4-4212-980e-f548dd476485" providerId="ADAL" clId="{2AB62749-2764-4798-A142-3D9DEDCAC482}" dt="2024-05-07T17:01:08.970" v="3697"/>
          <ac:spMkLst>
            <pc:docMk/>
            <pc:sldMk cId="4145343387" sldId="314"/>
            <ac:spMk id="3" creationId="{D6A0B79E-CE1A-9E82-3AB6-8404B1BDE2BB}"/>
          </ac:spMkLst>
        </pc:spChg>
      </pc:sldChg>
      <pc:sldChg chg="new del">
        <pc:chgData name="Guan Wang" userId="5375c050-d6a4-4212-980e-f548dd476485" providerId="ADAL" clId="{2AB62749-2764-4798-A142-3D9DEDCAC482}" dt="2024-05-06T14:39:23.648" v="51" actId="680"/>
        <pc:sldMkLst>
          <pc:docMk/>
          <pc:sldMk cId="4197551654" sldId="314"/>
        </pc:sldMkLst>
      </pc:sldChg>
      <pc:sldChg chg="delSp modSp new mod modNotesTx">
        <pc:chgData name="Guan Wang" userId="5375c050-d6a4-4212-980e-f548dd476485" providerId="ADAL" clId="{2AB62749-2764-4798-A142-3D9DEDCAC482}" dt="2024-05-07T11:02:58.370" v="795" actId="20577"/>
        <pc:sldMkLst>
          <pc:docMk/>
          <pc:sldMk cId="1840087807" sldId="315"/>
        </pc:sldMkLst>
        <pc:spChg chg="del">
          <ac:chgData name="Guan Wang" userId="5375c050-d6a4-4212-980e-f548dd476485" providerId="ADAL" clId="{2AB62749-2764-4798-A142-3D9DEDCAC482}" dt="2024-05-06T15:05:03.750" v="70" actId="478"/>
          <ac:spMkLst>
            <pc:docMk/>
            <pc:sldMk cId="1840087807" sldId="315"/>
            <ac:spMk id="2" creationId="{BCA497A9-61FA-B51F-1733-D5CCF71CB07F}"/>
          </ac:spMkLst>
        </pc:spChg>
        <pc:spChg chg="mod">
          <ac:chgData name="Guan Wang" userId="5375c050-d6a4-4212-980e-f548dd476485" providerId="ADAL" clId="{2AB62749-2764-4798-A142-3D9DEDCAC482}" dt="2024-05-06T15:26:38.773" v="356" actId="20577"/>
          <ac:spMkLst>
            <pc:docMk/>
            <pc:sldMk cId="1840087807" sldId="315"/>
            <ac:spMk id="3" creationId="{5E9DCA1D-E59B-B7E5-8B60-60E8799ED09A}"/>
          </ac:spMkLst>
        </pc:spChg>
      </pc:sldChg>
      <pc:sldChg chg="addSp delSp modSp new mod modAnim modNotesTx">
        <pc:chgData name="Guan Wang" userId="5375c050-d6a4-4212-980e-f548dd476485" providerId="ADAL" clId="{2AB62749-2764-4798-A142-3D9DEDCAC482}" dt="2024-05-07T13:52:06.620" v="1103" actId="20577"/>
        <pc:sldMkLst>
          <pc:docMk/>
          <pc:sldMk cId="1036447579" sldId="316"/>
        </pc:sldMkLst>
        <pc:spChg chg="del">
          <ac:chgData name="Guan Wang" userId="5375c050-d6a4-4212-980e-f548dd476485" providerId="ADAL" clId="{2AB62749-2764-4798-A142-3D9DEDCAC482}" dt="2024-05-06T15:31:11.721" v="506" actId="478"/>
          <ac:spMkLst>
            <pc:docMk/>
            <pc:sldMk cId="1036447579" sldId="316"/>
            <ac:spMk id="2" creationId="{43F73E40-D00D-940E-90F4-48D81A201D27}"/>
          </ac:spMkLst>
        </pc:spChg>
        <pc:spChg chg="mod">
          <ac:chgData name="Guan Wang" userId="5375c050-d6a4-4212-980e-f548dd476485" providerId="ADAL" clId="{2AB62749-2764-4798-A142-3D9DEDCAC482}" dt="2024-05-06T16:07:51.552" v="751"/>
          <ac:spMkLst>
            <pc:docMk/>
            <pc:sldMk cId="1036447579" sldId="316"/>
            <ac:spMk id="3" creationId="{25A80114-3730-767F-6F7E-E232DFAEEFAE}"/>
          </ac:spMkLst>
        </pc:spChg>
        <pc:spChg chg="add mod">
          <ac:chgData name="Guan Wang" userId="5375c050-d6a4-4212-980e-f548dd476485" providerId="ADAL" clId="{2AB62749-2764-4798-A142-3D9DEDCAC482}" dt="2024-05-06T16:08:51.692" v="776" actId="1076"/>
          <ac:spMkLst>
            <pc:docMk/>
            <pc:sldMk cId="1036447579" sldId="316"/>
            <ac:spMk id="9" creationId="{1DDE97E4-2BF7-CA57-AFF8-8B08BBFAFE3B}"/>
          </ac:spMkLst>
        </pc:spChg>
        <pc:spChg chg="add mod">
          <ac:chgData name="Guan Wang" userId="5375c050-d6a4-4212-980e-f548dd476485" providerId="ADAL" clId="{2AB62749-2764-4798-A142-3D9DEDCAC482}" dt="2024-05-06T16:08:47.392" v="775" actId="1076"/>
          <ac:spMkLst>
            <pc:docMk/>
            <pc:sldMk cId="1036447579" sldId="316"/>
            <ac:spMk id="11" creationId="{43E9DFE8-4E14-E2F0-6A3A-797509CC5D37}"/>
          </ac:spMkLst>
        </pc:spChg>
        <pc:spChg chg="add mod">
          <ac:chgData name="Guan Wang" userId="5375c050-d6a4-4212-980e-f548dd476485" providerId="ADAL" clId="{2AB62749-2764-4798-A142-3D9DEDCAC482}" dt="2024-05-06T16:08:47.392" v="775" actId="1076"/>
          <ac:spMkLst>
            <pc:docMk/>
            <pc:sldMk cId="1036447579" sldId="316"/>
            <ac:spMk id="12" creationId="{6B0BCE5C-7106-9136-68FF-D9263ECC520D}"/>
          </ac:spMkLst>
        </pc:spChg>
        <pc:spChg chg="add mod">
          <ac:chgData name="Guan Wang" userId="5375c050-d6a4-4212-980e-f548dd476485" providerId="ADAL" clId="{2AB62749-2764-4798-A142-3D9DEDCAC482}" dt="2024-05-06T16:08:54.974" v="777" actId="1076"/>
          <ac:spMkLst>
            <pc:docMk/>
            <pc:sldMk cId="1036447579" sldId="316"/>
            <ac:spMk id="15" creationId="{BE284370-5A73-7F9A-EBD8-E16094E26140}"/>
          </ac:spMkLst>
        </pc:spChg>
        <pc:spChg chg="add mod">
          <ac:chgData name="Guan Wang" userId="5375c050-d6a4-4212-980e-f548dd476485" providerId="ADAL" clId="{2AB62749-2764-4798-A142-3D9DEDCAC482}" dt="2024-05-06T16:08:47.392" v="775" actId="1076"/>
          <ac:spMkLst>
            <pc:docMk/>
            <pc:sldMk cId="1036447579" sldId="316"/>
            <ac:spMk id="16" creationId="{0A48CF97-F6F2-B39D-8402-80AC205658E3}"/>
          </ac:spMkLst>
        </pc:spChg>
        <pc:spChg chg="add mod">
          <ac:chgData name="Guan Wang" userId="5375c050-d6a4-4212-980e-f548dd476485" providerId="ADAL" clId="{2AB62749-2764-4798-A142-3D9DEDCAC482}" dt="2024-05-06T16:08:47.392" v="775" actId="1076"/>
          <ac:spMkLst>
            <pc:docMk/>
            <pc:sldMk cId="1036447579" sldId="316"/>
            <ac:spMk id="17" creationId="{25D3A74B-9FE3-6A4D-79EA-E5476B9F7A85}"/>
          </ac:spMkLst>
        </pc:spChg>
        <pc:cxnChg chg="add mod">
          <ac:chgData name="Guan Wang" userId="5375c050-d6a4-4212-980e-f548dd476485" providerId="ADAL" clId="{2AB62749-2764-4798-A142-3D9DEDCAC482}" dt="2024-05-06T16:08:47.392" v="775" actId="1076"/>
          <ac:cxnSpMkLst>
            <pc:docMk/>
            <pc:sldMk cId="1036447579" sldId="316"/>
            <ac:cxnSpMk id="5" creationId="{7BB54DB6-965D-7A13-B3FA-B2FF439284CD}"/>
          </ac:cxnSpMkLst>
        </pc:cxnChg>
        <pc:cxnChg chg="add mod">
          <ac:chgData name="Guan Wang" userId="5375c050-d6a4-4212-980e-f548dd476485" providerId="ADAL" clId="{2AB62749-2764-4798-A142-3D9DEDCAC482}" dt="2024-05-06T16:08:47.392" v="775" actId="1076"/>
          <ac:cxnSpMkLst>
            <pc:docMk/>
            <pc:sldMk cId="1036447579" sldId="316"/>
            <ac:cxnSpMk id="6" creationId="{B53539EB-65E9-703A-3155-A492BC7EB8DE}"/>
          </ac:cxnSpMkLst>
        </pc:cxnChg>
        <pc:cxnChg chg="add mod">
          <ac:chgData name="Guan Wang" userId="5375c050-d6a4-4212-980e-f548dd476485" providerId="ADAL" clId="{2AB62749-2764-4798-A142-3D9DEDCAC482}" dt="2024-05-06T16:08:47.392" v="775" actId="1076"/>
          <ac:cxnSpMkLst>
            <pc:docMk/>
            <pc:sldMk cId="1036447579" sldId="316"/>
            <ac:cxnSpMk id="13" creationId="{8BF18A07-AB71-9814-F353-A579D6173D28}"/>
          </ac:cxnSpMkLst>
        </pc:cxnChg>
        <pc:cxnChg chg="add mod">
          <ac:chgData name="Guan Wang" userId="5375c050-d6a4-4212-980e-f548dd476485" providerId="ADAL" clId="{2AB62749-2764-4798-A142-3D9DEDCAC482}" dt="2024-05-06T16:08:47.392" v="775" actId="1076"/>
          <ac:cxnSpMkLst>
            <pc:docMk/>
            <pc:sldMk cId="1036447579" sldId="316"/>
            <ac:cxnSpMk id="14" creationId="{4963DE57-4A9C-3CB7-7384-C080C7DBD77C}"/>
          </ac:cxnSpMkLst>
        </pc:cxnChg>
      </pc:sldChg>
      <pc:sldChg chg="addSp delSp modSp new mod delAnim modAnim modNotesTx">
        <pc:chgData name="Guan Wang" userId="5375c050-d6a4-4212-980e-f548dd476485" providerId="ADAL" clId="{2AB62749-2764-4798-A142-3D9DEDCAC482}" dt="2024-05-07T14:56:05.583" v="1769" actId="20577"/>
        <pc:sldMkLst>
          <pc:docMk/>
          <pc:sldMk cId="1905917999" sldId="317"/>
        </pc:sldMkLst>
        <pc:spChg chg="mod">
          <ac:chgData name="Guan Wang" userId="5375c050-d6a4-4212-980e-f548dd476485" providerId="ADAL" clId="{2AB62749-2764-4798-A142-3D9DEDCAC482}" dt="2024-05-07T13:53:20.931" v="1148" actId="20577"/>
          <ac:spMkLst>
            <pc:docMk/>
            <pc:sldMk cId="1905917999" sldId="317"/>
            <ac:spMk id="2" creationId="{80F67745-5FB9-94D0-C6A5-9B31EC8EF9A4}"/>
          </ac:spMkLst>
        </pc:spChg>
        <pc:spChg chg="mod">
          <ac:chgData name="Guan Wang" userId="5375c050-d6a4-4212-980e-f548dd476485" providerId="ADAL" clId="{2AB62749-2764-4798-A142-3D9DEDCAC482}" dt="2024-05-07T13:55:24.245" v="1212" actId="20577"/>
          <ac:spMkLst>
            <pc:docMk/>
            <pc:sldMk cId="1905917999" sldId="317"/>
            <ac:spMk id="3" creationId="{B023B47A-BD72-6A7D-98A4-FE81095DEA8C}"/>
          </ac:spMkLst>
        </pc:spChg>
        <pc:spChg chg="add mod">
          <ac:chgData name="Guan Wang" userId="5375c050-d6a4-4212-980e-f548dd476485" providerId="ADAL" clId="{2AB62749-2764-4798-A142-3D9DEDCAC482}" dt="2024-05-07T14:00:47.506" v="1239" actId="1076"/>
          <ac:spMkLst>
            <pc:docMk/>
            <pc:sldMk cId="1905917999" sldId="317"/>
            <ac:spMk id="6" creationId="{16FD4DEE-E00B-8DB2-CC70-CB76A07A21A1}"/>
          </ac:spMkLst>
        </pc:spChg>
        <pc:spChg chg="add del mod">
          <ac:chgData name="Guan Wang" userId="5375c050-d6a4-4212-980e-f548dd476485" providerId="ADAL" clId="{2AB62749-2764-4798-A142-3D9DEDCAC482}" dt="2024-05-07T13:59:55.909" v="1227" actId="478"/>
          <ac:spMkLst>
            <pc:docMk/>
            <pc:sldMk cId="1905917999" sldId="317"/>
            <ac:spMk id="7" creationId="{04664C7B-BE7E-4DE8-8925-ABFEE812839C}"/>
          </ac:spMkLst>
        </pc:spChg>
        <pc:spChg chg="add mod">
          <ac:chgData name="Guan Wang" userId="5375c050-d6a4-4212-980e-f548dd476485" providerId="ADAL" clId="{2AB62749-2764-4798-A142-3D9DEDCAC482}" dt="2024-05-07T14:00:33.969" v="1235" actId="1076"/>
          <ac:spMkLst>
            <pc:docMk/>
            <pc:sldMk cId="1905917999" sldId="317"/>
            <ac:spMk id="8" creationId="{2DE643BE-56EA-37D4-F141-CD85BC04D5E2}"/>
          </ac:spMkLst>
        </pc:spChg>
        <pc:spChg chg="add mod">
          <ac:chgData name="Guan Wang" userId="5375c050-d6a4-4212-980e-f548dd476485" providerId="ADAL" clId="{2AB62749-2764-4798-A142-3D9DEDCAC482}" dt="2024-05-07T14:00:40.162" v="1238" actId="1076"/>
          <ac:spMkLst>
            <pc:docMk/>
            <pc:sldMk cId="1905917999" sldId="317"/>
            <ac:spMk id="11" creationId="{199AC8EA-A54D-3983-54EB-EDE2E4F2A548}"/>
          </ac:spMkLst>
        </pc:spChg>
        <pc:spChg chg="add mod">
          <ac:chgData name="Guan Wang" userId="5375c050-d6a4-4212-980e-f548dd476485" providerId="ADAL" clId="{2AB62749-2764-4798-A142-3D9DEDCAC482}" dt="2024-05-07T14:00:56.155" v="1240"/>
          <ac:spMkLst>
            <pc:docMk/>
            <pc:sldMk cId="1905917999" sldId="317"/>
            <ac:spMk id="12" creationId="{038F4F39-ECE4-A238-92C9-5A9A245564E6}"/>
          </ac:spMkLst>
        </pc:spChg>
        <pc:spChg chg="add mod">
          <ac:chgData name="Guan Wang" userId="5375c050-d6a4-4212-980e-f548dd476485" providerId="ADAL" clId="{2AB62749-2764-4798-A142-3D9DEDCAC482}" dt="2024-05-07T14:01:11.368" v="1244" actId="1076"/>
          <ac:spMkLst>
            <pc:docMk/>
            <pc:sldMk cId="1905917999" sldId="317"/>
            <ac:spMk id="14" creationId="{55B6E85C-80C8-897D-BFB0-DE7B42354BA3}"/>
          </ac:spMkLst>
        </pc:spChg>
        <pc:spChg chg="add mod">
          <ac:chgData name="Guan Wang" userId="5375c050-d6a4-4212-980e-f548dd476485" providerId="ADAL" clId="{2AB62749-2764-4798-A142-3D9DEDCAC482}" dt="2024-05-07T14:13:39.052" v="1657" actId="20577"/>
          <ac:spMkLst>
            <pc:docMk/>
            <pc:sldMk cId="1905917999" sldId="317"/>
            <ac:spMk id="15" creationId="{73558135-AF2D-3F35-6456-83714292529C}"/>
          </ac:spMkLst>
        </pc:spChg>
        <pc:cxnChg chg="add mod">
          <ac:chgData name="Guan Wang" userId="5375c050-d6a4-4212-980e-f548dd476485" providerId="ADAL" clId="{2AB62749-2764-4798-A142-3D9DEDCAC482}" dt="2024-05-07T13:59:52.138" v="1226" actId="1076"/>
          <ac:cxnSpMkLst>
            <pc:docMk/>
            <pc:sldMk cId="1905917999" sldId="317"/>
            <ac:cxnSpMk id="4" creationId="{F70F970C-B400-D357-4DA8-BBC3067CF468}"/>
          </ac:cxnSpMkLst>
        </pc:cxnChg>
        <pc:cxnChg chg="add mod">
          <ac:chgData name="Guan Wang" userId="5375c050-d6a4-4212-980e-f548dd476485" providerId="ADAL" clId="{2AB62749-2764-4798-A142-3D9DEDCAC482}" dt="2024-05-07T13:59:52.138" v="1226" actId="1076"/>
          <ac:cxnSpMkLst>
            <pc:docMk/>
            <pc:sldMk cId="1905917999" sldId="317"/>
            <ac:cxnSpMk id="5" creationId="{AA31DDC1-5B0C-9425-68BE-52BAECEACAF1}"/>
          </ac:cxnSpMkLst>
        </pc:cxnChg>
        <pc:cxnChg chg="add">
          <ac:chgData name="Guan Wang" userId="5375c050-d6a4-4212-980e-f548dd476485" providerId="ADAL" clId="{2AB62749-2764-4798-A142-3D9DEDCAC482}" dt="2024-05-07T14:00:20.539" v="1233" actId="11529"/>
          <ac:cxnSpMkLst>
            <pc:docMk/>
            <pc:sldMk cId="1905917999" sldId="317"/>
            <ac:cxnSpMk id="10" creationId="{91477AF0-037D-42E4-BD50-83AD26AB5B0C}"/>
          </ac:cxnSpMkLst>
        </pc:cxnChg>
      </pc:sldChg>
      <pc:sldChg chg="delSp modSp add mod delAnim modAnim modNotesTx">
        <pc:chgData name="Guan Wang" userId="5375c050-d6a4-4212-980e-f548dd476485" providerId="ADAL" clId="{2AB62749-2764-4798-A142-3D9DEDCAC482}" dt="2024-05-07T15:14:25.672" v="1876" actId="20577"/>
        <pc:sldMkLst>
          <pc:docMk/>
          <pc:sldMk cId="413567570" sldId="318"/>
        </pc:sldMkLst>
        <pc:spChg chg="mod">
          <ac:chgData name="Guan Wang" userId="5375c050-d6a4-4212-980e-f548dd476485" providerId="ADAL" clId="{2AB62749-2764-4798-A142-3D9DEDCAC482}" dt="2024-05-07T14:57:11.362" v="1775" actId="20577"/>
          <ac:spMkLst>
            <pc:docMk/>
            <pc:sldMk cId="413567570" sldId="318"/>
            <ac:spMk id="14" creationId="{55B6E85C-80C8-897D-BFB0-DE7B42354BA3}"/>
          </ac:spMkLst>
        </pc:spChg>
        <pc:spChg chg="del">
          <ac:chgData name="Guan Wang" userId="5375c050-d6a4-4212-980e-f548dd476485" providerId="ADAL" clId="{2AB62749-2764-4798-A142-3D9DEDCAC482}" dt="2024-05-07T14:56:54.006" v="1771" actId="478"/>
          <ac:spMkLst>
            <pc:docMk/>
            <pc:sldMk cId="413567570" sldId="318"/>
            <ac:spMk id="15" creationId="{73558135-AF2D-3F35-6456-83714292529C}"/>
          </ac:spMkLst>
        </pc:spChg>
      </pc:sldChg>
      <pc:sldChg chg="modSp new mod modNotesTx">
        <pc:chgData name="Guan Wang" userId="5375c050-d6a4-4212-980e-f548dd476485" providerId="ADAL" clId="{2AB62749-2764-4798-A142-3D9DEDCAC482}" dt="2024-05-07T16:17:10.544" v="2750" actId="20577"/>
        <pc:sldMkLst>
          <pc:docMk/>
          <pc:sldMk cId="3271427147" sldId="319"/>
        </pc:sldMkLst>
        <pc:spChg chg="mod">
          <ac:chgData name="Guan Wang" userId="5375c050-d6a4-4212-980e-f548dd476485" providerId="ADAL" clId="{2AB62749-2764-4798-A142-3D9DEDCAC482}" dt="2024-05-07T15:15:53.196" v="1906" actId="20577"/>
          <ac:spMkLst>
            <pc:docMk/>
            <pc:sldMk cId="3271427147" sldId="319"/>
            <ac:spMk id="2" creationId="{A1C8CF52-BF75-1847-7591-97295972FDB7}"/>
          </ac:spMkLst>
        </pc:spChg>
        <pc:spChg chg="mod">
          <ac:chgData name="Guan Wang" userId="5375c050-d6a4-4212-980e-f548dd476485" providerId="ADAL" clId="{2AB62749-2764-4798-A142-3D9DEDCAC482}" dt="2024-05-07T15:17:31.570" v="1932" actId="6549"/>
          <ac:spMkLst>
            <pc:docMk/>
            <pc:sldMk cId="3271427147" sldId="319"/>
            <ac:spMk id="3" creationId="{D20222F4-055B-226E-C7CF-416D21456FAF}"/>
          </ac:spMkLst>
        </pc:spChg>
      </pc:sldChg>
      <pc:sldChg chg="delSp modSp new mod ord">
        <pc:chgData name="Guan Wang" userId="5375c050-d6a4-4212-980e-f548dd476485" providerId="ADAL" clId="{2AB62749-2764-4798-A142-3D9DEDCAC482}" dt="2024-05-07T15:41:49.881" v="2335"/>
        <pc:sldMkLst>
          <pc:docMk/>
          <pc:sldMk cId="759239289" sldId="320"/>
        </pc:sldMkLst>
        <pc:spChg chg="mod">
          <ac:chgData name="Guan Wang" userId="5375c050-d6a4-4212-980e-f548dd476485" providerId="ADAL" clId="{2AB62749-2764-4798-A142-3D9DEDCAC482}" dt="2024-05-07T15:17:59.678" v="1943" actId="1076"/>
          <ac:spMkLst>
            <pc:docMk/>
            <pc:sldMk cId="759239289" sldId="320"/>
            <ac:spMk id="2" creationId="{1B1FCAA1-0291-70AB-FCA5-331E16BDAC58}"/>
          </ac:spMkLst>
        </pc:spChg>
        <pc:spChg chg="del">
          <ac:chgData name="Guan Wang" userId="5375c050-d6a4-4212-980e-f548dd476485" providerId="ADAL" clId="{2AB62749-2764-4798-A142-3D9DEDCAC482}" dt="2024-05-07T15:17:51.887" v="1935" actId="478"/>
          <ac:spMkLst>
            <pc:docMk/>
            <pc:sldMk cId="759239289" sldId="320"/>
            <ac:spMk id="3" creationId="{9D2BC3AB-8E3D-9088-AC80-AE2BE2455B15}"/>
          </ac:spMkLst>
        </pc:spChg>
      </pc:sldChg>
      <pc:sldChg chg="modSp new mod modNotesTx">
        <pc:chgData name="Guan Wang" userId="5375c050-d6a4-4212-980e-f548dd476485" providerId="ADAL" clId="{2AB62749-2764-4798-A142-3D9DEDCAC482}" dt="2024-05-07T16:15:03.303" v="2709"/>
        <pc:sldMkLst>
          <pc:docMk/>
          <pc:sldMk cId="1213918063" sldId="321"/>
        </pc:sldMkLst>
        <pc:spChg chg="mod">
          <ac:chgData name="Guan Wang" userId="5375c050-d6a4-4212-980e-f548dd476485" providerId="ADAL" clId="{2AB62749-2764-4798-A142-3D9DEDCAC482}" dt="2024-05-07T15:34:04.211" v="2258" actId="27636"/>
          <ac:spMkLst>
            <pc:docMk/>
            <pc:sldMk cId="1213918063" sldId="321"/>
            <ac:spMk id="2" creationId="{102268A7-0BB2-5162-AB3D-F2D8A4CA15A1}"/>
          </ac:spMkLst>
        </pc:spChg>
        <pc:spChg chg="mod">
          <ac:chgData name="Guan Wang" userId="5375c050-d6a4-4212-980e-f548dd476485" providerId="ADAL" clId="{2AB62749-2764-4798-A142-3D9DEDCAC482}" dt="2024-05-07T16:15:03.303" v="2709"/>
          <ac:spMkLst>
            <pc:docMk/>
            <pc:sldMk cId="1213918063" sldId="321"/>
            <ac:spMk id="3" creationId="{273AD335-FFA8-9801-E2CA-72817CE18E41}"/>
          </ac:spMkLst>
        </pc:spChg>
      </pc:sldChg>
      <pc:sldChg chg="modSp new mod modNotesTx">
        <pc:chgData name="Guan Wang" userId="5375c050-d6a4-4212-980e-f548dd476485" providerId="ADAL" clId="{2AB62749-2764-4798-A142-3D9DEDCAC482}" dt="2024-05-07T16:24:25.674" v="2968" actId="20577"/>
        <pc:sldMkLst>
          <pc:docMk/>
          <pc:sldMk cId="1388349879" sldId="322"/>
        </pc:sldMkLst>
        <pc:spChg chg="mod">
          <ac:chgData name="Guan Wang" userId="5375c050-d6a4-4212-980e-f548dd476485" providerId="ADAL" clId="{2AB62749-2764-4798-A142-3D9DEDCAC482}" dt="2024-05-07T16:16:41.031" v="2736" actId="20577"/>
          <ac:spMkLst>
            <pc:docMk/>
            <pc:sldMk cId="1388349879" sldId="322"/>
            <ac:spMk id="2" creationId="{BE0F9B74-33A6-84ED-7E88-09C16CFAB7A1}"/>
          </ac:spMkLst>
        </pc:spChg>
        <pc:spChg chg="mod">
          <ac:chgData name="Guan Wang" userId="5375c050-d6a4-4212-980e-f548dd476485" providerId="ADAL" clId="{2AB62749-2764-4798-A142-3D9DEDCAC482}" dt="2024-05-07T16:24:25.674" v="2968" actId="20577"/>
          <ac:spMkLst>
            <pc:docMk/>
            <pc:sldMk cId="1388349879" sldId="322"/>
            <ac:spMk id="3" creationId="{34A4D89A-0761-8FB9-092D-EE23CCE65D86}"/>
          </ac:spMkLst>
        </pc:spChg>
      </pc:sldChg>
      <pc:sldChg chg="addSp delSp modSp new mod modNotesTx">
        <pc:chgData name="Guan Wang" userId="5375c050-d6a4-4212-980e-f548dd476485" providerId="ADAL" clId="{2AB62749-2764-4798-A142-3D9DEDCAC482}" dt="2024-05-07T16:40:27.675" v="3192" actId="20577"/>
        <pc:sldMkLst>
          <pc:docMk/>
          <pc:sldMk cId="650639680" sldId="323"/>
        </pc:sldMkLst>
        <pc:spChg chg="mod">
          <ac:chgData name="Guan Wang" userId="5375c050-d6a4-4212-980e-f548dd476485" providerId="ADAL" clId="{2AB62749-2764-4798-A142-3D9DEDCAC482}" dt="2024-05-07T16:25:01.127" v="2971" actId="27636"/>
          <ac:spMkLst>
            <pc:docMk/>
            <pc:sldMk cId="650639680" sldId="323"/>
            <ac:spMk id="2" creationId="{D0EA8053-2F1B-D421-5864-CD621C316A9E}"/>
          </ac:spMkLst>
        </pc:spChg>
        <pc:spChg chg="del mod">
          <ac:chgData name="Guan Wang" userId="5375c050-d6a4-4212-980e-f548dd476485" providerId="ADAL" clId="{2AB62749-2764-4798-A142-3D9DEDCAC482}" dt="2024-05-07T16:25:04.945" v="2972" actId="478"/>
          <ac:spMkLst>
            <pc:docMk/>
            <pc:sldMk cId="650639680" sldId="323"/>
            <ac:spMk id="3" creationId="{8F4C6856-DC52-F6F5-5DE4-BAF698F2624F}"/>
          </ac:spMkLst>
        </pc:spChg>
        <pc:spChg chg="add mod">
          <ac:chgData name="Guan Wang" userId="5375c050-d6a4-4212-980e-f548dd476485" providerId="ADAL" clId="{2AB62749-2764-4798-A142-3D9DEDCAC482}" dt="2024-05-07T16:25:51.550" v="2985" actId="1076"/>
          <ac:spMkLst>
            <pc:docMk/>
            <pc:sldMk cId="650639680" sldId="323"/>
            <ac:spMk id="6" creationId="{12D86CC6-CDCB-F061-888C-3C6E9F9AACC2}"/>
          </ac:spMkLst>
        </pc:spChg>
        <pc:spChg chg="add del mod">
          <ac:chgData name="Guan Wang" userId="5375c050-d6a4-4212-980e-f548dd476485" providerId="ADAL" clId="{2AB62749-2764-4798-A142-3D9DEDCAC482}" dt="2024-05-07T16:26:08.943" v="2987" actId="478"/>
          <ac:spMkLst>
            <pc:docMk/>
            <pc:sldMk cId="650639680" sldId="323"/>
            <ac:spMk id="7" creationId="{DE29198F-AF30-BA4A-DC11-A7A59B8F3838}"/>
          </ac:spMkLst>
        </pc:spChg>
        <pc:spChg chg="add del mod">
          <ac:chgData name="Guan Wang" userId="5375c050-d6a4-4212-980e-f548dd476485" providerId="ADAL" clId="{2AB62749-2764-4798-A142-3D9DEDCAC482}" dt="2024-05-07T16:25:19.919" v="2974" actId="478"/>
          <ac:spMkLst>
            <pc:docMk/>
            <pc:sldMk cId="650639680" sldId="323"/>
            <ac:spMk id="9" creationId="{326424E6-BC53-79EF-483F-9D7AB8D92B14}"/>
          </ac:spMkLst>
        </pc:spChg>
        <pc:spChg chg="add mod">
          <ac:chgData name="Guan Wang" userId="5375c050-d6a4-4212-980e-f548dd476485" providerId="ADAL" clId="{2AB62749-2764-4798-A142-3D9DEDCAC482}" dt="2024-05-07T16:40:24.763" v="3190" actId="20577"/>
          <ac:spMkLst>
            <pc:docMk/>
            <pc:sldMk cId="650639680" sldId="323"/>
            <ac:spMk id="10" creationId="{8B32C1E7-34C8-8FF4-1C15-A707E61E713D}"/>
          </ac:spMkLst>
        </pc:spChg>
        <pc:spChg chg="add mod">
          <ac:chgData name="Guan Wang" userId="5375c050-d6a4-4212-980e-f548dd476485" providerId="ADAL" clId="{2AB62749-2764-4798-A142-3D9DEDCAC482}" dt="2024-05-07T16:28:05.954" v="2996" actId="1076"/>
          <ac:spMkLst>
            <pc:docMk/>
            <pc:sldMk cId="650639680" sldId="323"/>
            <ac:spMk id="12" creationId="{E0B49A5E-BF0D-E3DB-FF3C-2A1B658D2272}"/>
          </ac:spMkLst>
        </pc:spChg>
        <pc:spChg chg="add mod">
          <ac:chgData name="Guan Wang" userId="5375c050-d6a4-4212-980e-f548dd476485" providerId="ADAL" clId="{2AB62749-2764-4798-A142-3D9DEDCAC482}" dt="2024-05-07T16:28:05.954" v="2996" actId="1076"/>
          <ac:spMkLst>
            <pc:docMk/>
            <pc:sldMk cId="650639680" sldId="323"/>
            <ac:spMk id="13" creationId="{F4AA6495-6135-C238-4384-352DC5E828B5}"/>
          </ac:spMkLst>
        </pc:spChg>
        <pc:spChg chg="add mod">
          <ac:chgData name="Guan Wang" userId="5375c050-d6a4-4212-980e-f548dd476485" providerId="ADAL" clId="{2AB62749-2764-4798-A142-3D9DEDCAC482}" dt="2024-05-07T16:28:05.954" v="2996" actId="1076"/>
          <ac:spMkLst>
            <pc:docMk/>
            <pc:sldMk cId="650639680" sldId="323"/>
            <ac:spMk id="14" creationId="{4984F690-0D25-ACCB-959F-02478A05DF93}"/>
          </ac:spMkLst>
        </pc:spChg>
        <pc:spChg chg="add mod">
          <ac:chgData name="Guan Wang" userId="5375c050-d6a4-4212-980e-f548dd476485" providerId="ADAL" clId="{2AB62749-2764-4798-A142-3D9DEDCAC482}" dt="2024-05-07T16:28:05.954" v="2996" actId="1076"/>
          <ac:spMkLst>
            <pc:docMk/>
            <pc:sldMk cId="650639680" sldId="323"/>
            <ac:spMk id="15" creationId="{2125AA63-9BA9-4542-55D6-8FAC4776AFF6}"/>
          </ac:spMkLst>
        </pc:spChg>
        <pc:spChg chg="add mod">
          <ac:chgData name="Guan Wang" userId="5375c050-d6a4-4212-980e-f548dd476485" providerId="ADAL" clId="{2AB62749-2764-4798-A142-3D9DEDCAC482}" dt="2024-05-07T16:28:00.199" v="2995" actId="1076"/>
          <ac:spMkLst>
            <pc:docMk/>
            <pc:sldMk cId="650639680" sldId="323"/>
            <ac:spMk id="16" creationId="{2080A73D-B27F-B52F-C425-12685C8FC121}"/>
          </ac:spMkLst>
        </pc:spChg>
        <pc:spChg chg="add mod">
          <ac:chgData name="Guan Wang" userId="5375c050-d6a4-4212-980e-f548dd476485" providerId="ADAL" clId="{2AB62749-2764-4798-A142-3D9DEDCAC482}" dt="2024-05-07T16:28:00.199" v="2995" actId="1076"/>
          <ac:spMkLst>
            <pc:docMk/>
            <pc:sldMk cId="650639680" sldId="323"/>
            <ac:spMk id="17" creationId="{6611CECD-829E-746B-B334-138003659202}"/>
          </ac:spMkLst>
        </pc:spChg>
        <pc:spChg chg="add mod">
          <ac:chgData name="Guan Wang" userId="5375c050-d6a4-4212-980e-f548dd476485" providerId="ADAL" clId="{2AB62749-2764-4798-A142-3D9DEDCAC482}" dt="2024-05-07T16:28:00.199" v="2995" actId="1076"/>
          <ac:spMkLst>
            <pc:docMk/>
            <pc:sldMk cId="650639680" sldId="323"/>
            <ac:spMk id="18" creationId="{5D62AE02-1DF0-1FDB-57AF-ECD5DEF3CC89}"/>
          </ac:spMkLst>
        </pc:spChg>
        <pc:spChg chg="add mod">
          <ac:chgData name="Guan Wang" userId="5375c050-d6a4-4212-980e-f548dd476485" providerId="ADAL" clId="{2AB62749-2764-4798-A142-3D9DEDCAC482}" dt="2024-05-07T16:28:00.199" v="2995" actId="1076"/>
          <ac:spMkLst>
            <pc:docMk/>
            <pc:sldMk cId="650639680" sldId="323"/>
            <ac:spMk id="19" creationId="{07EF4FF7-22E0-C30D-14B5-C3A3B9DAE18A}"/>
          </ac:spMkLst>
        </pc:spChg>
        <pc:spChg chg="add mod">
          <ac:chgData name="Guan Wang" userId="5375c050-d6a4-4212-980e-f548dd476485" providerId="ADAL" clId="{2AB62749-2764-4798-A142-3D9DEDCAC482}" dt="2024-05-07T16:28:05.954" v="2996" actId="1076"/>
          <ac:spMkLst>
            <pc:docMk/>
            <pc:sldMk cId="650639680" sldId="323"/>
            <ac:spMk id="20" creationId="{08200316-60C4-F0B8-EDBF-FA9FDC32FDB9}"/>
          </ac:spMkLst>
        </pc:spChg>
        <pc:spChg chg="add del mod">
          <ac:chgData name="Guan Wang" userId="5375c050-d6a4-4212-980e-f548dd476485" providerId="ADAL" clId="{2AB62749-2764-4798-A142-3D9DEDCAC482}" dt="2024-05-07T16:28:11.232" v="2997" actId="478"/>
          <ac:spMkLst>
            <pc:docMk/>
            <pc:sldMk cId="650639680" sldId="323"/>
            <ac:spMk id="23" creationId="{AB10593B-6083-E7FB-C14D-5B1F7F9B7BA7}"/>
          </ac:spMkLst>
        </pc:spChg>
        <pc:spChg chg="add del mod">
          <ac:chgData name="Guan Wang" userId="5375c050-d6a4-4212-980e-f548dd476485" providerId="ADAL" clId="{2AB62749-2764-4798-A142-3D9DEDCAC482}" dt="2024-05-07T16:28:13.328" v="2998" actId="478"/>
          <ac:spMkLst>
            <pc:docMk/>
            <pc:sldMk cId="650639680" sldId="323"/>
            <ac:spMk id="24" creationId="{868E388F-9457-9D9E-BCFD-603A165A6363}"/>
          </ac:spMkLst>
        </pc:spChg>
        <pc:spChg chg="add del mod">
          <ac:chgData name="Guan Wang" userId="5375c050-d6a4-4212-980e-f548dd476485" providerId="ADAL" clId="{2AB62749-2764-4798-A142-3D9DEDCAC482}" dt="2024-05-07T16:28:11.232" v="2997" actId="478"/>
          <ac:spMkLst>
            <pc:docMk/>
            <pc:sldMk cId="650639680" sldId="323"/>
            <ac:spMk id="25" creationId="{CAE8EDB5-1071-D7EC-E5C3-CC8EDA8667B7}"/>
          </ac:spMkLst>
        </pc:spChg>
        <pc:spChg chg="add del mod">
          <ac:chgData name="Guan Wang" userId="5375c050-d6a4-4212-980e-f548dd476485" providerId="ADAL" clId="{2AB62749-2764-4798-A142-3D9DEDCAC482}" dt="2024-05-07T16:28:11.232" v="2997" actId="478"/>
          <ac:spMkLst>
            <pc:docMk/>
            <pc:sldMk cId="650639680" sldId="323"/>
            <ac:spMk id="26" creationId="{A276FAEF-FD72-1753-BA73-2591CF5DEB42}"/>
          </ac:spMkLst>
        </pc:spChg>
        <pc:spChg chg="add del mod">
          <ac:chgData name="Guan Wang" userId="5375c050-d6a4-4212-980e-f548dd476485" providerId="ADAL" clId="{2AB62749-2764-4798-A142-3D9DEDCAC482}" dt="2024-05-07T16:28:11.232" v="2997" actId="478"/>
          <ac:spMkLst>
            <pc:docMk/>
            <pc:sldMk cId="650639680" sldId="323"/>
            <ac:spMk id="27" creationId="{2A521494-72BD-4D5E-8D7A-3DA47AF4DF07}"/>
          </ac:spMkLst>
        </pc:spChg>
        <pc:spChg chg="add del mod">
          <ac:chgData name="Guan Wang" userId="5375c050-d6a4-4212-980e-f548dd476485" providerId="ADAL" clId="{2AB62749-2764-4798-A142-3D9DEDCAC482}" dt="2024-05-07T16:28:11.232" v="2997" actId="478"/>
          <ac:spMkLst>
            <pc:docMk/>
            <pc:sldMk cId="650639680" sldId="323"/>
            <ac:spMk id="28" creationId="{4413B01F-71A4-3EC6-52BF-5B02CC645D80}"/>
          </ac:spMkLst>
        </pc:spChg>
        <pc:spChg chg="add del mod">
          <ac:chgData name="Guan Wang" userId="5375c050-d6a4-4212-980e-f548dd476485" providerId="ADAL" clId="{2AB62749-2764-4798-A142-3D9DEDCAC482}" dt="2024-05-07T16:28:11.232" v="2997" actId="478"/>
          <ac:spMkLst>
            <pc:docMk/>
            <pc:sldMk cId="650639680" sldId="323"/>
            <ac:spMk id="29" creationId="{7D88BC34-AC37-A987-DDEB-455592C582AB}"/>
          </ac:spMkLst>
        </pc:spChg>
        <pc:spChg chg="add del mod">
          <ac:chgData name="Guan Wang" userId="5375c050-d6a4-4212-980e-f548dd476485" providerId="ADAL" clId="{2AB62749-2764-4798-A142-3D9DEDCAC482}" dt="2024-05-07T16:28:11.232" v="2997" actId="478"/>
          <ac:spMkLst>
            <pc:docMk/>
            <pc:sldMk cId="650639680" sldId="323"/>
            <ac:spMk id="30" creationId="{8DAEBB17-073B-1728-58B1-C5026612A3C5}"/>
          </ac:spMkLst>
        </pc:spChg>
        <pc:spChg chg="add del mod">
          <ac:chgData name="Guan Wang" userId="5375c050-d6a4-4212-980e-f548dd476485" providerId="ADAL" clId="{2AB62749-2764-4798-A142-3D9DEDCAC482}" dt="2024-05-07T16:28:11.232" v="2997" actId="478"/>
          <ac:spMkLst>
            <pc:docMk/>
            <pc:sldMk cId="650639680" sldId="323"/>
            <ac:spMk id="31" creationId="{7C91B9D9-B7C1-0B89-2C43-9D7615899541}"/>
          </ac:spMkLst>
        </pc:spChg>
        <pc:spChg chg="add del mod">
          <ac:chgData name="Guan Wang" userId="5375c050-d6a4-4212-980e-f548dd476485" providerId="ADAL" clId="{2AB62749-2764-4798-A142-3D9DEDCAC482}" dt="2024-05-07T16:28:11.232" v="2997" actId="478"/>
          <ac:spMkLst>
            <pc:docMk/>
            <pc:sldMk cId="650639680" sldId="323"/>
            <ac:spMk id="32" creationId="{400AFCFD-CB15-EB51-9626-C8E0A2DA3D2B}"/>
          </ac:spMkLst>
        </pc:spChg>
        <pc:spChg chg="add del mod">
          <ac:chgData name="Guan Wang" userId="5375c050-d6a4-4212-980e-f548dd476485" providerId="ADAL" clId="{2AB62749-2764-4798-A142-3D9DEDCAC482}" dt="2024-05-07T16:28:11.232" v="2997" actId="478"/>
          <ac:spMkLst>
            <pc:docMk/>
            <pc:sldMk cId="650639680" sldId="323"/>
            <ac:spMk id="33" creationId="{EF48A010-CF6E-3327-4D88-8C3F184B3D90}"/>
          </ac:spMkLst>
        </pc:spChg>
        <pc:spChg chg="add mod">
          <ac:chgData name="Guan Wang" userId="5375c050-d6a4-4212-980e-f548dd476485" providerId="ADAL" clId="{2AB62749-2764-4798-A142-3D9DEDCAC482}" dt="2024-05-07T16:28:22.701" v="3000" actId="1076"/>
          <ac:spMkLst>
            <pc:docMk/>
            <pc:sldMk cId="650639680" sldId="323"/>
            <ac:spMk id="36" creationId="{9103B641-CE0D-59EB-64EA-075BF0CCB7FD}"/>
          </ac:spMkLst>
        </pc:spChg>
        <pc:spChg chg="add mod">
          <ac:chgData name="Guan Wang" userId="5375c050-d6a4-4212-980e-f548dd476485" providerId="ADAL" clId="{2AB62749-2764-4798-A142-3D9DEDCAC482}" dt="2024-05-07T16:40:27.675" v="3192" actId="20577"/>
          <ac:spMkLst>
            <pc:docMk/>
            <pc:sldMk cId="650639680" sldId="323"/>
            <ac:spMk id="37" creationId="{947545EA-5D04-F37C-BA0F-087DD27FA57D}"/>
          </ac:spMkLst>
        </pc:spChg>
        <pc:spChg chg="add mod">
          <ac:chgData name="Guan Wang" userId="5375c050-d6a4-4212-980e-f548dd476485" providerId="ADAL" clId="{2AB62749-2764-4798-A142-3D9DEDCAC482}" dt="2024-05-07T16:37:02.725" v="3168" actId="208"/>
          <ac:spMkLst>
            <pc:docMk/>
            <pc:sldMk cId="650639680" sldId="323"/>
            <ac:spMk id="38" creationId="{BDFAC16A-326A-AB6A-FFF6-80585073CC22}"/>
          </ac:spMkLst>
        </pc:spChg>
        <pc:spChg chg="add mod">
          <ac:chgData name="Guan Wang" userId="5375c050-d6a4-4212-980e-f548dd476485" providerId="ADAL" clId="{2AB62749-2764-4798-A142-3D9DEDCAC482}" dt="2024-05-07T16:37:01.597" v="3167" actId="208"/>
          <ac:spMkLst>
            <pc:docMk/>
            <pc:sldMk cId="650639680" sldId="323"/>
            <ac:spMk id="39" creationId="{44F2F06A-9BBC-C98E-0CDD-E1CFC05C0773}"/>
          </ac:spMkLst>
        </pc:spChg>
        <pc:spChg chg="add mod">
          <ac:chgData name="Guan Wang" userId="5375c050-d6a4-4212-980e-f548dd476485" providerId="ADAL" clId="{2AB62749-2764-4798-A142-3D9DEDCAC482}" dt="2024-05-07T16:37:01.597" v="3167" actId="208"/>
          <ac:spMkLst>
            <pc:docMk/>
            <pc:sldMk cId="650639680" sldId="323"/>
            <ac:spMk id="40" creationId="{0D01B963-7F77-2979-3CFD-176DFFE808A1}"/>
          </ac:spMkLst>
        </pc:spChg>
        <pc:spChg chg="add mod">
          <ac:chgData name="Guan Wang" userId="5375c050-d6a4-4212-980e-f548dd476485" providerId="ADAL" clId="{2AB62749-2764-4798-A142-3D9DEDCAC482}" dt="2024-05-07T16:37:01.597" v="3167" actId="208"/>
          <ac:spMkLst>
            <pc:docMk/>
            <pc:sldMk cId="650639680" sldId="323"/>
            <ac:spMk id="41" creationId="{7F0ECA44-2A7E-ED64-0A2C-2A64F6845551}"/>
          </ac:spMkLst>
        </pc:spChg>
        <pc:spChg chg="add mod">
          <ac:chgData name="Guan Wang" userId="5375c050-d6a4-4212-980e-f548dd476485" providerId="ADAL" clId="{2AB62749-2764-4798-A142-3D9DEDCAC482}" dt="2024-05-07T16:28:22.701" v="3000" actId="1076"/>
          <ac:spMkLst>
            <pc:docMk/>
            <pc:sldMk cId="650639680" sldId="323"/>
            <ac:spMk id="42" creationId="{E68764D6-2DA4-7CC4-D7CE-99EEDBB92FAE}"/>
          </ac:spMkLst>
        </pc:spChg>
        <pc:spChg chg="add mod">
          <ac:chgData name="Guan Wang" userId="5375c050-d6a4-4212-980e-f548dd476485" providerId="ADAL" clId="{2AB62749-2764-4798-A142-3D9DEDCAC482}" dt="2024-05-07T16:28:22.701" v="3000" actId="1076"/>
          <ac:spMkLst>
            <pc:docMk/>
            <pc:sldMk cId="650639680" sldId="323"/>
            <ac:spMk id="43" creationId="{9009B85B-EE34-4AA3-D089-39CF2E7AF0EF}"/>
          </ac:spMkLst>
        </pc:spChg>
        <pc:spChg chg="add mod">
          <ac:chgData name="Guan Wang" userId="5375c050-d6a4-4212-980e-f548dd476485" providerId="ADAL" clId="{2AB62749-2764-4798-A142-3D9DEDCAC482}" dt="2024-05-07T16:28:22.701" v="3000" actId="1076"/>
          <ac:spMkLst>
            <pc:docMk/>
            <pc:sldMk cId="650639680" sldId="323"/>
            <ac:spMk id="44" creationId="{ECF1BEA3-3098-39F6-7746-5ACA4009781F}"/>
          </ac:spMkLst>
        </pc:spChg>
        <pc:spChg chg="add mod">
          <ac:chgData name="Guan Wang" userId="5375c050-d6a4-4212-980e-f548dd476485" providerId="ADAL" clId="{2AB62749-2764-4798-A142-3D9DEDCAC482}" dt="2024-05-07T16:28:22.701" v="3000" actId="1076"/>
          <ac:spMkLst>
            <pc:docMk/>
            <pc:sldMk cId="650639680" sldId="323"/>
            <ac:spMk id="45" creationId="{B12351AE-B69C-6391-BC36-DDED978F8BA4}"/>
          </ac:spMkLst>
        </pc:spChg>
        <pc:spChg chg="add mod">
          <ac:chgData name="Guan Wang" userId="5375c050-d6a4-4212-980e-f548dd476485" providerId="ADAL" clId="{2AB62749-2764-4798-A142-3D9DEDCAC482}" dt="2024-05-07T16:37:01.597" v="3167" actId="208"/>
          <ac:spMkLst>
            <pc:docMk/>
            <pc:sldMk cId="650639680" sldId="323"/>
            <ac:spMk id="46" creationId="{FA830E6D-9887-5DAD-73DA-566C11E45917}"/>
          </ac:spMkLst>
        </pc:spChg>
        <pc:spChg chg="add mod">
          <ac:chgData name="Guan Wang" userId="5375c050-d6a4-4212-980e-f548dd476485" providerId="ADAL" clId="{2AB62749-2764-4798-A142-3D9DEDCAC482}" dt="2024-05-07T16:28:51.521" v="3005" actId="207"/>
          <ac:spMkLst>
            <pc:docMk/>
            <pc:sldMk cId="650639680" sldId="323"/>
            <ac:spMk id="47" creationId="{4AB4D1BA-8111-F880-F521-665B141CD4CF}"/>
          </ac:spMkLst>
        </pc:spChg>
        <pc:spChg chg="add mod">
          <ac:chgData name="Guan Wang" userId="5375c050-d6a4-4212-980e-f548dd476485" providerId="ADAL" clId="{2AB62749-2764-4798-A142-3D9DEDCAC482}" dt="2024-05-07T16:28:54.021" v="3006"/>
          <ac:spMkLst>
            <pc:docMk/>
            <pc:sldMk cId="650639680" sldId="323"/>
            <ac:spMk id="48" creationId="{DBA2537F-0108-6BCB-1713-1BA9AE8ECFF7}"/>
          </ac:spMkLst>
        </pc:spChg>
        <pc:spChg chg="add mod">
          <ac:chgData name="Guan Wang" userId="5375c050-d6a4-4212-980e-f548dd476485" providerId="ADAL" clId="{2AB62749-2764-4798-A142-3D9DEDCAC482}" dt="2024-05-07T16:29:00.325" v="3012" actId="1076"/>
          <ac:spMkLst>
            <pc:docMk/>
            <pc:sldMk cId="650639680" sldId="323"/>
            <ac:spMk id="49" creationId="{65702625-57E5-9955-A49E-AF794143814C}"/>
          </ac:spMkLst>
        </pc:spChg>
        <pc:spChg chg="add mod">
          <ac:chgData name="Guan Wang" userId="5375c050-d6a4-4212-980e-f548dd476485" providerId="ADAL" clId="{2AB62749-2764-4798-A142-3D9DEDCAC482}" dt="2024-05-07T16:29:01.386" v="3013" actId="1076"/>
          <ac:spMkLst>
            <pc:docMk/>
            <pc:sldMk cId="650639680" sldId="323"/>
            <ac:spMk id="50" creationId="{8E60F77A-8844-F781-67C8-471679D0F278}"/>
          </ac:spMkLst>
        </pc:spChg>
        <pc:spChg chg="add mod">
          <ac:chgData name="Guan Wang" userId="5375c050-d6a4-4212-980e-f548dd476485" providerId="ADAL" clId="{2AB62749-2764-4798-A142-3D9DEDCAC482}" dt="2024-05-07T16:29:07.327" v="3015" actId="1076"/>
          <ac:spMkLst>
            <pc:docMk/>
            <pc:sldMk cId="650639680" sldId="323"/>
            <ac:spMk id="51" creationId="{806DDEBF-FDF3-EAEF-850B-B3B80C4C2F75}"/>
          </ac:spMkLst>
        </pc:spChg>
        <pc:spChg chg="add mod">
          <ac:chgData name="Guan Wang" userId="5375c050-d6a4-4212-980e-f548dd476485" providerId="ADAL" clId="{2AB62749-2764-4798-A142-3D9DEDCAC482}" dt="2024-05-07T16:28:59.428" v="3011" actId="1076"/>
          <ac:spMkLst>
            <pc:docMk/>
            <pc:sldMk cId="650639680" sldId="323"/>
            <ac:spMk id="52" creationId="{CAFB2EE8-71A9-36BA-FFA8-69D1C765DC11}"/>
          </ac:spMkLst>
        </pc:spChg>
        <pc:cxnChg chg="add mod">
          <ac:chgData name="Guan Wang" userId="5375c050-d6a4-4212-980e-f548dd476485" providerId="ADAL" clId="{2AB62749-2764-4798-A142-3D9DEDCAC482}" dt="2024-05-07T16:25:12.641" v="2973" actId="1076"/>
          <ac:cxnSpMkLst>
            <pc:docMk/>
            <pc:sldMk cId="650639680" sldId="323"/>
            <ac:cxnSpMk id="4" creationId="{C519BB6E-8997-A84B-81E4-F66987BF88E9}"/>
          </ac:cxnSpMkLst>
        </pc:cxnChg>
        <pc:cxnChg chg="add mod">
          <ac:chgData name="Guan Wang" userId="5375c050-d6a4-4212-980e-f548dd476485" providerId="ADAL" clId="{2AB62749-2764-4798-A142-3D9DEDCAC482}" dt="2024-05-07T16:26:21.580" v="2988" actId="14100"/>
          <ac:cxnSpMkLst>
            <pc:docMk/>
            <pc:sldMk cId="650639680" sldId="323"/>
            <ac:cxnSpMk id="5" creationId="{BF167C15-8D05-7F9F-F180-D9D0DA1BC059}"/>
          </ac:cxnSpMkLst>
        </pc:cxnChg>
        <pc:cxnChg chg="add del mod">
          <ac:chgData name="Guan Wang" userId="5375c050-d6a4-4212-980e-f548dd476485" providerId="ADAL" clId="{2AB62749-2764-4798-A142-3D9DEDCAC482}" dt="2024-05-07T16:25:55.941" v="2986" actId="478"/>
          <ac:cxnSpMkLst>
            <pc:docMk/>
            <pc:sldMk cId="650639680" sldId="323"/>
            <ac:cxnSpMk id="8" creationId="{722459A8-034B-1A77-1BE5-952DA8657577}"/>
          </ac:cxnSpMkLst>
        </pc:cxnChg>
        <pc:cxnChg chg="add del mod">
          <ac:chgData name="Guan Wang" userId="5375c050-d6a4-4212-980e-f548dd476485" providerId="ADAL" clId="{2AB62749-2764-4798-A142-3D9DEDCAC482}" dt="2024-05-07T16:28:11.232" v="2997" actId="478"/>
          <ac:cxnSpMkLst>
            <pc:docMk/>
            <pc:sldMk cId="650639680" sldId="323"/>
            <ac:cxnSpMk id="21" creationId="{01C5D56D-2273-A2D0-0231-BBFD2957EAC8}"/>
          </ac:cxnSpMkLst>
        </pc:cxnChg>
        <pc:cxnChg chg="add del mod">
          <ac:chgData name="Guan Wang" userId="5375c050-d6a4-4212-980e-f548dd476485" providerId="ADAL" clId="{2AB62749-2764-4798-A142-3D9DEDCAC482}" dt="2024-05-07T16:28:11.232" v="2997" actId="478"/>
          <ac:cxnSpMkLst>
            <pc:docMk/>
            <pc:sldMk cId="650639680" sldId="323"/>
            <ac:cxnSpMk id="22" creationId="{2367CFAE-44EE-8200-D7B0-369A87D0FE52}"/>
          </ac:cxnSpMkLst>
        </pc:cxnChg>
        <pc:cxnChg chg="add mod">
          <ac:chgData name="Guan Wang" userId="5375c050-d6a4-4212-980e-f548dd476485" providerId="ADAL" clId="{2AB62749-2764-4798-A142-3D9DEDCAC482}" dt="2024-05-07T16:28:22.701" v="3000" actId="1076"/>
          <ac:cxnSpMkLst>
            <pc:docMk/>
            <pc:sldMk cId="650639680" sldId="323"/>
            <ac:cxnSpMk id="34" creationId="{18728816-5442-6CFC-F752-21D7A02955CC}"/>
          </ac:cxnSpMkLst>
        </pc:cxnChg>
        <pc:cxnChg chg="add mod">
          <ac:chgData name="Guan Wang" userId="5375c050-d6a4-4212-980e-f548dd476485" providerId="ADAL" clId="{2AB62749-2764-4798-A142-3D9DEDCAC482}" dt="2024-05-07T16:28:22.701" v="3000" actId="1076"/>
          <ac:cxnSpMkLst>
            <pc:docMk/>
            <pc:sldMk cId="650639680" sldId="323"/>
            <ac:cxnSpMk id="35" creationId="{A1C8E845-D80D-F19C-384D-3D742DA365BF}"/>
          </ac:cxnSpMkLst>
        </pc:cxnChg>
      </pc:sldChg>
      <pc:sldChg chg="addSp delSp modSp new mod modAnim modNotesTx">
        <pc:chgData name="Guan Wang" userId="5375c050-d6a4-4212-980e-f548dd476485" providerId="ADAL" clId="{2AB62749-2764-4798-A142-3D9DEDCAC482}" dt="2024-05-07T16:55:13.817" v="3475" actId="20577"/>
        <pc:sldMkLst>
          <pc:docMk/>
          <pc:sldMk cId="4200211238" sldId="324"/>
        </pc:sldMkLst>
        <pc:spChg chg="mod">
          <ac:chgData name="Guan Wang" userId="5375c050-d6a4-4212-980e-f548dd476485" providerId="ADAL" clId="{2AB62749-2764-4798-A142-3D9DEDCAC482}" dt="2024-05-07T16:32:53.323" v="3103" actId="20577"/>
          <ac:spMkLst>
            <pc:docMk/>
            <pc:sldMk cId="4200211238" sldId="324"/>
            <ac:spMk id="2" creationId="{6303CA3C-46D9-3E99-1CC8-0B018AB68AC4}"/>
          </ac:spMkLst>
        </pc:spChg>
        <pc:spChg chg="del">
          <ac:chgData name="Guan Wang" userId="5375c050-d6a4-4212-980e-f548dd476485" providerId="ADAL" clId="{2AB62749-2764-4798-A142-3D9DEDCAC482}" dt="2024-05-07T16:32:31.247" v="3077" actId="478"/>
          <ac:spMkLst>
            <pc:docMk/>
            <pc:sldMk cId="4200211238" sldId="324"/>
            <ac:spMk id="3" creationId="{138F29E9-6A06-90C2-6E0A-9C92BECE5DE8}"/>
          </ac:spMkLst>
        </pc:spChg>
        <pc:spChg chg="add mod">
          <ac:chgData name="Guan Wang" userId="5375c050-d6a4-4212-980e-f548dd476485" providerId="ADAL" clId="{2AB62749-2764-4798-A142-3D9DEDCAC482}" dt="2024-05-07T16:33:04.593" v="3104" actId="1076"/>
          <ac:spMkLst>
            <pc:docMk/>
            <pc:sldMk cId="4200211238" sldId="324"/>
            <ac:spMk id="6" creationId="{B9BDCF95-19DF-296E-B81A-5A414799944C}"/>
          </ac:spMkLst>
        </pc:spChg>
        <pc:spChg chg="add mod">
          <ac:chgData name="Guan Wang" userId="5375c050-d6a4-4212-980e-f548dd476485" providerId="ADAL" clId="{2AB62749-2764-4798-A142-3D9DEDCAC482}" dt="2024-05-07T16:40:39.972" v="3194" actId="20577"/>
          <ac:spMkLst>
            <pc:docMk/>
            <pc:sldMk cId="4200211238" sldId="324"/>
            <ac:spMk id="7" creationId="{9A2C141A-D274-2A30-892F-D60B79FFEB7A}"/>
          </ac:spMkLst>
        </pc:spChg>
        <pc:spChg chg="add mod">
          <ac:chgData name="Guan Wang" userId="5375c050-d6a4-4212-980e-f548dd476485" providerId="ADAL" clId="{2AB62749-2764-4798-A142-3D9DEDCAC482}" dt="2024-05-07T16:33:04.593" v="3104" actId="1076"/>
          <ac:spMkLst>
            <pc:docMk/>
            <pc:sldMk cId="4200211238" sldId="324"/>
            <ac:spMk id="8" creationId="{8B33BE5B-2042-B666-C368-65D663716246}"/>
          </ac:spMkLst>
        </pc:spChg>
        <pc:spChg chg="add mod">
          <ac:chgData name="Guan Wang" userId="5375c050-d6a4-4212-980e-f548dd476485" providerId="ADAL" clId="{2AB62749-2764-4798-A142-3D9DEDCAC482}" dt="2024-05-07T16:33:04.593" v="3104" actId="1076"/>
          <ac:spMkLst>
            <pc:docMk/>
            <pc:sldMk cId="4200211238" sldId="324"/>
            <ac:spMk id="9" creationId="{5390AC56-0ECB-22F8-E13F-E0184D103684}"/>
          </ac:spMkLst>
        </pc:spChg>
        <pc:spChg chg="add mod">
          <ac:chgData name="Guan Wang" userId="5375c050-d6a4-4212-980e-f548dd476485" providerId="ADAL" clId="{2AB62749-2764-4798-A142-3D9DEDCAC482}" dt="2024-05-07T16:33:04.593" v="3104" actId="1076"/>
          <ac:spMkLst>
            <pc:docMk/>
            <pc:sldMk cId="4200211238" sldId="324"/>
            <ac:spMk id="10" creationId="{082BF9A6-E255-3614-E2CC-A638FE533479}"/>
          </ac:spMkLst>
        </pc:spChg>
        <pc:spChg chg="add mod">
          <ac:chgData name="Guan Wang" userId="5375c050-d6a4-4212-980e-f548dd476485" providerId="ADAL" clId="{2AB62749-2764-4798-A142-3D9DEDCAC482}" dt="2024-05-07T16:33:04.593" v="3104" actId="1076"/>
          <ac:spMkLst>
            <pc:docMk/>
            <pc:sldMk cId="4200211238" sldId="324"/>
            <ac:spMk id="11" creationId="{6478BA56-6828-DAA8-F837-2E6C2D13BE5C}"/>
          </ac:spMkLst>
        </pc:spChg>
        <pc:spChg chg="add mod">
          <ac:chgData name="Guan Wang" userId="5375c050-d6a4-4212-980e-f548dd476485" providerId="ADAL" clId="{2AB62749-2764-4798-A142-3D9DEDCAC482}" dt="2024-05-07T16:33:04.593" v="3104" actId="1076"/>
          <ac:spMkLst>
            <pc:docMk/>
            <pc:sldMk cId="4200211238" sldId="324"/>
            <ac:spMk id="12" creationId="{2BDC5EB5-DDDA-8C0B-38AB-7A7EF02280FF}"/>
          </ac:spMkLst>
        </pc:spChg>
        <pc:spChg chg="add mod">
          <ac:chgData name="Guan Wang" userId="5375c050-d6a4-4212-980e-f548dd476485" providerId="ADAL" clId="{2AB62749-2764-4798-A142-3D9DEDCAC482}" dt="2024-05-07T16:33:04.593" v="3104" actId="1076"/>
          <ac:spMkLst>
            <pc:docMk/>
            <pc:sldMk cId="4200211238" sldId="324"/>
            <ac:spMk id="13" creationId="{A9059347-E315-4BA6-AF23-63523D426C57}"/>
          </ac:spMkLst>
        </pc:spChg>
        <pc:spChg chg="add mod">
          <ac:chgData name="Guan Wang" userId="5375c050-d6a4-4212-980e-f548dd476485" providerId="ADAL" clId="{2AB62749-2764-4798-A142-3D9DEDCAC482}" dt="2024-05-07T16:33:04.593" v="3104" actId="1076"/>
          <ac:spMkLst>
            <pc:docMk/>
            <pc:sldMk cId="4200211238" sldId="324"/>
            <ac:spMk id="14" creationId="{47C0E4B5-434E-5CD1-07C8-E3010EEF71F8}"/>
          </ac:spMkLst>
        </pc:spChg>
        <pc:spChg chg="add mod">
          <ac:chgData name="Guan Wang" userId="5375c050-d6a4-4212-980e-f548dd476485" providerId="ADAL" clId="{2AB62749-2764-4798-A142-3D9DEDCAC482}" dt="2024-05-07T16:33:04.593" v="3104" actId="1076"/>
          <ac:spMkLst>
            <pc:docMk/>
            <pc:sldMk cId="4200211238" sldId="324"/>
            <ac:spMk id="15" creationId="{166B8BE1-0D1C-4671-8C0D-E99D3FF8C7B6}"/>
          </ac:spMkLst>
        </pc:spChg>
        <pc:spChg chg="add mod">
          <ac:chgData name="Guan Wang" userId="5375c050-d6a4-4212-980e-f548dd476485" providerId="ADAL" clId="{2AB62749-2764-4798-A142-3D9DEDCAC482}" dt="2024-05-07T16:33:04.593" v="3104" actId="1076"/>
          <ac:spMkLst>
            <pc:docMk/>
            <pc:sldMk cId="4200211238" sldId="324"/>
            <ac:spMk id="16" creationId="{1081CD24-CF9B-56A3-25F7-8492871FF81E}"/>
          </ac:spMkLst>
        </pc:spChg>
        <pc:spChg chg="add mod">
          <ac:chgData name="Guan Wang" userId="5375c050-d6a4-4212-980e-f548dd476485" providerId="ADAL" clId="{2AB62749-2764-4798-A142-3D9DEDCAC482}" dt="2024-05-07T16:33:04.593" v="3104" actId="1076"/>
          <ac:spMkLst>
            <pc:docMk/>
            <pc:sldMk cId="4200211238" sldId="324"/>
            <ac:spMk id="17" creationId="{CB646E32-CB9C-EADB-2AA9-B77CDF9E17B3}"/>
          </ac:spMkLst>
        </pc:spChg>
        <pc:spChg chg="add mod">
          <ac:chgData name="Guan Wang" userId="5375c050-d6a4-4212-980e-f548dd476485" providerId="ADAL" clId="{2AB62749-2764-4798-A142-3D9DEDCAC482}" dt="2024-05-07T16:33:04.593" v="3104" actId="1076"/>
          <ac:spMkLst>
            <pc:docMk/>
            <pc:sldMk cId="4200211238" sldId="324"/>
            <ac:spMk id="18" creationId="{A7726CB4-8D0F-60CD-511F-7F25653A148C}"/>
          </ac:spMkLst>
        </pc:spChg>
        <pc:spChg chg="add mod">
          <ac:chgData name="Guan Wang" userId="5375c050-d6a4-4212-980e-f548dd476485" providerId="ADAL" clId="{2AB62749-2764-4798-A142-3D9DEDCAC482}" dt="2024-05-07T16:33:04.593" v="3104" actId="1076"/>
          <ac:spMkLst>
            <pc:docMk/>
            <pc:sldMk cId="4200211238" sldId="324"/>
            <ac:spMk id="19" creationId="{040D44D3-5B87-A44D-102F-F8FE3B0E1E73}"/>
          </ac:spMkLst>
        </pc:spChg>
        <pc:spChg chg="add mod">
          <ac:chgData name="Guan Wang" userId="5375c050-d6a4-4212-980e-f548dd476485" providerId="ADAL" clId="{2AB62749-2764-4798-A142-3D9DEDCAC482}" dt="2024-05-07T16:33:04.593" v="3104" actId="1076"/>
          <ac:spMkLst>
            <pc:docMk/>
            <pc:sldMk cId="4200211238" sldId="324"/>
            <ac:spMk id="20" creationId="{6A36FDBE-F789-52B4-2556-A64AEB38C941}"/>
          </ac:spMkLst>
        </pc:spChg>
        <pc:spChg chg="add mod">
          <ac:chgData name="Guan Wang" userId="5375c050-d6a4-4212-980e-f548dd476485" providerId="ADAL" clId="{2AB62749-2764-4798-A142-3D9DEDCAC482}" dt="2024-05-07T16:33:04.593" v="3104" actId="1076"/>
          <ac:spMkLst>
            <pc:docMk/>
            <pc:sldMk cId="4200211238" sldId="324"/>
            <ac:spMk id="21" creationId="{B6DF99EA-7C08-EC71-B627-B52ADBF84010}"/>
          </ac:spMkLst>
        </pc:spChg>
        <pc:spChg chg="add mod">
          <ac:chgData name="Guan Wang" userId="5375c050-d6a4-4212-980e-f548dd476485" providerId="ADAL" clId="{2AB62749-2764-4798-A142-3D9DEDCAC482}" dt="2024-05-07T16:33:04.593" v="3104" actId="1076"/>
          <ac:spMkLst>
            <pc:docMk/>
            <pc:sldMk cId="4200211238" sldId="324"/>
            <ac:spMk id="22" creationId="{8AB71E58-3167-BD26-F76D-790807EFF4B4}"/>
          </ac:spMkLst>
        </pc:spChg>
        <pc:spChg chg="add mod">
          <ac:chgData name="Guan Wang" userId="5375c050-d6a4-4212-980e-f548dd476485" providerId="ADAL" clId="{2AB62749-2764-4798-A142-3D9DEDCAC482}" dt="2024-05-07T16:33:31.510" v="3134" actId="20577"/>
          <ac:spMkLst>
            <pc:docMk/>
            <pc:sldMk cId="4200211238" sldId="324"/>
            <ac:spMk id="23" creationId="{24B8B1B5-2306-DDB8-F10F-D5ABC6EA33A3}"/>
          </ac:spMkLst>
        </pc:spChg>
        <pc:spChg chg="add mod">
          <ac:chgData name="Guan Wang" userId="5375c050-d6a4-4212-980e-f548dd476485" providerId="ADAL" clId="{2AB62749-2764-4798-A142-3D9DEDCAC482}" dt="2024-05-07T16:33:53.535" v="3143" actId="1035"/>
          <ac:spMkLst>
            <pc:docMk/>
            <pc:sldMk cId="4200211238" sldId="324"/>
            <ac:spMk id="24" creationId="{8435D922-8A54-8286-B997-91E865BF173C}"/>
          </ac:spMkLst>
        </pc:spChg>
        <pc:spChg chg="add mod">
          <ac:chgData name="Guan Wang" userId="5375c050-d6a4-4212-980e-f548dd476485" providerId="ADAL" clId="{2AB62749-2764-4798-A142-3D9DEDCAC482}" dt="2024-05-07T16:33:58.415" v="3144"/>
          <ac:spMkLst>
            <pc:docMk/>
            <pc:sldMk cId="4200211238" sldId="324"/>
            <ac:spMk id="25" creationId="{2818D17B-67E7-9B1F-1E38-8B31AB9C62C8}"/>
          </ac:spMkLst>
        </pc:spChg>
        <pc:spChg chg="add mod">
          <ac:chgData name="Guan Wang" userId="5375c050-d6a4-4212-980e-f548dd476485" providerId="ADAL" clId="{2AB62749-2764-4798-A142-3D9DEDCAC482}" dt="2024-05-07T16:34:08.039" v="3148" actId="1035"/>
          <ac:spMkLst>
            <pc:docMk/>
            <pc:sldMk cId="4200211238" sldId="324"/>
            <ac:spMk id="26" creationId="{DAC05150-FEA9-AAA7-0160-AFAF341AF2C8}"/>
          </ac:spMkLst>
        </pc:spChg>
        <pc:spChg chg="add mod">
          <ac:chgData name="Guan Wang" userId="5375c050-d6a4-4212-980e-f548dd476485" providerId="ADAL" clId="{2AB62749-2764-4798-A142-3D9DEDCAC482}" dt="2024-05-07T16:34:12.428" v="3150" actId="1076"/>
          <ac:spMkLst>
            <pc:docMk/>
            <pc:sldMk cId="4200211238" sldId="324"/>
            <ac:spMk id="27" creationId="{C892C1B5-C25A-DE9A-6752-6114B791820B}"/>
          </ac:spMkLst>
        </pc:spChg>
        <pc:spChg chg="add mod">
          <ac:chgData name="Guan Wang" userId="5375c050-d6a4-4212-980e-f548dd476485" providerId="ADAL" clId="{2AB62749-2764-4798-A142-3D9DEDCAC482}" dt="2024-05-07T16:34:17.010" v="3152" actId="1076"/>
          <ac:spMkLst>
            <pc:docMk/>
            <pc:sldMk cId="4200211238" sldId="324"/>
            <ac:spMk id="28" creationId="{FD017C35-3734-8A46-9717-0B76B8508A63}"/>
          </ac:spMkLst>
        </pc:spChg>
        <pc:spChg chg="add mod topLvl">
          <ac:chgData name="Guan Wang" userId="5375c050-d6a4-4212-980e-f548dd476485" providerId="ADAL" clId="{2AB62749-2764-4798-A142-3D9DEDCAC482}" dt="2024-05-07T16:42:40.913" v="3211" actId="164"/>
          <ac:spMkLst>
            <pc:docMk/>
            <pc:sldMk cId="4200211238" sldId="324"/>
            <ac:spMk id="31" creationId="{6F3FBD74-C035-0B1E-82F3-CE2DBFDAB987}"/>
          </ac:spMkLst>
        </pc:spChg>
        <pc:spChg chg="add mod topLvl">
          <ac:chgData name="Guan Wang" userId="5375c050-d6a4-4212-980e-f548dd476485" providerId="ADAL" clId="{2AB62749-2764-4798-A142-3D9DEDCAC482}" dt="2024-05-07T16:42:40.913" v="3211" actId="164"/>
          <ac:spMkLst>
            <pc:docMk/>
            <pc:sldMk cId="4200211238" sldId="324"/>
            <ac:spMk id="32" creationId="{8BBDC921-E488-3D11-D814-6E9940C10E77}"/>
          </ac:spMkLst>
        </pc:spChg>
        <pc:spChg chg="add mod topLvl">
          <ac:chgData name="Guan Wang" userId="5375c050-d6a4-4212-980e-f548dd476485" providerId="ADAL" clId="{2AB62749-2764-4798-A142-3D9DEDCAC482}" dt="2024-05-07T16:42:40.913" v="3211" actId="164"/>
          <ac:spMkLst>
            <pc:docMk/>
            <pc:sldMk cId="4200211238" sldId="324"/>
            <ac:spMk id="33" creationId="{13D3F71C-E5E8-FA43-7514-2C6EC29AE408}"/>
          </ac:spMkLst>
        </pc:spChg>
        <pc:spChg chg="add mod topLvl">
          <ac:chgData name="Guan Wang" userId="5375c050-d6a4-4212-980e-f548dd476485" providerId="ADAL" clId="{2AB62749-2764-4798-A142-3D9DEDCAC482}" dt="2024-05-07T16:42:40.913" v="3211" actId="164"/>
          <ac:spMkLst>
            <pc:docMk/>
            <pc:sldMk cId="4200211238" sldId="324"/>
            <ac:spMk id="34" creationId="{588DF281-DE15-730A-70E6-5A724C69BFA5}"/>
          </ac:spMkLst>
        </pc:spChg>
        <pc:spChg chg="add mod topLvl">
          <ac:chgData name="Guan Wang" userId="5375c050-d6a4-4212-980e-f548dd476485" providerId="ADAL" clId="{2AB62749-2764-4798-A142-3D9DEDCAC482}" dt="2024-05-07T16:42:40.913" v="3211" actId="164"/>
          <ac:spMkLst>
            <pc:docMk/>
            <pc:sldMk cId="4200211238" sldId="324"/>
            <ac:spMk id="35" creationId="{673A66D8-C4E3-D137-F019-61D5DD9141A3}"/>
          </ac:spMkLst>
        </pc:spChg>
        <pc:spChg chg="add mod topLvl">
          <ac:chgData name="Guan Wang" userId="5375c050-d6a4-4212-980e-f548dd476485" providerId="ADAL" clId="{2AB62749-2764-4798-A142-3D9DEDCAC482}" dt="2024-05-07T16:42:40.913" v="3211" actId="164"/>
          <ac:spMkLst>
            <pc:docMk/>
            <pc:sldMk cId="4200211238" sldId="324"/>
            <ac:spMk id="36" creationId="{12637AAB-336B-087C-DB51-C2D32D917A8D}"/>
          </ac:spMkLst>
        </pc:spChg>
        <pc:spChg chg="add mod topLvl">
          <ac:chgData name="Guan Wang" userId="5375c050-d6a4-4212-980e-f548dd476485" providerId="ADAL" clId="{2AB62749-2764-4798-A142-3D9DEDCAC482}" dt="2024-05-07T16:42:40.913" v="3211" actId="164"/>
          <ac:spMkLst>
            <pc:docMk/>
            <pc:sldMk cId="4200211238" sldId="324"/>
            <ac:spMk id="37" creationId="{A5CD5863-48B2-AB32-055C-844D4F9B6F60}"/>
          </ac:spMkLst>
        </pc:spChg>
        <pc:spChg chg="add mod topLvl">
          <ac:chgData name="Guan Wang" userId="5375c050-d6a4-4212-980e-f548dd476485" providerId="ADAL" clId="{2AB62749-2764-4798-A142-3D9DEDCAC482}" dt="2024-05-07T16:42:40.913" v="3211" actId="164"/>
          <ac:spMkLst>
            <pc:docMk/>
            <pc:sldMk cId="4200211238" sldId="324"/>
            <ac:spMk id="38" creationId="{BCDE9790-C7ED-9F19-FDC7-ADFAABB67389}"/>
          </ac:spMkLst>
        </pc:spChg>
        <pc:spChg chg="add mod topLvl">
          <ac:chgData name="Guan Wang" userId="5375c050-d6a4-4212-980e-f548dd476485" providerId="ADAL" clId="{2AB62749-2764-4798-A142-3D9DEDCAC482}" dt="2024-05-07T16:42:40.913" v="3211" actId="164"/>
          <ac:spMkLst>
            <pc:docMk/>
            <pc:sldMk cId="4200211238" sldId="324"/>
            <ac:spMk id="39" creationId="{459A898C-0379-B271-7020-83A0AAD585D6}"/>
          </ac:spMkLst>
        </pc:spChg>
        <pc:spChg chg="add mod topLvl">
          <ac:chgData name="Guan Wang" userId="5375c050-d6a4-4212-980e-f548dd476485" providerId="ADAL" clId="{2AB62749-2764-4798-A142-3D9DEDCAC482}" dt="2024-05-07T16:42:40.913" v="3211" actId="164"/>
          <ac:spMkLst>
            <pc:docMk/>
            <pc:sldMk cId="4200211238" sldId="324"/>
            <ac:spMk id="40" creationId="{C42BF321-966C-EB9D-8167-BB8842440F7D}"/>
          </ac:spMkLst>
        </pc:spChg>
        <pc:spChg chg="add mod topLvl">
          <ac:chgData name="Guan Wang" userId="5375c050-d6a4-4212-980e-f548dd476485" providerId="ADAL" clId="{2AB62749-2764-4798-A142-3D9DEDCAC482}" dt="2024-05-07T16:42:40.913" v="3211" actId="164"/>
          <ac:spMkLst>
            <pc:docMk/>
            <pc:sldMk cId="4200211238" sldId="324"/>
            <ac:spMk id="41" creationId="{CE20605C-A03F-8063-B140-7D81D20ED013}"/>
          </ac:spMkLst>
        </pc:spChg>
        <pc:spChg chg="add mod topLvl">
          <ac:chgData name="Guan Wang" userId="5375c050-d6a4-4212-980e-f548dd476485" providerId="ADAL" clId="{2AB62749-2764-4798-A142-3D9DEDCAC482}" dt="2024-05-07T16:42:40.913" v="3211" actId="164"/>
          <ac:spMkLst>
            <pc:docMk/>
            <pc:sldMk cId="4200211238" sldId="324"/>
            <ac:spMk id="42" creationId="{480CC463-C5F6-A719-EE8C-A49E73CA0967}"/>
          </ac:spMkLst>
        </pc:spChg>
        <pc:spChg chg="add mod topLvl">
          <ac:chgData name="Guan Wang" userId="5375c050-d6a4-4212-980e-f548dd476485" providerId="ADAL" clId="{2AB62749-2764-4798-A142-3D9DEDCAC482}" dt="2024-05-07T16:42:40.913" v="3211" actId="164"/>
          <ac:spMkLst>
            <pc:docMk/>
            <pc:sldMk cId="4200211238" sldId="324"/>
            <ac:spMk id="43" creationId="{E8B8DB6D-9E68-1166-FBC3-46700AEDF99B}"/>
          </ac:spMkLst>
        </pc:spChg>
        <pc:spChg chg="add mod topLvl">
          <ac:chgData name="Guan Wang" userId="5375c050-d6a4-4212-980e-f548dd476485" providerId="ADAL" clId="{2AB62749-2764-4798-A142-3D9DEDCAC482}" dt="2024-05-07T16:42:40.913" v="3211" actId="164"/>
          <ac:spMkLst>
            <pc:docMk/>
            <pc:sldMk cId="4200211238" sldId="324"/>
            <ac:spMk id="44" creationId="{379F5494-D32F-988D-9F5A-DABCA6E637B4}"/>
          </ac:spMkLst>
        </pc:spChg>
        <pc:spChg chg="add mod topLvl">
          <ac:chgData name="Guan Wang" userId="5375c050-d6a4-4212-980e-f548dd476485" providerId="ADAL" clId="{2AB62749-2764-4798-A142-3D9DEDCAC482}" dt="2024-05-07T16:42:40.913" v="3211" actId="164"/>
          <ac:spMkLst>
            <pc:docMk/>
            <pc:sldMk cId="4200211238" sldId="324"/>
            <ac:spMk id="45" creationId="{B36DF0E0-F311-2AA6-EDD7-618F5A1AFDC2}"/>
          </ac:spMkLst>
        </pc:spChg>
        <pc:spChg chg="add mod topLvl">
          <ac:chgData name="Guan Wang" userId="5375c050-d6a4-4212-980e-f548dd476485" providerId="ADAL" clId="{2AB62749-2764-4798-A142-3D9DEDCAC482}" dt="2024-05-07T16:42:40.913" v="3211" actId="164"/>
          <ac:spMkLst>
            <pc:docMk/>
            <pc:sldMk cId="4200211238" sldId="324"/>
            <ac:spMk id="46" creationId="{E8B992B4-4ECD-5933-9536-788D97C1F27D}"/>
          </ac:spMkLst>
        </pc:spChg>
        <pc:spChg chg="add mod topLvl">
          <ac:chgData name="Guan Wang" userId="5375c050-d6a4-4212-980e-f548dd476485" providerId="ADAL" clId="{2AB62749-2764-4798-A142-3D9DEDCAC482}" dt="2024-05-07T16:42:40.913" v="3211" actId="164"/>
          <ac:spMkLst>
            <pc:docMk/>
            <pc:sldMk cId="4200211238" sldId="324"/>
            <ac:spMk id="47" creationId="{CB6E2DDF-3ACC-6898-CC00-E894E95549EE}"/>
          </ac:spMkLst>
        </pc:spChg>
        <pc:spChg chg="add mod topLvl">
          <ac:chgData name="Guan Wang" userId="5375c050-d6a4-4212-980e-f548dd476485" providerId="ADAL" clId="{2AB62749-2764-4798-A142-3D9DEDCAC482}" dt="2024-05-07T16:42:40.913" v="3211" actId="164"/>
          <ac:spMkLst>
            <pc:docMk/>
            <pc:sldMk cId="4200211238" sldId="324"/>
            <ac:spMk id="48" creationId="{830E2B45-6B07-81F1-038D-E8698CFC1296}"/>
          </ac:spMkLst>
        </pc:spChg>
        <pc:spChg chg="add mod topLvl">
          <ac:chgData name="Guan Wang" userId="5375c050-d6a4-4212-980e-f548dd476485" providerId="ADAL" clId="{2AB62749-2764-4798-A142-3D9DEDCAC482}" dt="2024-05-07T16:42:40.913" v="3211" actId="164"/>
          <ac:spMkLst>
            <pc:docMk/>
            <pc:sldMk cId="4200211238" sldId="324"/>
            <ac:spMk id="49" creationId="{881DD6EF-BC7A-F5B0-ECDA-E865EAD47722}"/>
          </ac:spMkLst>
        </pc:spChg>
        <pc:spChg chg="mod topLvl">
          <ac:chgData name="Guan Wang" userId="5375c050-d6a4-4212-980e-f548dd476485" providerId="ADAL" clId="{2AB62749-2764-4798-A142-3D9DEDCAC482}" dt="2024-05-07T16:42:55.692" v="3213" actId="164"/>
          <ac:spMkLst>
            <pc:docMk/>
            <pc:sldMk cId="4200211238" sldId="324"/>
            <ac:spMk id="60" creationId="{CB566B70-814D-5A89-60C7-9402CCA5D885}"/>
          </ac:spMkLst>
        </pc:spChg>
        <pc:spChg chg="mod topLvl">
          <ac:chgData name="Guan Wang" userId="5375c050-d6a4-4212-980e-f548dd476485" providerId="ADAL" clId="{2AB62749-2764-4798-A142-3D9DEDCAC482}" dt="2024-05-07T16:42:55.692" v="3213" actId="164"/>
          <ac:spMkLst>
            <pc:docMk/>
            <pc:sldMk cId="4200211238" sldId="324"/>
            <ac:spMk id="61" creationId="{961FC29C-0ECA-2DA9-445E-A57AA2B28303}"/>
          </ac:spMkLst>
        </pc:spChg>
        <pc:spChg chg="mod topLvl">
          <ac:chgData name="Guan Wang" userId="5375c050-d6a4-4212-980e-f548dd476485" providerId="ADAL" clId="{2AB62749-2764-4798-A142-3D9DEDCAC482}" dt="2024-05-07T16:42:55.692" v="3213" actId="164"/>
          <ac:spMkLst>
            <pc:docMk/>
            <pc:sldMk cId="4200211238" sldId="324"/>
            <ac:spMk id="62" creationId="{F18AC3C0-3301-5444-F136-3E7135D97D0B}"/>
          </ac:spMkLst>
        </pc:spChg>
        <pc:spChg chg="mod topLvl">
          <ac:chgData name="Guan Wang" userId="5375c050-d6a4-4212-980e-f548dd476485" providerId="ADAL" clId="{2AB62749-2764-4798-A142-3D9DEDCAC482}" dt="2024-05-07T16:42:55.692" v="3213" actId="164"/>
          <ac:spMkLst>
            <pc:docMk/>
            <pc:sldMk cId="4200211238" sldId="324"/>
            <ac:spMk id="63" creationId="{40D891D0-CD5C-8255-4814-F48506288D59}"/>
          </ac:spMkLst>
        </pc:spChg>
        <pc:spChg chg="mod topLvl">
          <ac:chgData name="Guan Wang" userId="5375c050-d6a4-4212-980e-f548dd476485" providerId="ADAL" clId="{2AB62749-2764-4798-A142-3D9DEDCAC482}" dt="2024-05-07T16:42:55.692" v="3213" actId="164"/>
          <ac:spMkLst>
            <pc:docMk/>
            <pc:sldMk cId="4200211238" sldId="324"/>
            <ac:spMk id="64" creationId="{503A1BFC-AD8D-7883-7DA5-00F09D1B286D}"/>
          </ac:spMkLst>
        </pc:spChg>
        <pc:spChg chg="mod topLvl">
          <ac:chgData name="Guan Wang" userId="5375c050-d6a4-4212-980e-f548dd476485" providerId="ADAL" clId="{2AB62749-2764-4798-A142-3D9DEDCAC482}" dt="2024-05-07T16:42:55.692" v="3213" actId="164"/>
          <ac:spMkLst>
            <pc:docMk/>
            <pc:sldMk cId="4200211238" sldId="324"/>
            <ac:spMk id="65" creationId="{862BE3E7-5B0F-3DE3-68CB-A187AF806537}"/>
          </ac:spMkLst>
        </pc:spChg>
        <pc:spChg chg="mod topLvl">
          <ac:chgData name="Guan Wang" userId="5375c050-d6a4-4212-980e-f548dd476485" providerId="ADAL" clId="{2AB62749-2764-4798-A142-3D9DEDCAC482}" dt="2024-05-07T16:42:55.692" v="3213" actId="164"/>
          <ac:spMkLst>
            <pc:docMk/>
            <pc:sldMk cId="4200211238" sldId="324"/>
            <ac:spMk id="66" creationId="{08A181F7-1401-93BE-04A9-F03B40B53DC6}"/>
          </ac:spMkLst>
        </pc:spChg>
        <pc:spChg chg="mod topLvl">
          <ac:chgData name="Guan Wang" userId="5375c050-d6a4-4212-980e-f548dd476485" providerId="ADAL" clId="{2AB62749-2764-4798-A142-3D9DEDCAC482}" dt="2024-05-07T16:42:55.692" v="3213" actId="164"/>
          <ac:spMkLst>
            <pc:docMk/>
            <pc:sldMk cId="4200211238" sldId="324"/>
            <ac:spMk id="67" creationId="{5E49BC1D-8A0B-D157-0E6D-7BC6D5CCEEA3}"/>
          </ac:spMkLst>
        </pc:spChg>
        <pc:spChg chg="mod topLvl">
          <ac:chgData name="Guan Wang" userId="5375c050-d6a4-4212-980e-f548dd476485" providerId="ADAL" clId="{2AB62749-2764-4798-A142-3D9DEDCAC482}" dt="2024-05-07T16:42:55.692" v="3213" actId="164"/>
          <ac:spMkLst>
            <pc:docMk/>
            <pc:sldMk cId="4200211238" sldId="324"/>
            <ac:spMk id="68" creationId="{18D5AC64-3386-98C7-41A8-1A40F2239763}"/>
          </ac:spMkLst>
        </pc:spChg>
        <pc:spChg chg="mod topLvl">
          <ac:chgData name="Guan Wang" userId="5375c050-d6a4-4212-980e-f548dd476485" providerId="ADAL" clId="{2AB62749-2764-4798-A142-3D9DEDCAC482}" dt="2024-05-07T16:42:55.692" v="3213" actId="164"/>
          <ac:spMkLst>
            <pc:docMk/>
            <pc:sldMk cId="4200211238" sldId="324"/>
            <ac:spMk id="69" creationId="{A7B63F26-F568-3F39-E23E-02F958967FCC}"/>
          </ac:spMkLst>
        </pc:spChg>
        <pc:spChg chg="mod topLvl">
          <ac:chgData name="Guan Wang" userId="5375c050-d6a4-4212-980e-f548dd476485" providerId="ADAL" clId="{2AB62749-2764-4798-A142-3D9DEDCAC482}" dt="2024-05-07T16:42:55.692" v="3213" actId="164"/>
          <ac:spMkLst>
            <pc:docMk/>
            <pc:sldMk cId="4200211238" sldId="324"/>
            <ac:spMk id="70" creationId="{E0A04CEA-2FB3-0F34-1DE6-A393ABE692AF}"/>
          </ac:spMkLst>
        </pc:spChg>
        <pc:spChg chg="mod topLvl">
          <ac:chgData name="Guan Wang" userId="5375c050-d6a4-4212-980e-f548dd476485" providerId="ADAL" clId="{2AB62749-2764-4798-A142-3D9DEDCAC482}" dt="2024-05-07T16:42:55.692" v="3213" actId="164"/>
          <ac:spMkLst>
            <pc:docMk/>
            <pc:sldMk cId="4200211238" sldId="324"/>
            <ac:spMk id="71" creationId="{FD78A57F-DBA1-F02C-F71A-406DFA9CB50B}"/>
          </ac:spMkLst>
        </pc:spChg>
        <pc:spChg chg="mod topLvl">
          <ac:chgData name="Guan Wang" userId="5375c050-d6a4-4212-980e-f548dd476485" providerId="ADAL" clId="{2AB62749-2764-4798-A142-3D9DEDCAC482}" dt="2024-05-07T16:42:55.692" v="3213" actId="164"/>
          <ac:spMkLst>
            <pc:docMk/>
            <pc:sldMk cId="4200211238" sldId="324"/>
            <ac:spMk id="72" creationId="{FD239EDC-768E-3943-48E1-4FD0C693071E}"/>
          </ac:spMkLst>
        </pc:spChg>
        <pc:spChg chg="mod topLvl">
          <ac:chgData name="Guan Wang" userId="5375c050-d6a4-4212-980e-f548dd476485" providerId="ADAL" clId="{2AB62749-2764-4798-A142-3D9DEDCAC482}" dt="2024-05-07T16:42:55.692" v="3213" actId="164"/>
          <ac:spMkLst>
            <pc:docMk/>
            <pc:sldMk cId="4200211238" sldId="324"/>
            <ac:spMk id="73" creationId="{C4953FB9-CD69-A5A8-4133-3536D19E3606}"/>
          </ac:spMkLst>
        </pc:spChg>
        <pc:spChg chg="mod topLvl">
          <ac:chgData name="Guan Wang" userId="5375c050-d6a4-4212-980e-f548dd476485" providerId="ADAL" clId="{2AB62749-2764-4798-A142-3D9DEDCAC482}" dt="2024-05-07T16:42:55.692" v="3213" actId="164"/>
          <ac:spMkLst>
            <pc:docMk/>
            <pc:sldMk cId="4200211238" sldId="324"/>
            <ac:spMk id="74" creationId="{00D31838-01CC-B0B5-F4CC-8CFDBD18D1F7}"/>
          </ac:spMkLst>
        </pc:spChg>
        <pc:spChg chg="mod topLvl">
          <ac:chgData name="Guan Wang" userId="5375c050-d6a4-4212-980e-f548dd476485" providerId="ADAL" clId="{2AB62749-2764-4798-A142-3D9DEDCAC482}" dt="2024-05-07T16:42:55.692" v="3213" actId="164"/>
          <ac:spMkLst>
            <pc:docMk/>
            <pc:sldMk cId="4200211238" sldId="324"/>
            <ac:spMk id="75" creationId="{DF4F7821-2B7D-C472-B9AF-C6B13B9AFE6C}"/>
          </ac:spMkLst>
        </pc:spChg>
        <pc:spChg chg="mod topLvl">
          <ac:chgData name="Guan Wang" userId="5375c050-d6a4-4212-980e-f548dd476485" providerId="ADAL" clId="{2AB62749-2764-4798-A142-3D9DEDCAC482}" dt="2024-05-07T16:42:55.692" v="3213" actId="164"/>
          <ac:spMkLst>
            <pc:docMk/>
            <pc:sldMk cId="4200211238" sldId="324"/>
            <ac:spMk id="76" creationId="{D3D119FB-C001-B117-15BA-77900E0C83B0}"/>
          </ac:spMkLst>
        </pc:spChg>
        <pc:spChg chg="mod topLvl">
          <ac:chgData name="Guan Wang" userId="5375c050-d6a4-4212-980e-f548dd476485" providerId="ADAL" clId="{2AB62749-2764-4798-A142-3D9DEDCAC482}" dt="2024-05-07T16:42:55.692" v="3213" actId="164"/>
          <ac:spMkLst>
            <pc:docMk/>
            <pc:sldMk cId="4200211238" sldId="324"/>
            <ac:spMk id="77" creationId="{674956BD-50DC-1524-1557-D9D07B6B0E17}"/>
          </ac:spMkLst>
        </pc:spChg>
        <pc:spChg chg="mod topLvl">
          <ac:chgData name="Guan Wang" userId="5375c050-d6a4-4212-980e-f548dd476485" providerId="ADAL" clId="{2AB62749-2764-4798-A142-3D9DEDCAC482}" dt="2024-05-07T16:42:55.692" v="3213" actId="164"/>
          <ac:spMkLst>
            <pc:docMk/>
            <pc:sldMk cId="4200211238" sldId="324"/>
            <ac:spMk id="78" creationId="{B90E4352-8664-6848-266A-F3A619A3F454}"/>
          </ac:spMkLst>
        </pc:spChg>
        <pc:spChg chg="mod topLvl">
          <ac:chgData name="Guan Wang" userId="5375c050-d6a4-4212-980e-f548dd476485" providerId="ADAL" clId="{2AB62749-2764-4798-A142-3D9DEDCAC482}" dt="2024-05-07T16:43:14.104" v="3215" actId="164"/>
          <ac:spMkLst>
            <pc:docMk/>
            <pc:sldMk cId="4200211238" sldId="324"/>
            <ac:spMk id="82" creationId="{EB25CC6E-19D5-FC7D-A5BF-BF4A92DD81C5}"/>
          </ac:spMkLst>
        </pc:spChg>
        <pc:spChg chg="mod topLvl">
          <ac:chgData name="Guan Wang" userId="5375c050-d6a4-4212-980e-f548dd476485" providerId="ADAL" clId="{2AB62749-2764-4798-A142-3D9DEDCAC482}" dt="2024-05-07T16:43:14.104" v="3215" actId="164"/>
          <ac:spMkLst>
            <pc:docMk/>
            <pc:sldMk cId="4200211238" sldId="324"/>
            <ac:spMk id="83" creationId="{3E875103-FDC4-365D-F32C-C3913201E02B}"/>
          </ac:spMkLst>
        </pc:spChg>
        <pc:spChg chg="mod topLvl">
          <ac:chgData name="Guan Wang" userId="5375c050-d6a4-4212-980e-f548dd476485" providerId="ADAL" clId="{2AB62749-2764-4798-A142-3D9DEDCAC482}" dt="2024-05-07T16:43:14.104" v="3215" actId="164"/>
          <ac:spMkLst>
            <pc:docMk/>
            <pc:sldMk cId="4200211238" sldId="324"/>
            <ac:spMk id="84" creationId="{45583D04-6FF0-3384-48E7-684B09B6BA97}"/>
          </ac:spMkLst>
        </pc:spChg>
        <pc:spChg chg="mod topLvl">
          <ac:chgData name="Guan Wang" userId="5375c050-d6a4-4212-980e-f548dd476485" providerId="ADAL" clId="{2AB62749-2764-4798-A142-3D9DEDCAC482}" dt="2024-05-07T16:43:14.104" v="3215" actId="164"/>
          <ac:spMkLst>
            <pc:docMk/>
            <pc:sldMk cId="4200211238" sldId="324"/>
            <ac:spMk id="85" creationId="{79AA963B-4FE4-9D34-7BC7-4D4B29B82B0E}"/>
          </ac:spMkLst>
        </pc:spChg>
        <pc:spChg chg="mod topLvl">
          <ac:chgData name="Guan Wang" userId="5375c050-d6a4-4212-980e-f548dd476485" providerId="ADAL" clId="{2AB62749-2764-4798-A142-3D9DEDCAC482}" dt="2024-05-07T16:43:14.104" v="3215" actId="164"/>
          <ac:spMkLst>
            <pc:docMk/>
            <pc:sldMk cId="4200211238" sldId="324"/>
            <ac:spMk id="86" creationId="{D5696166-A38F-7461-6621-D59E1B41FACB}"/>
          </ac:spMkLst>
        </pc:spChg>
        <pc:spChg chg="mod topLvl">
          <ac:chgData name="Guan Wang" userId="5375c050-d6a4-4212-980e-f548dd476485" providerId="ADAL" clId="{2AB62749-2764-4798-A142-3D9DEDCAC482}" dt="2024-05-07T16:43:14.104" v="3215" actId="164"/>
          <ac:spMkLst>
            <pc:docMk/>
            <pc:sldMk cId="4200211238" sldId="324"/>
            <ac:spMk id="87" creationId="{E6349EFB-B408-8F58-9F80-350D8E1D93E1}"/>
          </ac:spMkLst>
        </pc:spChg>
        <pc:spChg chg="mod topLvl">
          <ac:chgData name="Guan Wang" userId="5375c050-d6a4-4212-980e-f548dd476485" providerId="ADAL" clId="{2AB62749-2764-4798-A142-3D9DEDCAC482}" dt="2024-05-07T16:43:14.104" v="3215" actId="164"/>
          <ac:spMkLst>
            <pc:docMk/>
            <pc:sldMk cId="4200211238" sldId="324"/>
            <ac:spMk id="88" creationId="{CD5FA0A8-1C15-097B-1C86-A6015171A6E7}"/>
          </ac:spMkLst>
        </pc:spChg>
        <pc:spChg chg="mod topLvl">
          <ac:chgData name="Guan Wang" userId="5375c050-d6a4-4212-980e-f548dd476485" providerId="ADAL" clId="{2AB62749-2764-4798-A142-3D9DEDCAC482}" dt="2024-05-07T16:43:14.104" v="3215" actId="164"/>
          <ac:spMkLst>
            <pc:docMk/>
            <pc:sldMk cId="4200211238" sldId="324"/>
            <ac:spMk id="89" creationId="{C9ADA9E7-BC2C-E298-EB23-9607600480AB}"/>
          </ac:spMkLst>
        </pc:spChg>
        <pc:spChg chg="mod topLvl">
          <ac:chgData name="Guan Wang" userId="5375c050-d6a4-4212-980e-f548dd476485" providerId="ADAL" clId="{2AB62749-2764-4798-A142-3D9DEDCAC482}" dt="2024-05-07T16:43:14.104" v="3215" actId="164"/>
          <ac:spMkLst>
            <pc:docMk/>
            <pc:sldMk cId="4200211238" sldId="324"/>
            <ac:spMk id="90" creationId="{78E671A7-C1FB-6AC4-E856-FB5657CEF2DD}"/>
          </ac:spMkLst>
        </pc:spChg>
        <pc:spChg chg="mod topLvl">
          <ac:chgData name="Guan Wang" userId="5375c050-d6a4-4212-980e-f548dd476485" providerId="ADAL" clId="{2AB62749-2764-4798-A142-3D9DEDCAC482}" dt="2024-05-07T16:43:14.104" v="3215" actId="164"/>
          <ac:spMkLst>
            <pc:docMk/>
            <pc:sldMk cId="4200211238" sldId="324"/>
            <ac:spMk id="91" creationId="{2DCC5AC6-E3A4-A9D5-BB5E-5C0F8FA1C774}"/>
          </ac:spMkLst>
        </pc:spChg>
        <pc:spChg chg="mod topLvl">
          <ac:chgData name="Guan Wang" userId="5375c050-d6a4-4212-980e-f548dd476485" providerId="ADAL" clId="{2AB62749-2764-4798-A142-3D9DEDCAC482}" dt="2024-05-07T16:43:14.104" v="3215" actId="164"/>
          <ac:spMkLst>
            <pc:docMk/>
            <pc:sldMk cId="4200211238" sldId="324"/>
            <ac:spMk id="92" creationId="{54F2E905-2156-23D3-FDD0-95359AC47869}"/>
          </ac:spMkLst>
        </pc:spChg>
        <pc:spChg chg="mod topLvl">
          <ac:chgData name="Guan Wang" userId="5375c050-d6a4-4212-980e-f548dd476485" providerId="ADAL" clId="{2AB62749-2764-4798-A142-3D9DEDCAC482}" dt="2024-05-07T16:43:14.104" v="3215" actId="164"/>
          <ac:spMkLst>
            <pc:docMk/>
            <pc:sldMk cId="4200211238" sldId="324"/>
            <ac:spMk id="93" creationId="{635527B0-EEF9-8580-DB69-2E8F8BFE65B7}"/>
          </ac:spMkLst>
        </pc:spChg>
        <pc:spChg chg="mod topLvl">
          <ac:chgData name="Guan Wang" userId="5375c050-d6a4-4212-980e-f548dd476485" providerId="ADAL" clId="{2AB62749-2764-4798-A142-3D9DEDCAC482}" dt="2024-05-07T16:43:14.104" v="3215" actId="164"/>
          <ac:spMkLst>
            <pc:docMk/>
            <pc:sldMk cId="4200211238" sldId="324"/>
            <ac:spMk id="94" creationId="{18316C97-4BB2-CF5F-CF0D-E999A5C4524C}"/>
          </ac:spMkLst>
        </pc:spChg>
        <pc:spChg chg="mod topLvl">
          <ac:chgData name="Guan Wang" userId="5375c050-d6a4-4212-980e-f548dd476485" providerId="ADAL" clId="{2AB62749-2764-4798-A142-3D9DEDCAC482}" dt="2024-05-07T16:43:14.104" v="3215" actId="164"/>
          <ac:spMkLst>
            <pc:docMk/>
            <pc:sldMk cId="4200211238" sldId="324"/>
            <ac:spMk id="95" creationId="{5FB52171-1AF5-9336-C068-95EE4ADAF5C2}"/>
          </ac:spMkLst>
        </pc:spChg>
        <pc:spChg chg="mod topLvl">
          <ac:chgData name="Guan Wang" userId="5375c050-d6a4-4212-980e-f548dd476485" providerId="ADAL" clId="{2AB62749-2764-4798-A142-3D9DEDCAC482}" dt="2024-05-07T16:43:14.104" v="3215" actId="164"/>
          <ac:spMkLst>
            <pc:docMk/>
            <pc:sldMk cId="4200211238" sldId="324"/>
            <ac:spMk id="96" creationId="{5743C527-4985-3CF6-23AC-C6A30B620C7C}"/>
          </ac:spMkLst>
        </pc:spChg>
        <pc:spChg chg="mod topLvl">
          <ac:chgData name="Guan Wang" userId="5375c050-d6a4-4212-980e-f548dd476485" providerId="ADAL" clId="{2AB62749-2764-4798-A142-3D9DEDCAC482}" dt="2024-05-07T16:43:14.104" v="3215" actId="164"/>
          <ac:spMkLst>
            <pc:docMk/>
            <pc:sldMk cId="4200211238" sldId="324"/>
            <ac:spMk id="97" creationId="{12EF0401-DAF2-A99C-F711-889BEE44A7E0}"/>
          </ac:spMkLst>
        </pc:spChg>
        <pc:spChg chg="mod topLvl">
          <ac:chgData name="Guan Wang" userId="5375c050-d6a4-4212-980e-f548dd476485" providerId="ADAL" clId="{2AB62749-2764-4798-A142-3D9DEDCAC482}" dt="2024-05-07T16:43:14.104" v="3215" actId="164"/>
          <ac:spMkLst>
            <pc:docMk/>
            <pc:sldMk cId="4200211238" sldId="324"/>
            <ac:spMk id="98" creationId="{21C35D87-27EE-FCE9-CCEB-C937C329DC2A}"/>
          </ac:spMkLst>
        </pc:spChg>
        <pc:spChg chg="mod topLvl">
          <ac:chgData name="Guan Wang" userId="5375c050-d6a4-4212-980e-f548dd476485" providerId="ADAL" clId="{2AB62749-2764-4798-A142-3D9DEDCAC482}" dt="2024-05-07T16:43:14.104" v="3215" actId="164"/>
          <ac:spMkLst>
            <pc:docMk/>
            <pc:sldMk cId="4200211238" sldId="324"/>
            <ac:spMk id="99" creationId="{FD43C1C8-A5F5-9BC5-FF40-668CC64AC760}"/>
          </ac:spMkLst>
        </pc:spChg>
        <pc:spChg chg="mod topLvl">
          <ac:chgData name="Guan Wang" userId="5375c050-d6a4-4212-980e-f548dd476485" providerId="ADAL" clId="{2AB62749-2764-4798-A142-3D9DEDCAC482}" dt="2024-05-07T16:43:14.104" v="3215" actId="164"/>
          <ac:spMkLst>
            <pc:docMk/>
            <pc:sldMk cId="4200211238" sldId="324"/>
            <ac:spMk id="100" creationId="{D144D3A4-4E00-100F-8E29-5934464AF627}"/>
          </ac:spMkLst>
        </pc:spChg>
        <pc:spChg chg="add mod">
          <ac:chgData name="Guan Wang" userId="5375c050-d6a4-4212-980e-f548dd476485" providerId="ADAL" clId="{2AB62749-2764-4798-A142-3D9DEDCAC482}" dt="2024-05-07T16:52:10.996" v="3392" actId="1076"/>
          <ac:spMkLst>
            <pc:docMk/>
            <pc:sldMk cId="4200211238" sldId="324"/>
            <ac:spMk id="108" creationId="{2EB55652-4F00-D0B7-0921-6BD919E84324}"/>
          </ac:spMkLst>
        </pc:spChg>
        <pc:grpChg chg="add del mod">
          <ac:chgData name="Guan Wang" userId="5375c050-d6a4-4212-980e-f548dd476485" providerId="ADAL" clId="{2AB62749-2764-4798-A142-3D9DEDCAC482}" dt="2024-05-07T16:40:49.143" v="3195" actId="165"/>
          <ac:grpSpMkLst>
            <pc:docMk/>
            <pc:sldMk cId="4200211238" sldId="324"/>
            <ac:grpSpMk id="54" creationId="{423656C1-FE43-EA5A-72DF-896C742299DB}"/>
          </ac:grpSpMkLst>
        </pc:grpChg>
        <pc:grpChg chg="add del mod">
          <ac:chgData name="Guan Wang" userId="5375c050-d6a4-4212-980e-f548dd476485" providerId="ADAL" clId="{2AB62749-2764-4798-A142-3D9DEDCAC482}" dt="2024-05-07T16:39:27.942" v="3185" actId="165"/>
          <ac:grpSpMkLst>
            <pc:docMk/>
            <pc:sldMk cId="4200211238" sldId="324"/>
            <ac:grpSpMk id="57" creationId="{ABE41F2C-EEF4-3D44-62F5-AD34FE95D613}"/>
          </ac:grpSpMkLst>
        </pc:grpChg>
        <pc:grpChg chg="add del mod">
          <ac:chgData name="Guan Wang" userId="5375c050-d6a4-4212-980e-f548dd476485" providerId="ADAL" clId="{2AB62749-2764-4798-A142-3D9DEDCAC482}" dt="2024-05-07T16:41:34.560" v="3203" actId="165"/>
          <ac:grpSpMkLst>
            <pc:docMk/>
            <pc:sldMk cId="4200211238" sldId="324"/>
            <ac:grpSpMk id="79" creationId="{FF76B50F-AE57-C1FE-D161-5EB9ECE60EE8}"/>
          </ac:grpSpMkLst>
        </pc:grpChg>
        <pc:grpChg chg="add mod">
          <ac:chgData name="Guan Wang" userId="5375c050-d6a4-4212-980e-f548dd476485" providerId="ADAL" clId="{2AB62749-2764-4798-A142-3D9DEDCAC482}" dt="2024-05-07T16:42:40.913" v="3211" actId="164"/>
          <ac:grpSpMkLst>
            <pc:docMk/>
            <pc:sldMk cId="4200211238" sldId="324"/>
            <ac:grpSpMk id="105" creationId="{7C2AA63F-1606-55E2-C3DB-0B8058991856}"/>
          </ac:grpSpMkLst>
        </pc:grpChg>
        <pc:grpChg chg="add mod">
          <ac:chgData name="Guan Wang" userId="5375c050-d6a4-4212-980e-f548dd476485" providerId="ADAL" clId="{2AB62749-2764-4798-A142-3D9DEDCAC482}" dt="2024-05-07T16:42:55.692" v="3213" actId="164"/>
          <ac:grpSpMkLst>
            <pc:docMk/>
            <pc:sldMk cId="4200211238" sldId="324"/>
            <ac:grpSpMk id="106" creationId="{0FF26236-1A5E-AC5F-6447-113048C43113}"/>
          </ac:grpSpMkLst>
        </pc:grpChg>
        <pc:grpChg chg="add mod">
          <ac:chgData name="Guan Wang" userId="5375c050-d6a4-4212-980e-f548dd476485" providerId="ADAL" clId="{2AB62749-2764-4798-A142-3D9DEDCAC482}" dt="2024-05-07T16:43:14.104" v="3215" actId="164"/>
          <ac:grpSpMkLst>
            <pc:docMk/>
            <pc:sldMk cId="4200211238" sldId="324"/>
            <ac:grpSpMk id="107" creationId="{6108B657-9CD2-450B-26F9-8AD4BCE78E56}"/>
          </ac:grpSpMkLst>
        </pc:grpChg>
        <pc:cxnChg chg="add mod">
          <ac:chgData name="Guan Wang" userId="5375c050-d6a4-4212-980e-f548dd476485" providerId="ADAL" clId="{2AB62749-2764-4798-A142-3D9DEDCAC482}" dt="2024-05-07T16:33:04.593" v="3104" actId="1076"/>
          <ac:cxnSpMkLst>
            <pc:docMk/>
            <pc:sldMk cId="4200211238" sldId="324"/>
            <ac:cxnSpMk id="4" creationId="{C868891C-21A3-0960-F3D1-E1755FFADB3A}"/>
          </ac:cxnSpMkLst>
        </pc:cxnChg>
        <pc:cxnChg chg="add mod">
          <ac:chgData name="Guan Wang" userId="5375c050-d6a4-4212-980e-f548dd476485" providerId="ADAL" clId="{2AB62749-2764-4798-A142-3D9DEDCAC482}" dt="2024-05-07T16:33:04.593" v="3104" actId="1076"/>
          <ac:cxnSpMkLst>
            <pc:docMk/>
            <pc:sldMk cId="4200211238" sldId="324"/>
            <ac:cxnSpMk id="5" creationId="{687DF5C1-5680-38F7-AB6A-7E371EDCC50E}"/>
          </ac:cxnSpMkLst>
        </pc:cxnChg>
        <pc:cxnChg chg="add mod topLvl">
          <ac:chgData name="Guan Wang" userId="5375c050-d6a4-4212-980e-f548dd476485" providerId="ADAL" clId="{2AB62749-2764-4798-A142-3D9DEDCAC482}" dt="2024-05-07T16:42:40.913" v="3211" actId="164"/>
          <ac:cxnSpMkLst>
            <pc:docMk/>
            <pc:sldMk cId="4200211238" sldId="324"/>
            <ac:cxnSpMk id="29" creationId="{6A7CE065-7EF8-63D7-78FB-B04A82317E50}"/>
          </ac:cxnSpMkLst>
        </pc:cxnChg>
        <pc:cxnChg chg="add mod topLvl">
          <ac:chgData name="Guan Wang" userId="5375c050-d6a4-4212-980e-f548dd476485" providerId="ADAL" clId="{2AB62749-2764-4798-A142-3D9DEDCAC482}" dt="2024-05-07T16:42:40.913" v="3211" actId="164"/>
          <ac:cxnSpMkLst>
            <pc:docMk/>
            <pc:sldMk cId="4200211238" sldId="324"/>
            <ac:cxnSpMk id="30" creationId="{DD4F16E6-5DFA-325F-9963-2C11D4A68708}"/>
          </ac:cxnSpMkLst>
        </pc:cxnChg>
        <pc:cxnChg chg="add">
          <ac:chgData name="Guan Wang" userId="5375c050-d6a4-4212-980e-f548dd476485" providerId="ADAL" clId="{2AB62749-2764-4798-A142-3D9DEDCAC482}" dt="2024-05-07T16:38:38.457" v="3176" actId="11529"/>
          <ac:cxnSpMkLst>
            <pc:docMk/>
            <pc:sldMk cId="4200211238" sldId="324"/>
            <ac:cxnSpMk id="56" creationId="{3BC93CF9-7B86-1B0B-5E8C-9610203828B1}"/>
          </ac:cxnSpMkLst>
        </pc:cxnChg>
        <pc:cxnChg chg="mod topLvl">
          <ac:chgData name="Guan Wang" userId="5375c050-d6a4-4212-980e-f548dd476485" providerId="ADAL" clId="{2AB62749-2764-4798-A142-3D9DEDCAC482}" dt="2024-05-07T16:42:55.692" v="3213" actId="164"/>
          <ac:cxnSpMkLst>
            <pc:docMk/>
            <pc:sldMk cId="4200211238" sldId="324"/>
            <ac:cxnSpMk id="58" creationId="{26B4BC62-BCC4-7A29-DFEB-FF035689F34A}"/>
          </ac:cxnSpMkLst>
        </pc:cxnChg>
        <pc:cxnChg chg="mod topLvl">
          <ac:chgData name="Guan Wang" userId="5375c050-d6a4-4212-980e-f548dd476485" providerId="ADAL" clId="{2AB62749-2764-4798-A142-3D9DEDCAC482}" dt="2024-05-07T16:42:55.692" v="3213" actId="164"/>
          <ac:cxnSpMkLst>
            <pc:docMk/>
            <pc:sldMk cId="4200211238" sldId="324"/>
            <ac:cxnSpMk id="59" creationId="{C90FAAD8-141E-0DBF-246B-547BDF9B5696}"/>
          </ac:cxnSpMkLst>
        </pc:cxnChg>
        <pc:cxnChg chg="mod topLvl">
          <ac:chgData name="Guan Wang" userId="5375c050-d6a4-4212-980e-f548dd476485" providerId="ADAL" clId="{2AB62749-2764-4798-A142-3D9DEDCAC482}" dt="2024-05-07T16:43:14.104" v="3215" actId="164"/>
          <ac:cxnSpMkLst>
            <pc:docMk/>
            <pc:sldMk cId="4200211238" sldId="324"/>
            <ac:cxnSpMk id="80" creationId="{F95382D9-30BE-14EF-9B91-CB404343A337}"/>
          </ac:cxnSpMkLst>
        </pc:cxnChg>
        <pc:cxnChg chg="mod topLvl">
          <ac:chgData name="Guan Wang" userId="5375c050-d6a4-4212-980e-f548dd476485" providerId="ADAL" clId="{2AB62749-2764-4798-A142-3D9DEDCAC482}" dt="2024-05-07T16:43:14.104" v="3215" actId="164"/>
          <ac:cxnSpMkLst>
            <pc:docMk/>
            <pc:sldMk cId="4200211238" sldId="324"/>
            <ac:cxnSpMk id="81" creationId="{4E24DCE2-9142-A23E-EF39-CD69EB65846D}"/>
          </ac:cxnSpMkLst>
        </pc:cxnChg>
        <pc:cxnChg chg="add">
          <ac:chgData name="Guan Wang" userId="5375c050-d6a4-4212-980e-f548dd476485" providerId="ADAL" clId="{2AB62749-2764-4798-A142-3D9DEDCAC482}" dt="2024-05-07T16:39:13.099" v="3183" actId="11529"/>
          <ac:cxnSpMkLst>
            <pc:docMk/>
            <pc:sldMk cId="4200211238" sldId="324"/>
            <ac:cxnSpMk id="102" creationId="{9BA62EF2-FB88-F187-33B6-0F63E5B11F53}"/>
          </ac:cxnSpMkLst>
        </pc:cxnChg>
        <pc:cxnChg chg="add">
          <ac:chgData name="Guan Wang" userId="5375c050-d6a4-4212-980e-f548dd476485" providerId="ADAL" clId="{2AB62749-2764-4798-A142-3D9DEDCAC482}" dt="2024-05-07T16:39:18.945" v="3184" actId="11529"/>
          <ac:cxnSpMkLst>
            <pc:docMk/>
            <pc:sldMk cId="4200211238" sldId="324"/>
            <ac:cxnSpMk id="104" creationId="{CAF2277E-5AD7-E44F-BA16-747BD1C6EE4E}"/>
          </ac:cxnSpMkLst>
        </pc:cxnChg>
      </pc:sldChg>
      <pc:sldChg chg="modSp new mod modNotesTx">
        <pc:chgData name="Guan Wang" userId="5375c050-d6a4-4212-980e-f548dd476485" providerId="ADAL" clId="{2AB62749-2764-4798-A142-3D9DEDCAC482}" dt="2024-05-07T17:01:41.779" v="3700" actId="20577"/>
        <pc:sldMkLst>
          <pc:docMk/>
          <pc:sldMk cId="3228248484" sldId="325"/>
        </pc:sldMkLst>
        <pc:spChg chg="mod">
          <ac:chgData name="Guan Wang" userId="5375c050-d6a4-4212-980e-f548dd476485" providerId="ADAL" clId="{2AB62749-2764-4798-A142-3D9DEDCAC482}" dt="2024-05-07T16:56:23.567" v="3493" actId="20577"/>
          <ac:spMkLst>
            <pc:docMk/>
            <pc:sldMk cId="3228248484" sldId="325"/>
            <ac:spMk id="2" creationId="{A85210CF-362D-0044-9F3C-4709BFA59E31}"/>
          </ac:spMkLst>
        </pc:spChg>
        <pc:spChg chg="mod">
          <ac:chgData name="Guan Wang" userId="5375c050-d6a4-4212-980e-f548dd476485" providerId="ADAL" clId="{2AB62749-2764-4798-A142-3D9DEDCAC482}" dt="2024-05-07T16:58:36.682" v="3680" actId="20577"/>
          <ac:spMkLst>
            <pc:docMk/>
            <pc:sldMk cId="3228248484" sldId="325"/>
            <ac:spMk id="3" creationId="{C5ACCA99-122C-EFB2-2486-9B89130CFDFA}"/>
          </ac:spMkLst>
        </pc:spChg>
      </pc:sldChg>
    </pc:docChg>
  </pc:docChgLst>
  <pc:docChgLst>
    <pc:chgData name="Guan Wang" userId="5375c050-d6a4-4212-980e-f548dd476485" providerId="ADAL" clId="{798198A7-777D-46C1-87F6-6E635503B7DF}"/>
    <pc:docChg chg="custSel modSld">
      <pc:chgData name="Guan Wang" userId="5375c050-d6a4-4212-980e-f548dd476485" providerId="ADAL" clId="{798198A7-777D-46C1-87F6-6E635503B7DF}" dt="2024-05-03T14:00:55.771" v="15" actId="478"/>
      <pc:docMkLst>
        <pc:docMk/>
      </pc:docMkLst>
      <pc:sldChg chg="modSp">
        <pc:chgData name="Guan Wang" userId="5375c050-d6a4-4212-980e-f548dd476485" providerId="ADAL" clId="{798198A7-777D-46C1-87F6-6E635503B7DF}" dt="2024-05-03T14:00:40.202" v="12" actId="20577"/>
        <pc:sldMkLst>
          <pc:docMk/>
          <pc:sldMk cId="1942940566" sldId="285"/>
        </pc:sldMkLst>
        <pc:spChg chg="mod">
          <ac:chgData name="Guan Wang" userId="5375c050-d6a4-4212-980e-f548dd476485" providerId="ADAL" clId="{798198A7-777D-46C1-87F6-6E635503B7DF}" dt="2024-05-03T14:00:18.329" v="1" actId="20577"/>
          <ac:spMkLst>
            <pc:docMk/>
            <pc:sldMk cId="1942940566" sldId="285"/>
            <ac:spMk id="4" creationId="{162C6974-A20B-2CDB-8239-B14BFE32396C}"/>
          </ac:spMkLst>
        </pc:spChg>
        <pc:spChg chg="mod">
          <ac:chgData name="Guan Wang" userId="5375c050-d6a4-4212-980e-f548dd476485" providerId="ADAL" clId="{798198A7-777D-46C1-87F6-6E635503B7DF}" dt="2024-05-03T14:00:24.817" v="5" actId="20577"/>
          <ac:spMkLst>
            <pc:docMk/>
            <pc:sldMk cId="1942940566" sldId="285"/>
            <ac:spMk id="5" creationId="{F88D93F4-2B2B-5BA1-8631-A502B15B6E21}"/>
          </ac:spMkLst>
        </pc:spChg>
        <pc:spChg chg="mod">
          <ac:chgData name="Guan Wang" userId="5375c050-d6a4-4212-980e-f548dd476485" providerId="ADAL" clId="{798198A7-777D-46C1-87F6-6E635503B7DF}" dt="2024-05-03T14:00:40.202" v="12" actId="20577"/>
          <ac:spMkLst>
            <pc:docMk/>
            <pc:sldMk cId="1942940566" sldId="285"/>
            <ac:spMk id="6" creationId="{5B816D9D-B72A-C19F-9EE9-7E499A769470}"/>
          </ac:spMkLst>
        </pc:spChg>
      </pc:sldChg>
      <pc:sldChg chg="delSp modSp mod">
        <pc:chgData name="Guan Wang" userId="5375c050-d6a4-4212-980e-f548dd476485" providerId="ADAL" clId="{798198A7-777D-46C1-87F6-6E635503B7DF}" dt="2024-05-03T14:00:55.771" v="15" actId="478"/>
        <pc:sldMkLst>
          <pc:docMk/>
          <pc:sldMk cId="3321833285" sldId="286"/>
        </pc:sldMkLst>
        <pc:spChg chg="mod">
          <ac:chgData name="Guan Wang" userId="5375c050-d6a4-4212-980e-f548dd476485" providerId="ADAL" clId="{798198A7-777D-46C1-87F6-6E635503B7DF}" dt="2024-05-03T14:00:48.269" v="14" actId="20577"/>
          <ac:spMkLst>
            <pc:docMk/>
            <pc:sldMk cId="3321833285" sldId="286"/>
            <ac:spMk id="5" creationId="{DBF46E68-F8FC-8BD5-78B1-365D84672913}"/>
          </ac:spMkLst>
        </pc:spChg>
        <pc:spChg chg="del">
          <ac:chgData name="Guan Wang" userId="5375c050-d6a4-4212-980e-f548dd476485" providerId="ADAL" clId="{798198A7-777D-46C1-87F6-6E635503B7DF}" dt="2024-05-03T14:00:47.512" v="13" actId="478"/>
          <ac:spMkLst>
            <pc:docMk/>
            <pc:sldMk cId="3321833285" sldId="286"/>
            <ac:spMk id="6" creationId="{3466F0A0-D79A-B944-B8DA-844484A08E5E}"/>
          </ac:spMkLst>
        </pc:spChg>
        <pc:spChg chg="del">
          <ac:chgData name="Guan Wang" userId="5375c050-d6a4-4212-980e-f548dd476485" providerId="ADAL" clId="{798198A7-777D-46C1-87F6-6E635503B7DF}" dt="2024-05-03T14:00:55.771" v="15" actId="478"/>
          <ac:spMkLst>
            <pc:docMk/>
            <pc:sldMk cId="3321833285" sldId="286"/>
            <ac:spMk id="7" creationId="{19599172-6398-3774-A4D4-90CB0832E9FE}"/>
          </ac:spMkLst>
        </pc:spChg>
      </pc:sldChg>
    </pc:docChg>
  </pc:docChgLst>
  <pc:docChgLst>
    <pc:chgData name="Guan Wang" userId="5375c050-d6a4-4212-980e-f548dd476485" providerId="ADAL" clId="{9CEF0065-0695-4BE4-A1B7-1B808FDCC678}"/>
    <pc:docChg chg="undo redo custSel addSld delSld modSld sldOrd">
      <pc:chgData name="Guan Wang" userId="5375c050-d6a4-4212-980e-f548dd476485" providerId="ADAL" clId="{9CEF0065-0695-4BE4-A1B7-1B808FDCC678}" dt="2024-05-08T15:14:54.349" v="2398" actId="20577"/>
      <pc:docMkLst>
        <pc:docMk/>
      </pc:docMkLst>
      <pc:sldChg chg="modSp mod modNotesTx">
        <pc:chgData name="Guan Wang" userId="5375c050-d6a4-4212-980e-f548dd476485" providerId="ADAL" clId="{9CEF0065-0695-4BE4-A1B7-1B808FDCC678}" dt="2024-05-07T22:43:19.579" v="38" actId="20577"/>
        <pc:sldMkLst>
          <pc:docMk/>
          <pc:sldMk cId="0" sldId="256"/>
        </pc:sldMkLst>
        <pc:spChg chg="mod">
          <ac:chgData name="Guan Wang" userId="5375c050-d6a4-4212-980e-f548dd476485" providerId="ADAL" clId="{9CEF0065-0695-4BE4-A1B7-1B808FDCC678}" dt="2024-05-07T22:39:09.956" v="13" actId="20577"/>
          <ac:spMkLst>
            <pc:docMk/>
            <pc:sldMk cId="0" sldId="256"/>
            <ac:spMk id="66" creationId="{00000000-0000-0000-0000-000000000000}"/>
          </ac:spMkLst>
        </pc:spChg>
      </pc:sldChg>
      <pc:sldChg chg="del ord">
        <pc:chgData name="Guan Wang" userId="5375c050-d6a4-4212-980e-f548dd476485" providerId="ADAL" clId="{9CEF0065-0695-4BE4-A1B7-1B808FDCC678}" dt="2024-05-08T08:45:00.451" v="1131" actId="2696"/>
        <pc:sldMkLst>
          <pc:docMk/>
          <pc:sldMk cId="1840087807" sldId="315"/>
        </pc:sldMkLst>
      </pc:sldChg>
      <pc:sldChg chg="del">
        <pc:chgData name="Guan Wang" userId="5375c050-d6a4-4212-980e-f548dd476485" providerId="ADAL" clId="{9CEF0065-0695-4BE4-A1B7-1B808FDCC678}" dt="2024-05-08T08:45:00.451" v="1131" actId="2696"/>
        <pc:sldMkLst>
          <pc:docMk/>
          <pc:sldMk cId="1036447579" sldId="316"/>
        </pc:sldMkLst>
      </pc:sldChg>
      <pc:sldChg chg="del">
        <pc:chgData name="Guan Wang" userId="5375c050-d6a4-4212-980e-f548dd476485" providerId="ADAL" clId="{9CEF0065-0695-4BE4-A1B7-1B808FDCC678}" dt="2024-05-08T08:45:00.451" v="1131" actId="2696"/>
        <pc:sldMkLst>
          <pc:docMk/>
          <pc:sldMk cId="1905917999" sldId="317"/>
        </pc:sldMkLst>
      </pc:sldChg>
      <pc:sldChg chg="del">
        <pc:chgData name="Guan Wang" userId="5375c050-d6a4-4212-980e-f548dd476485" providerId="ADAL" clId="{9CEF0065-0695-4BE4-A1B7-1B808FDCC678}" dt="2024-05-08T08:45:00.451" v="1131" actId="2696"/>
        <pc:sldMkLst>
          <pc:docMk/>
          <pc:sldMk cId="413567570" sldId="318"/>
        </pc:sldMkLst>
      </pc:sldChg>
      <pc:sldChg chg="del">
        <pc:chgData name="Guan Wang" userId="5375c050-d6a4-4212-980e-f548dd476485" providerId="ADAL" clId="{9CEF0065-0695-4BE4-A1B7-1B808FDCC678}" dt="2024-05-08T08:45:00.451" v="1131" actId="2696"/>
        <pc:sldMkLst>
          <pc:docMk/>
          <pc:sldMk cId="3271427147" sldId="319"/>
        </pc:sldMkLst>
      </pc:sldChg>
      <pc:sldChg chg="del">
        <pc:chgData name="Guan Wang" userId="5375c050-d6a4-4212-980e-f548dd476485" providerId="ADAL" clId="{9CEF0065-0695-4BE4-A1B7-1B808FDCC678}" dt="2024-05-08T08:45:00.451" v="1131" actId="2696"/>
        <pc:sldMkLst>
          <pc:docMk/>
          <pc:sldMk cId="759239289" sldId="320"/>
        </pc:sldMkLst>
      </pc:sldChg>
      <pc:sldChg chg="del">
        <pc:chgData name="Guan Wang" userId="5375c050-d6a4-4212-980e-f548dd476485" providerId="ADAL" clId="{9CEF0065-0695-4BE4-A1B7-1B808FDCC678}" dt="2024-05-08T08:45:00.451" v="1131" actId="2696"/>
        <pc:sldMkLst>
          <pc:docMk/>
          <pc:sldMk cId="1213918063" sldId="321"/>
        </pc:sldMkLst>
      </pc:sldChg>
      <pc:sldChg chg="del">
        <pc:chgData name="Guan Wang" userId="5375c050-d6a4-4212-980e-f548dd476485" providerId="ADAL" clId="{9CEF0065-0695-4BE4-A1B7-1B808FDCC678}" dt="2024-05-08T08:45:00.451" v="1131" actId="2696"/>
        <pc:sldMkLst>
          <pc:docMk/>
          <pc:sldMk cId="1388349879" sldId="322"/>
        </pc:sldMkLst>
      </pc:sldChg>
      <pc:sldChg chg="del">
        <pc:chgData name="Guan Wang" userId="5375c050-d6a4-4212-980e-f548dd476485" providerId="ADAL" clId="{9CEF0065-0695-4BE4-A1B7-1B808FDCC678}" dt="2024-05-08T08:45:00.451" v="1131" actId="2696"/>
        <pc:sldMkLst>
          <pc:docMk/>
          <pc:sldMk cId="650639680" sldId="323"/>
        </pc:sldMkLst>
      </pc:sldChg>
      <pc:sldChg chg="del">
        <pc:chgData name="Guan Wang" userId="5375c050-d6a4-4212-980e-f548dd476485" providerId="ADAL" clId="{9CEF0065-0695-4BE4-A1B7-1B808FDCC678}" dt="2024-05-08T08:45:00.451" v="1131" actId="2696"/>
        <pc:sldMkLst>
          <pc:docMk/>
          <pc:sldMk cId="4200211238" sldId="324"/>
        </pc:sldMkLst>
      </pc:sldChg>
      <pc:sldChg chg="del">
        <pc:chgData name="Guan Wang" userId="5375c050-d6a4-4212-980e-f548dd476485" providerId="ADAL" clId="{9CEF0065-0695-4BE4-A1B7-1B808FDCC678}" dt="2024-05-08T08:45:00.451" v="1131" actId="2696"/>
        <pc:sldMkLst>
          <pc:docMk/>
          <pc:sldMk cId="3228248484" sldId="325"/>
        </pc:sldMkLst>
      </pc:sldChg>
      <pc:sldChg chg="addSp delSp modSp new mod modAnim modNotesTx">
        <pc:chgData name="Guan Wang" userId="5375c050-d6a4-4212-980e-f548dd476485" providerId="ADAL" clId="{9CEF0065-0695-4BE4-A1B7-1B808FDCC678}" dt="2024-05-08T07:54:57.937" v="433"/>
        <pc:sldMkLst>
          <pc:docMk/>
          <pc:sldMk cId="1244038570" sldId="326"/>
        </pc:sldMkLst>
        <pc:spChg chg="mod">
          <ac:chgData name="Guan Wang" userId="5375c050-d6a4-4212-980e-f548dd476485" providerId="ADAL" clId="{9CEF0065-0695-4BE4-A1B7-1B808FDCC678}" dt="2024-05-07T22:44:39.663" v="74" actId="20577"/>
          <ac:spMkLst>
            <pc:docMk/>
            <pc:sldMk cId="1244038570" sldId="326"/>
            <ac:spMk id="2" creationId="{E244F7C2-0747-510D-C5E1-9E0646E503EE}"/>
          </ac:spMkLst>
        </pc:spChg>
        <pc:spChg chg="mod">
          <ac:chgData name="Guan Wang" userId="5375c050-d6a4-4212-980e-f548dd476485" providerId="ADAL" clId="{9CEF0065-0695-4BE4-A1B7-1B808FDCC678}" dt="2024-05-08T07:49:43.765" v="422" actId="20577"/>
          <ac:spMkLst>
            <pc:docMk/>
            <pc:sldMk cId="1244038570" sldId="326"/>
            <ac:spMk id="3" creationId="{B61D4C59-9FD8-3FAE-7D0D-A180A3AB0E58}"/>
          </ac:spMkLst>
        </pc:spChg>
        <pc:spChg chg="add mod">
          <ac:chgData name="Guan Wang" userId="5375c050-d6a4-4212-980e-f548dd476485" providerId="ADAL" clId="{9CEF0065-0695-4BE4-A1B7-1B808FDCC678}" dt="2024-05-07T23:09:03.580" v="84" actId="1076"/>
          <ac:spMkLst>
            <pc:docMk/>
            <pc:sldMk cId="1244038570" sldId="326"/>
            <ac:spMk id="8" creationId="{4184F684-D37B-63EA-1B51-3A3B0B7F2989}"/>
          </ac:spMkLst>
        </pc:spChg>
        <pc:spChg chg="add mod">
          <ac:chgData name="Guan Wang" userId="5375c050-d6a4-4212-980e-f548dd476485" providerId="ADAL" clId="{9CEF0065-0695-4BE4-A1B7-1B808FDCC678}" dt="2024-05-07T23:09:25.695" v="93" actId="1076"/>
          <ac:spMkLst>
            <pc:docMk/>
            <pc:sldMk cId="1244038570" sldId="326"/>
            <ac:spMk id="9" creationId="{7C937BC1-2C2A-F4ED-F5C5-745FF220BB6D}"/>
          </ac:spMkLst>
        </pc:spChg>
        <pc:spChg chg="add mod">
          <ac:chgData name="Guan Wang" userId="5375c050-d6a4-4212-980e-f548dd476485" providerId="ADAL" clId="{9CEF0065-0695-4BE4-A1B7-1B808FDCC678}" dt="2024-05-07T23:09:28.078" v="94" actId="1076"/>
          <ac:spMkLst>
            <pc:docMk/>
            <pc:sldMk cId="1244038570" sldId="326"/>
            <ac:spMk id="10" creationId="{14373CF1-B95F-E22D-23E7-3820006B34E9}"/>
          </ac:spMkLst>
        </pc:spChg>
        <pc:spChg chg="add mod">
          <ac:chgData name="Guan Wang" userId="5375c050-d6a4-4212-980e-f548dd476485" providerId="ADAL" clId="{9CEF0065-0695-4BE4-A1B7-1B808FDCC678}" dt="2024-05-07T23:09:30.432" v="95" actId="1076"/>
          <ac:spMkLst>
            <pc:docMk/>
            <pc:sldMk cId="1244038570" sldId="326"/>
            <ac:spMk id="11" creationId="{226D54BD-863B-75A7-B292-408F04EE870C}"/>
          </ac:spMkLst>
        </pc:spChg>
        <pc:spChg chg="add mod">
          <ac:chgData name="Guan Wang" userId="5375c050-d6a4-4212-980e-f548dd476485" providerId="ADAL" clId="{9CEF0065-0695-4BE4-A1B7-1B808FDCC678}" dt="2024-05-07T23:09:32.470" v="96" actId="1076"/>
          <ac:spMkLst>
            <pc:docMk/>
            <pc:sldMk cId="1244038570" sldId="326"/>
            <ac:spMk id="12" creationId="{80DC64A8-3964-7EE0-5096-C893BF3C4275}"/>
          </ac:spMkLst>
        </pc:spChg>
        <pc:spChg chg="add mod">
          <ac:chgData name="Guan Wang" userId="5375c050-d6a4-4212-980e-f548dd476485" providerId="ADAL" clId="{9CEF0065-0695-4BE4-A1B7-1B808FDCC678}" dt="2024-05-07T23:09:57.684" v="102" actId="1076"/>
          <ac:spMkLst>
            <pc:docMk/>
            <pc:sldMk cId="1244038570" sldId="326"/>
            <ac:spMk id="13" creationId="{3848681F-7366-B6FF-A242-37942063E062}"/>
          </ac:spMkLst>
        </pc:spChg>
        <pc:spChg chg="add mod">
          <ac:chgData name="Guan Wang" userId="5375c050-d6a4-4212-980e-f548dd476485" providerId="ADAL" clId="{9CEF0065-0695-4BE4-A1B7-1B808FDCC678}" dt="2024-05-07T23:10:06.517" v="109" actId="20577"/>
          <ac:spMkLst>
            <pc:docMk/>
            <pc:sldMk cId="1244038570" sldId="326"/>
            <ac:spMk id="14" creationId="{014F69B7-3E83-1757-6AF3-4EEC4A9BDE40}"/>
          </ac:spMkLst>
        </pc:spChg>
        <pc:spChg chg="add mod">
          <ac:chgData name="Guan Wang" userId="5375c050-d6a4-4212-980e-f548dd476485" providerId="ADAL" clId="{9CEF0065-0695-4BE4-A1B7-1B808FDCC678}" dt="2024-05-07T23:10:42.079" v="121" actId="1076"/>
          <ac:spMkLst>
            <pc:docMk/>
            <pc:sldMk cId="1244038570" sldId="326"/>
            <ac:spMk id="15" creationId="{FF304D97-BD62-9117-B226-C1A5577EFACF}"/>
          </ac:spMkLst>
        </pc:spChg>
        <pc:spChg chg="add mod">
          <ac:chgData name="Guan Wang" userId="5375c050-d6a4-4212-980e-f548dd476485" providerId="ADAL" clId="{9CEF0065-0695-4BE4-A1B7-1B808FDCC678}" dt="2024-05-07T23:10:59.703" v="123" actId="1076"/>
          <ac:spMkLst>
            <pc:docMk/>
            <pc:sldMk cId="1244038570" sldId="326"/>
            <ac:spMk id="18" creationId="{4184F684-D37B-63EA-1B51-3A3B0B7F2989}"/>
          </ac:spMkLst>
        </pc:spChg>
        <pc:spChg chg="add mod">
          <ac:chgData name="Guan Wang" userId="5375c050-d6a4-4212-980e-f548dd476485" providerId="ADAL" clId="{9CEF0065-0695-4BE4-A1B7-1B808FDCC678}" dt="2024-05-07T23:10:59.703" v="123" actId="1076"/>
          <ac:spMkLst>
            <pc:docMk/>
            <pc:sldMk cId="1244038570" sldId="326"/>
            <ac:spMk id="19" creationId="{7C937BC1-2C2A-F4ED-F5C5-745FF220BB6D}"/>
          </ac:spMkLst>
        </pc:spChg>
        <pc:spChg chg="add mod">
          <ac:chgData name="Guan Wang" userId="5375c050-d6a4-4212-980e-f548dd476485" providerId="ADAL" clId="{9CEF0065-0695-4BE4-A1B7-1B808FDCC678}" dt="2024-05-07T23:10:59.703" v="123" actId="1076"/>
          <ac:spMkLst>
            <pc:docMk/>
            <pc:sldMk cId="1244038570" sldId="326"/>
            <ac:spMk id="20" creationId="{14373CF1-B95F-E22D-23E7-3820006B34E9}"/>
          </ac:spMkLst>
        </pc:spChg>
        <pc:spChg chg="add mod">
          <ac:chgData name="Guan Wang" userId="5375c050-d6a4-4212-980e-f548dd476485" providerId="ADAL" clId="{9CEF0065-0695-4BE4-A1B7-1B808FDCC678}" dt="2024-05-07T23:10:59.703" v="123" actId="1076"/>
          <ac:spMkLst>
            <pc:docMk/>
            <pc:sldMk cId="1244038570" sldId="326"/>
            <ac:spMk id="21" creationId="{226D54BD-863B-75A7-B292-408F04EE870C}"/>
          </ac:spMkLst>
        </pc:spChg>
        <pc:spChg chg="add mod">
          <ac:chgData name="Guan Wang" userId="5375c050-d6a4-4212-980e-f548dd476485" providerId="ADAL" clId="{9CEF0065-0695-4BE4-A1B7-1B808FDCC678}" dt="2024-05-07T23:10:59.703" v="123" actId="1076"/>
          <ac:spMkLst>
            <pc:docMk/>
            <pc:sldMk cId="1244038570" sldId="326"/>
            <ac:spMk id="22" creationId="{80DC64A8-3964-7EE0-5096-C893BF3C4275}"/>
          </ac:spMkLst>
        </pc:spChg>
        <pc:spChg chg="add mod">
          <ac:chgData name="Guan Wang" userId="5375c050-d6a4-4212-980e-f548dd476485" providerId="ADAL" clId="{9CEF0065-0695-4BE4-A1B7-1B808FDCC678}" dt="2024-05-07T23:10:59.703" v="123" actId="1076"/>
          <ac:spMkLst>
            <pc:docMk/>
            <pc:sldMk cId="1244038570" sldId="326"/>
            <ac:spMk id="23" creationId="{3848681F-7366-B6FF-A242-37942063E062}"/>
          </ac:spMkLst>
        </pc:spChg>
        <pc:spChg chg="add mod">
          <ac:chgData name="Guan Wang" userId="5375c050-d6a4-4212-980e-f548dd476485" providerId="ADAL" clId="{9CEF0065-0695-4BE4-A1B7-1B808FDCC678}" dt="2024-05-07T23:10:59.703" v="123" actId="1076"/>
          <ac:spMkLst>
            <pc:docMk/>
            <pc:sldMk cId="1244038570" sldId="326"/>
            <ac:spMk id="24" creationId="{014F69B7-3E83-1757-6AF3-4EEC4A9BDE40}"/>
          </ac:spMkLst>
        </pc:spChg>
        <pc:spChg chg="add mod">
          <ac:chgData name="Guan Wang" userId="5375c050-d6a4-4212-980e-f548dd476485" providerId="ADAL" clId="{9CEF0065-0695-4BE4-A1B7-1B808FDCC678}" dt="2024-05-07T23:12:43.837" v="150" actId="1076"/>
          <ac:spMkLst>
            <pc:docMk/>
            <pc:sldMk cId="1244038570" sldId="326"/>
            <ac:spMk id="25" creationId="{FF304D97-BD62-9117-B226-C1A5577EFACF}"/>
          </ac:spMkLst>
        </pc:spChg>
        <pc:spChg chg="add mod">
          <ac:chgData name="Guan Wang" userId="5375c050-d6a4-4212-980e-f548dd476485" providerId="ADAL" clId="{9CEF0065-0695-4BE4-A1B7-1B808FDCC678}" dt="2024-05-07T23:11:05.112" v="125" actId="1076"/>
          <ac:spMkLst>
            <pc:docMk/>
            <pc:sldMk cId="1244038570" sldId="326"/>
            <ac:spMk id="28" creationId="{4184F684-D37B-63EA-1B51-3A3B0B7F2989}"/>
          </ac:spMkLst>
        </pc:spChg>
        <pc:spChg chg="add mod">
          <ac:chgData name="Guan Wang" userId="5375c050-d6a4-4212-980e-f548dd476485" providerId="ADAL" clId="{9CEF0065-0695-4BE4-A1B7-1B808FDCC678}" dt="2024-05-07T23:11:05.112" v="125" actId="1076"/>
          <ac:spMkLst>
            <pc:docMk/>
            <pc:sldMk cId="1244038570" sldId="326"/>
            <ac:spMk id="29" creationId="{7C937BC1-2C2A-F4ED-F5C5-745FF220BB6D}"/>
          </ac:spMkLst>
        </pc:spChg>
        <pc:spChg chg="add mod">
          <ac:chgData name="Guan Wang" userId="5375c050-d6a4-4212-980e-f548dd476485" providerId="ADAL" clId="{9CEF0065-0695-4BE4-A1B7-1B808FDCC678}" dt="2024-05-07T23:11:05.112" v="125" actId="1076"/>
          <ac:spMkLst>
            <pc:docMk/>
            <pc:sldMk cId="1244038570" sldId="326"/>
            <ac:spMk id="30" creationId="{14373CF1-B95F-E22D-23E7-3820006B34E9}"/>
          </ac:spMkLst>
        </pc:spChg>
        <pc:spChg chg="add mod">
          <ac:chgData name="Guan Wang" userId="5375c050-d6a4-4212-980e-f548dd476485" providerId="ADAL" clId="{9CEF0065-0695-4BE4-A1B7-1B808FDCC678}" dt="2024-05-07T23:11:05.112" v="125" actId="1076"/>
          <ac:spMkLst>
            <pc:docMk/>
            <pc:sldMk cId="1244038570" sldId="326"/>
            <ac:spMk id="31" creationId="{226D54BD-863B-75A7-B292-408F04EE870C}"/>
          </ac:spMkLst>
        </pc:spChg>
        <pc:spChg chg="add mod">
          <ac:chgData name="Guan Wang" userId="5375c050-d6a4-4212-980e-f548dd476485" providerId="ADAL" clId="{9CEF0065-0695-4BE4-A1B7-1B808FDCC678}" dt="2024-05-07T23:11:05.112" v="125" actId="1076"/>
          <ac:spMkLst>
            <pc:docMk/>
            <pc:sldMk cId="1244038570" sldId="326"/>
            <ac:spMk id="32" creationId="{80DC64A8-3964-7EE0-5096-C893BF3C4275}"/>
          </ac:spMkLst>
        </pc:spChg>
        <pc:spChg chg="add mod">
          <ac:chgData name="Guan Wang" userId="5375c050-d6a4-4212-980e-f548dd476485" providerId="ADAL" clId="{9CEF0065-0695-4BE4-A1B7-1B808FDCC678}" dt="2024-05-07T23:11:05.112" v="125" actId="1076"/>
          <ac:spMkLst>
            <pc:docMk/>
            <pc:sldMk cId="1244038570" sldId="326"/>
            <ac:spMk id="33" creationId="{3848681F-7366-B6FF-A242-37942063E062}"/>
          </ac:spMkLst>
        </pc:spChg>
        <pc:spChg chg="add mod">
          <ac:chgData name="Guan Wang" userId="5375c050-d6a4-4212-980e-f548dd476485" providerId="ADAL" clId="{9CEF0065-0695-4BE4-A1B7-1B808FDCC678}" dt="2024-05-07T23:11:05.112" v="125" actId="1076"/>
          <ac:spMkLst>
            <pc:docMk/>
            <pc:sldMk cId="1244038570" sldId="326"/>
            <ac:spMk id="34" creationId="{014F69B7-3E83-1757-6AF3-4EEC4A9BDE40}"/>
          </ac:spMkLst>
        </pc:spChg>
        <pc:spChg chg="add mod">
          <ac:chgData name="Guan Wang" userId="5375c050-d6a4-4212-980e-f548dd476485" providerId="ADAL" clId="{9CEF0065-0695-4BE4-A1B7-1B808FDCC678}" dt="2024-05-07T23:12:36.712" v="149" actId="20577"/>
          <ac:spMkLst>
            <pc:docMk/>
            <pc:sldMk cId="1244038570" sldId="326"/>
            <ac:spMk id="35" creationId="{FF304D97-BD62-9117-B226-C1A5577EFACF}"/>
          </ac:spMkLst>
        </pc:spChg>
        <pc:spChg chg="add del mod">
          <ac:chgData name="Guan Wang" userId="5375c050-d6a4-4212-980e-f548dd476485" providerId="ADAL" clId="{9CEF0065-0695-4BE4-A1B7-1B808FDCC678}" dt="2024-05-07T23:22:35.538" v="166" actId="478"/>
          <ac:spMkLst>
            <pc:docMk/>
            <pc:sldMk cId="1244038570" sldId="326"/>
            <ac:spMk id="38" creationId="{17886351-D3E8-9CFB-C8A8-FDDF867A768F}"/>
          </ac:spMkLst>
        </pc:spChg>
        <pc:cxnChg chg="add">
          <ac:chgData name="Guan Wang" userId="5375c050-d6a4-4212-980e-f548dd476485" providerId="ADAL" clId="{9CEF0065-0695-4BE4-A1B7-1B808FDCC678}" dt="2024-05-07T22:44:58.969" v="76" actId="11529"/>
          <ac:cxnSpMkLst>
            <pc:docMk/>
            <pc:sldMk cId="1244038570" sldId="326"/>
            <ac:cxnSpMk id="5" creationId="{AA5A74CD-9B43-EB03-F13A-CFC055E600E5}"/>
          </ac:cxnSpMkLst>
        </pc:cxnChg>
        <pc:cxnChg chg="add">
          <ac:chgData name="Guan Wang" userId="5375c050-d6a4-4212-980e-f548dd476485" providerId="ADAL" clId="{9CEF0065-0695-4BE4-A1B7-1B808FDCC678}" dt="2024-05-07T22:45:06.970" v="77" actId="11529"/>
          <ac:cxnSpMkLst>
            <pc:docMk/>
            <pc:sldMk cId="1244038570" sldId="326"/>
            <ac:cxnSpMk id="7" creationId="{F06B6B34-213D-A636-FA5D-984E96EEE277}"/>
          </ac:cxnSpMkLst>
        </pc:cxnChg>
        <pc:cxnChg chg="add mod">
          <ac:chgData name="Guan Wang" userId="5375c050-d6a4-4212-980e-f548dd476485" providerId="ADAL" clId="{9CEF0065-0695-4BE4-A1B7-1B808FDCC678}" dt="2024-05-07T23:10:59.703" v="123" actId="1076"/>
          <ac:cxnSpMkLst>
            <pc:docMk/>
            <pc:sldMk cId="1244038570" sldId="326"/>
            <ac:cxnSpMk id="16" creationId="{AA5A74CD-9B43-EB03-F13A-CFC055E600E5}"/>
          </ac:cxnSpMkLst>
        </pc:cxnChg>
        <pc:cxnChg chg="add mod">
          <ac:chgData name="Guan Wang" userId="5375c050-d6a4-4212-980e-f548dd476485" providerId="ADAL" clId="{9CEF0065-0695-4BE4-A1B7-1B808FDCC678}" dt="2024-05-07T23:10:59.703" v="123" actId="1076"/>
          <ac:cxnSpMkLst>
            <pc:docMk/>
            <pc:sldMk cId="1244038570" sldId="326"/>
            <ac:cxnSpMk id="17" creationId="{F06B6B34-213D-A636-FA5D-984E96EEE277}"/>
          </ac:cxnSpMkLst>
        </pc:cxnChg>
        <pc:cxnChg chg="add mod">
          <ac:chgData name="Guan Wang" userId="5375c050-d6a4-4212-980e-f548dd476485" providerId="ADAL" clId="{9CEF0065-0695-4BE4-A1B7-1B808FDCC678}" dt="2024-05-07T23:11:05.112" v="125" actId="1076"/>
          <ac:cxnSpMkLst>
            <pc:docMk/>
            <pc:sldMk cId="1244038570" sldId="326"/>
            <ac:cxnSpMk id="26" creationId="{AA5A74CD-9B43-EB03-F13A-CFC055E600E5}"/>
          </ac:cxnSpMkLst>
        </pc:cxnChg>
        <pc:cxnChg chg="add mod">
          <ac:chgData name="Guan Wang" userId="5375c050-d6a4-4212-980e-f548dd476485" providerId="ADAL" clId="{9CEF0065-0695-4BE4-A1B7-1B808FDCC678}" dt="2024-05-07T23:11:05.112" v="125" actId="1076"/>
          <ac:cxnSpMkLst>
            <pc:docMk/>
            <pc:sldMk cId="1244038570" sldId="326"/>
            <ac:cxnSpMk id="27" creationId="{F06B6B34-213D-A636-FA5D-984E96EEE277}"/>
          </ac:cxnSpMkLst>
        </pc:cxnChg>
        <pc:cxnChg chg="add mod">
          <ac:chgData name="Guan Wang" userId="5375c050-d6a4-4212-980e-f548dd476485" providerId="ADAL" clId="{9CEF0065-0695-4BE4-A1B7-1B808FDCC678}" dt="2024-05-07T23:21:05.776" v="156" actId="208"/>
          <ac:cxnSpMkLst>
            <pc:docMk/>
            <pc:sldMk cId="1244038570" sldId="326"/>
            <ac:cxnSpMk id="37" creationId="{640AE638-4D1B-2557-E7BA-6831F200DC6B}"/>
          </ac:cxnSpMkLst>
        </pc:cxnChg>
      </pc:sldChg>
      <pc:sldChg chg="new del">
        <pc:chgData name="Guan Wang" userId="5375c050-d6a4-4212-980e-f548dd476485" providerId="ADAL" clId="{9CEF0065-0695-4BE4-A1B7-1B808FDCC678}" dt="2024-05-07T22:43:49.657" v="42" actId="680"/>
        <pc:sldMkLst>
          <pc:docMk/>
          <pc:sldMk cId="1643101370" sldId="326"/>
        </pc:sldMkLst>
      </pc:sldChg>
      <pc:sldChg chg="new del">
        <pc:chgData name="Guan Wang" userId="5375c050-d6a4-4212-980e-f548dd476485" providerId="ADAL" clId="{9CEF0065-0695-4BE4-A1B7-1B808FDCC678}" dt="2024-05-07T22:43:49.364" v="41" actId="680"/>
        <pc:sldMkLst>
          <pc:docMk/>
          <pc:sldMk cId="247271927" sldId="327"/>
        </pc:sldMkLst>
      </pc:sldChg>
      <pc:sldChg chg="addSp delSp modSp new mod delAnim modAnim modNotesTx">
        <pc:chgData name="Guan Wang" userId="5375c050-d6a4-4212-980e-f548dd476485" providerId="ADAL" clId="{9CEF0065-0695-4BE4-A1B7-1B808FDCC678}" dt="2024-05-08T08:20:40.313" v="648"/>
        <pc:sldMkLst>
          <pc:docMk/>
          <pc:sldMk cId="2544803531" sldId="327"/>
        </pc:sldMkLst>
        <pc:spChg chg="mod">
          <ac:chgData name="Guan Wang" userId="5375c050-d6a4-4212-980e-f548dd476485" providerId="ADAL" clId="{9CEF0065-0695-4BE4-A1B7-1B808FDCC678}" dt="2024-05-08T07:55:40.497" v="461" actId="20577"/>
          <ac:spMkLst>
            <pc:docMk/>
            <pc:sldMk cId="2544803531" sldId="327"/>
            <ac:spMk id="2" creationId="{37040307-D59B-6C21-DCC9-84C18809FFCD}"/>
          </ac:spMkLst>
        </pc:spChg>
        <pc:spChg chg="mod">
          <ac:chgData name="Guan Wang" userId="5375c050-d6a4-4212-980e-f548dd476485" providerId="ADAL" clId="{9CEF0065-0695-4BE4-A1B7-1B808FDCC678}" dt="2024-05-08T07:56:08.109" v="464" actId="14100"/>
          <ac:spMkLst>
            <pc:docMk/>
            <pc:sldMk cId="2544803531" sldId="327"/>
            <ac:spMk id="3" creationId="{CB7A79AB-4D84-72C6-6A01-2D4987FF9526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6" creationId="{5C2822BB-0FC9-98DC-0A30-2CDC25AA79F9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7" creationId="{7FC3055D-AD86-6108-96D7-8E6186C4CD13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8" creationId="{C4264F5F-DAF1-6ACE-8507-B747B1152F5E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9" creationId="{D68CF85E-2834-137D-0D92-918AC6C077A1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10" creationId="{64DFBEE5-83B4-EF22-C44D-02A357B5DB21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11" creationId="{FBEFF8A5-B4EB-FFA9-23D9-184961771232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12" creationId="{8E1115CF-CCFC-7B42-B15E-8125301C9484}"/>
          </ac:spMkLst>
        </pc:spChg>
        <pc:spChg chg="add mod">
          <ac:chgData name="Guan Wang" userId="5375c050-d6a4-4212-980e-f548dd476485" providerId="ADAL" clId="{9CEF0065-0695-4BE4-A1B7-1B808FDCC678}" dt="2024-05-08T08:06:44.311" v="578" actId="20577"/>
          <ac:spMkLst>
            <pc:docMk/>
            <pc:sldMk cId="2544803531" sldId="327"/>
            <ac:spMk id="13" creationId="{E7259EA2-A6C1-B2F1-B571-3DDA8A1AF154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16" creationId="{821D604E-6F95-CD98-4B9D-C909B1E76185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17" creationId="{21794E90-0810-98EE-90C2-8D2FBF2FEE20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18" creationId="{9659E3F9-D16B-6E38-F469-66D804F2E2F3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19" creationId="{A8FB5C4D-83A3-A536-F330-EC04C415BCA9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20" creationId="{672C4027-0F5F-0A1A-EE88-EFBA5610BEFE}"/>
          </ac:spMkLst>
        </pc:spChg>
        <pc:spChg chg="add del mod">
          <ac:chgData name="Guan Wang" userId="5375c050-d6a4-4212-980e-f548dd476485" providerId="ADAL" clId="{9CEF0065-0695-4BE4-A1B7-1B808FDCC678}" dt="2024-05-08T07:56:44.114" v="473" actId="478"/>
          <ac:spMkLst>
            <pc:docMk/>
            <pc:sldMk cId="2544803531" sldId="327"/>
            <ac:spMk id="21" creationId="{82A6EAD2-DBC1-89E0-5CF6-E687E9768A31}"/>
          </ac:spMkLst>
        </pc:spChg>
        <pc:spChg chg="add del mod">
          <ac:chgData name="Guan Wang" userId="5375c050-d6a4-4212-980e-f548dd476485" providerId="ADAL" clId="{9CEF0065-0695-4BE4-A1B7-1B808FDCC678}" dt="2024-05-08T07:56:45.545" v="474" actId="478"/>
          <ac:spMkLst>
            <pc:docMk/>
            <pc:sldMk cId="2544803531" sldId="327"/>
            <ac:spMk id="22" creationId="{D8AC980B-170E-AAFE-2E5D-3CFF232B1C73}"/>
          </ac:spMkLst>
        </pc:spChg>
        <pc:spChg chg="add del mod">
          <ac:chgData name="Guan Wang" userId="5375c050-d6a4-4212-980e-f548dd476485" providerId="ADAL" clId="{9CEF0065-0695-4BE4-A1B7-1B808FDCC678}" dt="2024-05-08T08:07:32.899" v="586" actId="478"/>
          <ac:spMkLst>
            <pc:docMk/>
            <pc:sldMk cId="2544803531" sldId="327"/>
            <ac:spMk id="23" creationId="{1B616A17-C306-039E-270C-4C59841FEB32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26" creationId="{7E2A498D-6841-FAE9-1E1F-BA02B52F84CA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27" creationId="{AD7572E7-F422-F6A5-8418-3B208E0B3CD9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28" creationId="{FFC0B580-68F8-3F65-0FA6-853FE34E83B0}"/>
          </ac:spMkLst>
        </pc:spChg>
        <pc:spChg chg="add del mod">
          <ac:chgData name="Guan Wang" userId="5375c050-d6a4-4212-980e-f548dd476485" providerId="ADAL" clId="{9CEF0065-0695-4BE4-A1B7-1B808FDCC678}" dt="2024-05-08T08:03:28.580" v="547" actId="478"/>
          <ac:spMkLst>
            <pc:docMk/>
            <pc:sldMk cId="2544803531" sldId="327"/>
            <ac:spMk id="29" creationId="{FEB7AD2D-B6A7-CB5B-F537-68851DDFDE00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30" creationId="{CF46D852-CAC4-A27E-E65E-EA49627894C0}"/>
          </ac:spMkLst>
        </pc:spChg>
        <pc:spChg chg="add del mod">
          <ac:chgData name="Guan Wang" userId="5375c050-d6a4-4212-980e-f548dd476485" providerId="ADAL" clId="{9CEF0065-0695-4BE4-A1B7-1B808FDCC678}" dt="2024-05-08T07:56:48.516" v="476" actId="478"/>
          <ac:spMkLst>
            <pc:docMk/>
            <pc:sldMk cId="2544803531" sldId="327"/>
            <ac:spMk id="31" creationId="{63C74D93-51B5-2228-6CA2-1DB6CECBF16C}"/>
          </ac:spMkLst>
        </pc:spChg>
        <pc:spChg chg="add del mod">
          <ac:chgData name="Guan Wang" userId="5375c050-d6a4-4212-980e-f548dd476485" providerId="ADAL" clId="{9CEF0065-0695-4BE4-A1B7-1B808FDCC678}" dt="2024-05-08T07:56:46.812" v="475" actId="478"/>
          <ac:spMkLst>
            <pc:docMk/>
            <pc:sldMk cId="2544803531" sldId="327"/>
            <ac:spMk id="32" creationId="{F8ED590D-23BD-9B9F-3CC6-EB24844FE34D}"/>
          </ac:spMkLst>
        </pc:spChg>
        <pc:spChg chg="add del mod">
          <ac:chgData name="Guan Wang" userId="5375c050-d6a4-4212-980e-f548dd476485" providerId="ADAL" clId="{9CEF0065-0695-4BE4-A1B7-1B808FDCC678}" dt="2024-05-08T08:09:35.515" v="615" actId="478"/>
          <ac:spMkLst>
            <pc:docMk/>
            <pc:sldMk cId="2544803531" sldId="327"/>
            <ac:spMk id="33" creationId="{DA0E4624-4474-9315-39DA-EEF524EEF2D4}"/>
          </ac:spMkLst>
        </pc:spChg>
        <pc:spChg chg="add del mod">
          <ac:chgData name="Guan Wang" userId="5375c050-d6a4-4212-980e-f548dd476485" providerId="ADAL" clId="{9CEF0065-0695-4BE4-A1B7-1B808FDCC678}" dt="2024-05-08T08:07:00.585" v="580" actId="478"/>
          <ac:spMkLst>
            <pc:docMk/>
            <pc:sldMk cId="2544803531" sldId="327"/>
            <ac:spMk id="35" creationId="{2DC4BD13-8444-F556-5254-198AFE8396E3}"/>
          </ac:spMkLst>
        </pc:spChg>
        <pc:spChg chg="add del mod">
          <ac:chgData name="Guan Wang" userId="5375c050-d6a4-4212-980e-f548dd476485" providerId="ADAL" clId="{9CEF0065-0695-4BE4-A1B7-1B808FDCC678}" dt="2024-05-08T08:06:57.282" v="579" actId="478"/>
          <ac:spMkLst>
            <pc:docMk/>
            <pc:sldMk cId="2544803531" sldId="327"/>
            <ac:spMk id="36" creationId="{FC5974CB-E9DC-DBC1-1E0A-89B0A799F008}"/>
          </ac:spMkLst>
        </pc:spChg>
        <pc:spChg chg="add del mod">
          <ac:chgData name="Guan Wang" userId="5375c050-d6a4-4212-980e-f548dd476485" providerId="ADAL" clId="{9CEF0065-0695-4BE4-A1B7-1B808FDCC678}" dt="2024-05-08T08:06:57.282" v="579" actId="478"/>
          <ac:spMkLst>
            <pc:docMk/>
            <pc:sldMk cId="2544803531" sldId="327"/>
            <ac:spMk id="37" creationId="{9B2F8416-A846-30CD-CD49-5A5FB7398BCC}"/>
          </ac:spMkLst>
        </pc:spChg>
        <pc:spChg chg="add del mod">
          <ac:chgData name="Guan Wang" userId="5375c050-d6a4-4212-980e-f548dd476485" providerId="ADAL" clId="{9CEF0065-0695-4BE4-A1B7-1B808FDCC678}" dt="2024-05-08T08:09:44.668" v="617" actId="478"/>
          <ac:spMkLst>
            <pc:docMk/>
            <pc:sldMk cId="2544803531" sldId="327"/>
            <ac:spMk id="38" creationId="{4647274F-C51F-24A7-B072-4B007C3B636A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39" creationId="{0484D2C1-CC98-7BA7-6674-F4CFB20B5709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40" creationId="{5987269B-EEF0-B7F9-3EAB-2CE3C4FABB44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41" creationId="{8E81535D-DC23-3945-B45E-F9FE1C29F762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42" creationId="{C284C028-A894-E84C-5D92-78A5773EC917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43" creationId="{EC3E7E13-3F02-143F-5AEA-38F9CE5913A8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44" creationId="{2380BA1A-A9F5-022E-3800-4FFA7E7BE3DE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45" creationId="{5F45BB1A-2631-0CC0-F43A-BAF0E500C9A9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46" creationId="{98B52278-758B-D6BF-7E99-42E5E502E21A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47" creationId="{D0553559-E6BF-EB56-D6A5-23651C7E0D4B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48" creationId="{3D266AF4-0FF2-DD3A-FEB8-EA5D90478E9B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49" creationId="{B0FFD8F6-6B24-D3F1-F2C0-AF1CFAB1F977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50" creationId="{02CD8722-DADE-4E23-69AA-0D12FAD7B8DE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51" creationId="{C4EDD9CF-121C-0141-E462-698F72EA47E2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52" creationId="{AE16A727-FC1E-3452-A16C-0E68DDECAFFD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53" creationId="{6C7526BD-1646-4AEF-8DDD-17D22FCF8E79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54" creationId="{CB646CC2-0289-48BE-F4EA-EE806214781B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55" creationId="{39AA163F-8BD1-1340-36FF-E4FEEDE81B0A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56" creationId="{E122726F-6C53-93A1-6FD3-3C8025CF3926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57" creationId="{DC2C950A-C24E-4BF0-3F79-687A05AE63F3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58" creationId="{0424B63F-3C8A-F48D-C0A8-E16FD63F77C0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59" creationId="{88647525-43B8-E304-AEA9-B2EF7C81A917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60" creationId="{7215A049-283B-C54F-55B0-B6B911AC6583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61" creationId="{E826379A-78DB-5A75-F9AB-C5B012769CF3}"/>
          </ac:spMkLst>
        </pc:spChg>
        <pc:spChg chg="add mod">
          <ac:chgData name="Guan Wang" userId="5375c050-d6a4-4212-980e-f548dd476485" providerId="ADAL" clId="{9CEF0065-0695-4BE4-A1B7-1B808FDCC678}" dt="2024-05-08T08:03:32.596" v="550"/>
          <ac:spMkLst>
            <pc:docMk/>
            <pc:sldMk cId="2544803531" sldId="327"/>
            <ac:spMk id="62" creationId="{03B3FE30-338A-FFE0-F953-45722DB875D1}"/>
          </ac:spMkLst>
        </pc:spChg>
        <pc:spChg chg="add mod">
          <ac:chgData name="Guan Wang" userId="5375c050-d6a4-4212-980e-f548dd476485" providerId="ADAL" clId="{9CEF0065-0695-4BE4-A1B7-1B808FDCC678}" dt="2024-05-08T08:03:53.542" v="553"/>
          <ac:spMkLst>
            <pc:docMk/>
            <pc:sldMk cId="2544803531" sldId="327"/>
            <ac:spMk id="63" creationId="{29DA7019-287F-1ACE-3744-E00973ACAB6A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64" creationId="{C4F95917-49E1-867C-B63C-AA6656A3D7C4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65" creationId="{D9CCD87B-272B-BB4E-6AC8-4C285046238D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70" creationId="{39A6A683-554D-9A26-3FA3-945E8C826D1A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71" creationId="{D2A7842C-7A6F-69B4-1545-AB43F9E09A02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72" creationId="{B416C4D3-7900-3E9F-0D38-6EEBBF54B2F2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73" creationId="{79073C41-9577-4EAB-0732-155766125DB1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74" creationId="{E08C659C-7E1D-7E04-7B8B-223DE2969824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75" creationId="{C11E2371-9081-4BAF-EB97-1C737F894965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76" creationId="{FD2BB071-5CDD-3CC0-97A1-C05CD133679B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77" creationId="{877B5B92-F19C-FEB5-A5B8-5CC22134372A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78" creationId="{4A59F3FA-FFC5-9951-515E-5637D062A436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79" creationId="{DEE6EEE0-0D4A-E035-2BC3-A47BD8A39D55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80" creationId="{B7A6C415-51C0-E460-55D9-134C6FBCE806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81" creationId="{44103727-DDFB-33E7-DFB8-544F140C5FBB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82" creationId="{BAEBE4A3-410B-D61A-54D4-53702FC7C5A9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83" creationId="{7C6C910F-BF04-70A9-5555-3BDB9FB4DE7D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84" creationId="{475FC2A8-15B0-A877-273A-D1845A14D3C3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85" creationId="{3766F9C1-9459-23C1-8229-B8DB4F8656CB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86" creationId="{3DE958DB-1E51-AB95-DA4C-16C70638AD51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87" creationId="{F89E714A-F94D-4DB8-F5A8-83E2ECC8D12E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88" creationId="{7FBE323F-D31B-78EF-3AED-1A9A1E94D1E5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89" creationId="{818A3C6B-0ACA-029C-1B42-6C1CE76B52E3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90" creationId="{8F297019-9C53-1263-D725-6287E7BBF505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91" creationId="{8009985D-E781-29FF-D8EE-B1F2ACD4457B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92" creationId="{2738771D-0401-B7F8-F4DC-907FEAE3F4DC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93" creationId="{1842F448-E7AB-CAFB-2A93-01AAB2CFF3F4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94" creationId="{99092306-CDD4-1D1F-84A7-5BEC3B46E1BF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95" creationId="{85DDFC3D-9CA0-701B-1C7C-D415685D9C27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96" creationId="{C6FB558B-E82B-0D47-ED83-E6F65C08BE0B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97" creationId="{A45423E5-4948-0814-6135-6ED4148A3F4E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98" creationId="{600165A4-B1B2-F978-4AB0-3C32945098EB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99" creationId="{E64C29D7-3605-4A7D-DCB3-521C7BEA4E18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100" creationId="{06D684CC-2E0A-33D6-34F8-61A797754547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101" creationId="{D4520D61-39C7-5417-A9AD-8C44199E6B19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102" creationId="{20388B51-678E-D631-43BA-183DBA39C0CD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103" creationId="{0212412F-7C76-C0B7-A64E-2811C92F196E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104" creationId="{72940902-63A3-9B01-201E-1DA999BE0C64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105" creationId="{A2032E9B-57C8-2C57-6F57-4E35E09B5180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106" creationId="{ED02E23A-2ACF-CC8B-13FC-1C238734620E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107" creationId="{F9E34896-5E3C-F06D-E3B0-618E07CC6DE7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108" creationId="{96485336-E671-2FAA-90AC-3D27FD80657E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109" creationId="{0A05C2B5-0AF0-F18A-355F-6D45AD747900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110" creationId="{FDB54FF9-84AF-C59F-DAE9-64D90D30B72D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14" creationId="{5CCF2A99-DBE2-2341-754F-ACF6E7D16862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15" creationId="{83710892-B1EA-37E3-E967-8C591B4F20D1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16" creationId="{84B4567E-5D22-68B4-681B-653CC0F99635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17" creationId="{06DF9955-CC27-2E51-7D17-015A4B796E31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18" creationId="{73540FAB-41B3-17DF-0E58-69DF22F1AE0F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19" creationId="{35E59E8C-8AE9-B3A7-8C3A-33F19D605725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20" creationId="{605E0393-B208-8771-E078-FF8A599A46CF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21" creationId="{93D5CA7A-EE2A-061F-77D6-74FBF574F2FC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22" creationId="{9E3019FB-1EB6-A3B7-0942-6453109FE856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23" creationId="{A29BAFD2-C555-2811-7C51-107EDB666720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24" creationId="{D51EB8A9-ABB7-BB28-8CD9-79FD16D67644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25" creationId="{DF640493-851A-2DEB-7D03-849E44F1573F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26" creationId="{928A8662-AB2F-8BB2-F7B3-17A4D5C0CF16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27" creationId="{6FF68A8A-C08F-1583-2776-FB155258EAE9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28" creationId="{F0599CE7-AFC5-6E59-2BD5-7783BFB0BCFC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29" creationId="{C99BB480-B9AA-5FDD-0237-6AD38FF8A4A6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30" creationId="{8ECE0BCE-4F80-2918-24B9-84016C69CDD0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31" creationId="{1AF6EE85-3193-4631-B00A-5A53F6C8ADC9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32" creationId="{ADF41F04-E1EB-2640-E72D-3D76DFF49CAD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33" creationId="{F733F2A3-3989-283E-F3E6-E8BF01CF4F53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34" creationId="{07E66CCF-249F-1046-3F62-3E290C4DD600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35" creationId="{0CE441BD-C559-618F-D90D-57B165AC4F25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36" creationId="{C8B0E3D8-0FE4-3CDC-44EC-A5A7742A67DF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37" creationId="{7C5F4901-BF60-CEBF-C2F5-C0E5603C979E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38" creationId="{BA3DE59A-F1B3-4C8C-F40F-17B51AAF2CDE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39" creationId="{3C98F423-D8B5-C301-855C-B82F7C7F8E2C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40" creationId="{12BF58B9-F687-607B-044D-1EAC1CC101D0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41" creationId="{D4236129-A99B-5491-128D-B5B8420A7C49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42" creationId="{A98F82C9-31B7-6107-4852-A92CFD076806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43" creationId="{C5F46CF0-A9A0-7737-C611-94EF344A0382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44" creationId="{8BAC2663-E83D-6D76-6D34-C95021B4AA4D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45" creationId="{0D0ABD7C-AEDC-2BE3-940A-16FDE96D0583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46" creationId="{D21413D6-3A74-3B64-F126-7C0D2F6A8FF8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47" creationId="{ECDCDCE5-31A9-43D7-5340-3E968324DA43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48" creationId="{34ACAF4A-4E42-64E7-3C2F-4DAB598391DF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49" creationId="{A62EFFCF-7F28-96AB-9010-2D08E56F09FA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50" creationId="{3B3468CC-2252-A239-B827-B40C653A3F7B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51" creationId="{7CD99F34-603B-08F2-CCAE-21FD7929183F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52" creationId="{4926D073-DE91-76EA-8806-9FD19B80CF83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53" creationId="{1E021859-F797-4770-DAA1-BB558004DED5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54" creationId="{FF613207-C33C-A6CE-3A5C-54C309614751}"/>
          </ac:spMkLst>
        </pc:spChg>
        <pc:spChg chg="add mod">
          <ac:chgData name="Guan Wang" userId="5375c050-d6a4-4212-980e-f548dd476485" providerId="ADAL" clId="{9CEF0065-0695-4BE4-A1B7-1B808FDCC678}" dt="2024-05-08T08:13:56.309" v="638" actId="1076"/>
          <ac:spMkLst>
            <pc:docMk/>
            <pc:sldMk cId="2544803531" sldId="327"/>
            <ac:spMk id="155" creationId="{22F12841-32A5-2810-6D1C-E2BC5100FB03}"/>
          </ac:spMkLst>
        </pc:spChg>
        <pc:spChg chg="add mod">
          <ac:chgData name="Guan Wang" userId="5375c050-d6a4-4212-980e-f548dd476485" providerId="ADAL" clId="{9CEF0065-0695-4BE4-A1B7-1B808FDCC678}" dt="2024-05-08T08:14:10.613" v="646" actId="20577"/>
          <ac:spMkLst>
            <pc:docMk/>
            <pc:sldMk cId="2544803531" sldId="327"/>
            <ac:spMk id="156" creationId="{3C0D4294-892E-820C-5DC0-71427F105510}"/>
          </ac:spMkLst>
        </pc:spChg>
        <pc:grpChg chg="add mod">
          <ac:chgData name="Guan Wang" userId="5375c050-d6a4-4212-980e-f548dd476485" providerId="ADAL" clId="{9CEF0065-0695-4BE4-A1B7-1B808FDCC678}" dt="2024-05-08T08:07:07.918" v="581" actId="164"/>
          <ac:grpSpMkLst>
            <pc:docMk/>
            <pc:sldMk cId="2544803531" sldId="327"/>
            <ac:grpSpMk id="66" creationId="{5C8BA050-E1AC-00C7-4C3C-3A4CDC3B7FA2}"/>
          </ac:grpSpMkLst>
        </pc:grpChg>
        <pc:grpChg chg="add mod">
          <ac:chgData name="Guan Wang" userId="5375c050-d6a4-4212-980e-f548dd476485" providerId="ADAL" clId="{9CEF0065-0695-4BE4-A1B7-1B808FDCC678}" dt="2024-05-08T08:07:18.687" v="583" actId="1076"/>
          <ac:grpSpMkLst>
            <pc:docMk/>
            <pc:sldMk cId="2544803531" sldId="327"/>
            <ac:grpSpMk id="67" creationId="{D0E8DB7A-A98F-03C6-84C0-91F2B337093B}"/>
          </ac:grpSpMkLst>
        </pc:grpChg>
        <pc:grpChg chg="add mod">
          <ac:chgData name="Guan Wang" userId="5375c050-d6a4-4212-980e-f548dd476485" providerId="ADAL" clId="{9CEF0065-0695-4BE4-A1B7-1B808FDCC678}" dt="2024-05-08T08:09:51.905" v="618" actId="1076"/>
          <ac:grpSpMkLst>
            <pc:docMk/>
            <pc:sldMk cId="2544803531" sldId="327"/>
            <ac:grpSpMk id="111" creationId="{147DEAA5-800E-AE29-215F-B437C47E546C}"/>
          </ac:grpSpMkLst>
        </pc:grpChg>
        <pc:cxnChg chg="add mod">
          <ac:chgData name="Guan Wang" userId="5375c050-d6a4-4212-980e-f548dd476485" providerId="ADAL" clId="{9CEF0065-0695-4BE4-A1B7-1B808FDCC678}" dt="2024-05-08T08:07:07.918" v="581" actId="164"/>
          <ac:cxnSpMkLst>
            <pc:docMk/>
            <pc:sldMk cId="2544803531" sldId="327"/>
            <ac:cxnSpMk id="4" creationId="{0389BDCD-8678-BFF4-7269-3BD7934B19CD}"/>
          </ac:cxnSpMkLst>
        </pc:cxnChg>
        <pc:cxnChg chg="add mod">
          <ac:chgData name="Guan Wang" userId="5375c050-d6a4-4212-980e-f548dd476485" providerId="ADAL" clId="{9CEF0065-0695-4BE4-A1B7-1B808FDCC678}" dt="2024-05-08T08:07:07.918" v="581" actId="164"/>
          <ac:cxnSpMkLst>
            <pc:docMk/>
            <pc:sldMk cId="2544803531" sldId="327"/>
            <ac:cxnSpMk id="5" creationId="{F528823B-E677-1030-DD75-0CB3F55A1C8F}"/>
          </ac:cxnSpMkLst>
        </pc:cxnChg>
        <pc:cxnChg chg="add del mod">
          <ac:chgData name="Guan Wang" userId="5375c050-d6a4-4212-980e-f548dd476485" providerId="ADAL" clId="{9CEF0065-0695-4BE4-A1B7-1B808FDCC678}" dt="2024-05-08T08:06:57.282" v="579" actId="478"/>
          <ac:cxnSpMkLst>
            <pc:docMk/>
            <pc:sldMk cId="2544803531" sldId="327"/>
            <ac:cxnSpMk id="14" creationId="{C2BDD1A1-B80B-AB13-70DE-5CA3C1F2D329}"/>
          </ac:cxnSpMkLst>
        </pc:cxnChg>
        <pc:cxnChg chg="add del mod">
          <ac:chgData name="Guan Wang" userId="5375c050-d6a4-4212-980e-f548dd476485" providerId="ADAL" clId="{9CEF0065-0695-4BE4-A1B7-1B808FDCC678}" dt="2024-05-08T08:06:57.282" v="579" actId="478"/>
          <ac:cxnSpMkLst>
            <pc:docMk/>
            <pc:sldMk cId="2544803531" sldId="327"/>
            <ac:cxnSpMk id="15" creationId="{2AB083B7-8221-DF3F-8ED0-1CEE7B842457}"/>
          </ac:cxnSpMkLst>
        </pc:cxnChg>
        <pc:cxnChg chg="add del mod">
          <ac:chgData name="Guan Wang" userId="5375c050-d6a4-4212-980e-f548dd476485" providerId="ADAL" clId="{9CEF0065-0695-4BE4-A1B7-1B808FDCC678}" dt="2024-05-08T08:06:57.282" v="579" actId="478"/>
          <ac:cxnSpMkLst>
            <pc:docMk/>
            <pc:sldMk cId="2544803531" sldId="327"/>
            <ac:cxnSpMk id="24" creationId="{639D1462-FF37-5633-F4CE-EC6D987CED0F}"/>
          </ac:cxnSpMkLst>
        </pc:cxnChg>
        <pc:cxnChg chg="add del mod">
          <ac:chgData name="Guan Wang" userId="5375c050-d6a4-4212-980e-f548dd476485" providerId="ADAL" clId="{9CEF0065-0695-4BE4-A1B7-1B808FDCC678}" dt="2024-05-08T08:06:57.282" v="579" actId="478"/>
          <ac:cxnSpMkLst>
            <pc:docMk/>
            <pc:sldMk cId="2544803531" sldId="327"/>
            <ac:cxnSpMk id="25" creationId="{E32FDF01-510E-1E32-EBB4-2E98A9974A12}"/>
          </ac:cxnSpMkLst>
        </pc:cxnChg>
        <pc:cxnChg chg="add del mod">
          <ac:chgData name="Guan Wang" userId="5375c050-d6a4-4212-980e-f548dd476485" providerId="ADAL" clId="{9CEF0065-0695-4BE4-A1B7-1B808FDCC678}" dt="2024-05-08T07:59:57.001" v="485" actId="478"/>
          <ac:cxnSpMkLst>
            <pc:docMk/>
            <pc:sldMk cId="2544803531" sldId="327"/>
            <ac:cxnSpMk id="34" creationId="{FF7F000C-9BA3-AB00-167D-1DF5BE9B8DEB}"/>
          </ac:cxnSpMkLst>
        </pc:cxnChg>
        <pc:cxnChg chg="mod">
          <ac:chgData name="Guan Wang" userId="5375c050-d6a4-4212-980e-f548dd476485" providerId="ADAL" clId="{9CEF0065-0695-4BE4-A1B7-1B808FDCC678}" dt="2024-05-08T08:07:11.847" v="582"/>
          <ac:cxnSpMkLst>
            <pc:docMk/>
            <pc:sldMk cId="2544803531" sldId="327"/>
            <ac:cxnSpMk id="68" creationId="{FFB7BA9C-613A-69DD-5731-9435C8D154CA}"/>
          </ac:cxnSpMkLst>
        </pc:cxnChg>
        <pc:cxnChg chg="mod">
          <ac:chgData name="Guan Wang" userId="5375c050-d6a4-4212-980e-f548dd476485" providerId="ADAL" clId="{9CEF0065-0695-4BE4-A1B7-1B808FDCC678}" dt="2024-05-08T08:07:11.847" v="582"/>
          <ac:cxnSpMkLst>
            <pc:docMk/>
            <pc:sldMk cId="2544803531" sldId="327"/>
            <ac:cxnSpMk id="69" creationId="{3995C8E9-2345-6FBC-1148-59786C3F62B6}"/>
          </ac:cxnSpMkLst>
        </pc:cxnChg>
        <pc:cxnChg chg="mod">
          <ac:chgData name="Guan Wang" userId="5375c050-d6a4-4212-980e-f548dd476485" providerId="ADAL" clId="{9CEF0065-0695-4BE4-A1B7-1B808FDCC678}" dt="2024-05-08T08:07:19.269" v="584"/>
          <ac:cxnSpMkLst>
            <pc:docMk/>
            <pc:sldMk cId="2544803531" sldId="327"/>
            <ac:cxnSpMk id="112" creationId="{34144977-899D-DB9C-0B76-691439247E2F}"/>
          </ac:cxnSpMkLst>
        </pc:cxnChg>
        <pc:cxnChg chg="mod">
          <ac:chgData name="Guan Wang" userId="5375c050-d6a4-4212-980e-f548dd476485" providerId="ADAL" clId="{9CEF0065-0695-4BE4-A1B7-1B808FDCC678}" dt="2024-05-08T08:07:19.269" v="584"/>
          <ac:cxnSpMkLst>
            <pc:docMk/>
            <pc:sldMk cId="2544803531" sldId="327"/>
            <ac:cxnSpMk id="113" creationId="{0D0116C5-A43D-832F-F316-2AAD7F9B10DE}"/>
          </ac:cxnSpMkLst>
        </pc:cxnChg>
      </pc:sldChg>
      <pc:sldChg chg="modSp new mod modNotesTx">
        <pc:chgData name="Guan Wang" userId="5375c050-d6a4-4212-980e-f548dd476485" providerId="ADAL" clId="{9CEF0065-0695-4BE4-A1B7-1B808FDCC678}" dt="2024-05-08T08:44:42.857" v="1130"/>
        <pc:sldMkLst>
          <pc:docMk/>
          <pc:sldMk cId="2805253370" sldId="328"/>
        </pc:sldMkLst>
        <pc:spChg chg="mod">
          <ac:chgData name="Guan Wang" userId="5375c050-d6a4-4212-980e-f548dd476485" providerId="ADAL" clId="{9CEF0065-0695-4BE4-A1B7-1B808FDCC678}" dt="2024-05-08T08:35:14.394" v="801"/>
          <ac:spMkLst>
            <pc:docMk/>
            <pc:sldMk cId="2805253370" sldId="328"/>
            <ac:spMk id="2" creationId="{E238825E-2122-BEFE-E53D-305E2418D1A2}"/>
          </ac:spMkLst>
        </pc:spChg>
        <pc:spChg chg="mod">
          <ac:chgData name="Guan Wang" userId="5375c050-d6a4-4212-980e-f548dd476485" providerId="ADAL" clId="{9CEF0065-0695-4BE4-A1B7-1B808FDCC678}" dt="2024-05-08T08:41:39.823" v="1125" actId="20577"/>
          <ac:spMkLst>
            <pc:docMk/>
            <pc:sldMk cId="2805253370" sldId="328"/>
            <ac:spMk id="3" creationId="{63ADD6EA-33BB-93C8-C9A6-84716987F174}"/>
          </ac:spMkLst>
        </pc:spChg>
      </pc:sldChg>
      <pc:sldChg chg="addSp modSp new mod modNotesTx">
        <pc:chgData name="Guan Wang" userId="5375c050-d6a4-4212-980e-f548dd476485" providerId="ADAL" clId="{9CEF0065-0695-4BE4-A1B7-1B808FDCC678}" dt="2024-05-08T08:33:58.346" v="800"/>
        <pc:sldMkLst>
          <pc:docMk/>
          <pc:sldMk cId="2415924313" sldId="329"/>
        </pc:sldMkLst>
        <pc:spChg chg="mod">
          <ac:chgData name="Guan Wang" userId="5375c050-d6a4-4212-980e-f548dd476485" providerId="ADAL" clId="{9CEF0065-0695-4BE4-A1B7-1B808FDCC678}" dt="2024-05-08T08:27:16.397" v="676" actId="20577"/>
          <ac:spMkLst>
            <pc:docMk/>
            <pc:sldMk cId="2415924313" sldId="329"/>
            <ac:spMk id="2" creationId="{394C1CCC-7BA5-D685-D86F-BBB7F0A62C41}"/>
          </ac:spMkLst>
        </pc:spChg>
        <pc:spChg chg="mod">
          <ac:chgData name="Guan Wang" userId="5375c050-d6a4-4212-980e-f548dd476485" providerId="ADAL" clId="{9CEF0065-0695-4BE4-A1B7-1B808FDCC678}" dt="2024-05-08T08:29:12.374" v="798" actId="20577"/>
          <ac:spMkLst>
            <pc:docMk/>
            <pc:sldMk cId="2415924313" sldId="329"/>
            <ac:spMk id="3" creationId="{C5DE3116-C1DF-E0E3-D3E4-B9A5FE56864C}"/>
          </ac:spMkLst>
        </pc:spChg>
        <pc:spChg chg="add mod">
          <ac:chgData name="Guan Wang" userId="5375c050-d6a4-4212-980e-f548dd476485" providerId="ADAL" clId="{9CEF0065-0695-4BE4-A1B7-1B808FDCC678}" dt="2024-05-08T08:27:26.419" v="679" actId="1076"/>
          <ac:spMkLst>
            <pc:docMk/>
            <pc:sldMk cId="2415924313" sldId="329"/>
            <ac:spMk id="6" creationId="{46A2BAB3-02BD-311F-F472-F527649C7762}"/>
          </ac:spMkLst>
        </pc:spChg>
        <pc:spChg chg="add mod">
          <ac:chgData name="Guan Wang" userId="5375c050-d6a4-4212-980e-f548dd476485" providerId="ADAL" clId="{9CEF0065-0695-4BE4-A1B7-1B808FDCC678}" dt="2024-05-08T08:27:26.419" v="679" actId="1076"/>
          <ac:spMkLst>
            <pc:docMk/>
            <pc:sldMk cId="2415924313" sldId="329"/>
            <ac:spMk id="7" creationId="{8B7F08E1-214A-4C27-5E3D-5703E0E857D6}"/>
          </ac:spMkLst>
        </pc:spChg>
        <pc:spChg chg="add mod">
          <ac:chgData name="Guan Wang" userId="5375c050-d6a4-4212-980e-f548dd476485" providerId="ADAL" clId="{9CEF0065-0695-4BE4-A1B7-1B808FDCC678}" dt="2024-05-08T08:27:26.419" v="679" actId="1076"/>
          <ac:spMkLst>
            <pc:docMk/>
            <pc:sldMk cId="2415924313" sldId="329"/>
            <ac:spMk id="8" creationId="{465B79C6-F5B4-8539-BEB2-EBD422481B9D}"/>
          </ac:spMkLst>
        </pc:spChg>
        <pc:spChg chg="add mod">
          <ac:chgData name="Guan Wang" userId="5375c050-d6a4-4212-980e-f548dd476485" providerId="ADAL" clId="{9CEF0065-0695-4BE4-A1B7-1B808FDCC678}" dt="2024-05-08T08:27:26.419" v="679" actId="1076"/>
          <ac:spMkLst>
            <pc:docMk/>
            <pc:sldMk cId="2415924313" sldId="329"/>
            <ac:spMk id="9" creationId="{F7118815-937E-5156-BCB5-B51FA9969874}"/>
          </ac:spMkLst>
        </pc:spChg>
        <pc:spChg chg="add mod">
          <ac:chgData name="Guan Wang" userId="5375c050-d6a4-4212-980e-f548dd476485" providerId="ADAL" clId="{9CEF0065-0695-4BE4-A1B7-1B808FDCC678}" dt="2024-05-08T08:27:26.419" v="679" actId="1076"/>
          <ac:spMkLst>
            <pc:docMk/>
            <pc:sldMk cId="2415924313" sldId="329"/>
            <ac:spMk id="10" creationId="{126FB157-514E-78C8-7914-E11C24C6A364}"/>
          </ac:spMkLst>
        </pc:spChg>
        <pc:spChg chg="add mod">
          <ac:chgData name="Guan Wang" userId="5375c050-d6a4-4212-980e-f548dd476485" providerId="ADAL" clId="{9CEF0065-0695-4BE4-A1B7-1B808FDCC678}" dt="2024-05-08T08:27:26.419" v="679" actId="1076"/>
          <ac:spMkLst>
            <pc:docMk/>
            <pc:sldMk cId="2415924313" sldId="329"/>
            <ac:spMk id="11" creationId="{7C8C783E-5494-15FA-0707-2ADD15928249}"/>
          </ac:spMkLst>
        </pc:spChg>
        <pc:spChg chg="add mod">
          <ac:chgData name="Guan Wang" userId="5375c050-d6a4-4212-980e-f548dd476485" providerId="ADAL" clId="{9CEF0065-0695-4BE4-A1B7-1B808FDCC678}" dt="2024-05-08T08:27:26.419" v="679" actId="1076"/>
          <ac:spMkLst>
            <pc:docMk/>
            <pc:sldMk cId="2415924313" sldId="329"/>
            <ac:spMk id="12" creationId="{7FFF309D-5E0B-82D2-22B6-A73784CAFF88}"/>
          </ac:spMkLst>
        </pc:spChg>
        <pc:cxnChg chg="add mod">
          <ac:chgData name="Guan Wang" userId="5375c050-d6a4-4212-980e-f548dd476485" providerId="ADAL" clId="{9CEF0065-0695-4BE4-A1B7-1B808FDCC678}" dt="2024-05-08T08:27:26.419" v="679" actId="1076"/>
          <ac:cxnSpMkLst>
            <pc:docMk/>
            <pc:sldMk cId="2415924313" sldId="329"/>
            <ac:cxnSpMk id="4" creationId="{C80A48C5-9AA3-D25B-6D12-9BE4DFC4043D}"/>
          </ac:cxnSpMkLst>
        </pc:cxnChg>
        <pc:cxnChg chg="add mod">
          <ac:chgData name="Guan Wang" userId="5375c050-d6a4-4212-980e-f548dd476485" providerId="ADAL" clId="{9CEF0065-0695-4BE4-A1B7-1B808FDCC678}" dt="2024-05-08T08:27:26.419" v="679" actId="1076"/>
          <ac:cxnSpMkLst>
            <pc:docMk/>
            <pc:sldMk cId="2415924313" sldId="329"/>
            <ac:cxnSpMk id="5" creationId="{7503CD76-36B6-A1B8-701E-16C5CFA63FFB}"/>
          </ac:cxnSpMkLst>
        </pc:cxnChg>
      </pc:sldChg>
      <pc:sldChg chg="addSp delSp modSp new mod modNotesTx">
        <pc:chgData name="Guan Wang" userId="5375c050-d6a4-4212-980e-f548dd476485" providerId="ADAL" clId="{9CEF0065-0695-4BE4-A1B7-1B808FDCC678}" dt="2024-05-08T13:11:52.788" v="1964" actId="1076"/>
        <pc:sldMkLst>
          <pc:docMk/>
          <pc:sldMk cId="1889864565" sldId="330"/>
        </pc:sldMkLst>
        <pc:spChg chg="mod">
          <ac:chgData name="Guan Wang" userId="5375c050-d6a4-4212-980e-f548dd476485" providerId="ADAL" clId="{9CEF0065-0695-4BE4-A1B7-1B808FDCC678}" dt="2024-05-08T08:58:14.314" v="1163" actId="20577"/>
          <ac:spMkLst>
            <pc:docMk/>
            <pc:sldMk cId="1889864565" sldId="330"/>
            <ac:spMk id="2" creationId="{FCD2F90A-1CDE-1B4D-07AD-C31609E03CF8}"/>
          </ac:spMkLst>
        </pc:spChg>
        <pc:spChg chg="mod">
          <ac:chgData name="Guan Wang" userId="5375c050-d6a4-4212-980e-f548dd476485" providerId="ADAL" clId="{9CEF0065-0695-4BE4-A1B7-1B808FDCC678}" dt="2024-05-08T13:11:52.788" v="1964" actId="1076"/>
          <ac:spMkLst>
            <pc:docMk/>
            <pc:sldMk cId="1889864565" sldId="330"/>
            <ac:spMk id="3" creationId="{47A4E669-48F4-739C-5AAA-90E4DFA52572}"/>
          </ac:spMkLst>
        </pc:spChg>
        <pc:spChg chg="add del mod">
          <ac:chgData name="Guan Wang" userId="5375c050-d6a4-4212-980e-f548dd476485" providerId="ADAL" clId="{9CEF0065-0695-4BE4-A1B7-1B808FDCC678}" dt="2024-05-08T09:21:24.888" v="1181" actId="478"/>
          <ac:spMkLst>
            <pc:docMk/>
            <pc:sldMk cId="1889864565" sldId="330"/>
            <ac:spMk id="6" creationId="{4DEA3D46-A2FB-B6B8-7149-A6FF56A79F5D}"/>
          </ac:spMkLst>
        </pc:spChg>
        <pc:spChg chg="add del mod">
          <ac:chgData name="Guan Wang" userId="5375c050-d6a4-4212-980e-f548dd476485" providerId="ADAL" clId="{9CEF0065-0695-4BE4-A1B7-1B808FDCC678}" dt="2024-05-08T09:21:24.888" v="1181" actId="478"/>
          <ac:spMkLst>
            <pc:docMk/>
            <pc:sldMk cId="1889864565" sldId="330"/>
            <ac:spMk id="7" creationId="{FBB14115-01D6-7CDD-AE66-83E0916B953D}"/>
          </ac:spMkLst>
        </pc:spChg>
        <pc:spChg chg="add del mod">
          <ac:chgData name="Guan Wang" userId="5375c050-d6a4-4212-980e-f548dd476485" providerId="ADAL" clId="{9CEF0065-0695-4BE4-A1B7-1B808FDCC678}" dt="2024-05-08T09:21:24.888" v="1181" actId="478"/>
          <ac:spMkLst>
            <pc:docMk/>
            <pc:sldMk cId="1889864565" sldId="330"/>
            <ac:spMk id="8" creationId="{4CFE80F3-5CB6-0983-DD8B-4AFD6D498547}"/>
          </ac:spMkLst>
        </pc:spChg>
        <pc:spChg chg="add del mod">
          <ac:chgData name="Guan Wang" userId="5375c050-d6a4-4212-980e-f548dd476485" providerId="ADAL" clId="{9CEF0065-0695-4BE4-A1B7-1B808FDCC678}" dt="2024-05-08T09:21:24.888" v="1181" actId="478"/>
          <ac:spMkLst>
            <pc:docMk/>
            <pc:sldMk cId="1889864565" sldId="330"/>
            <ac:spMk id="9" creationId="{E05D55B4-7F96-E2AF-CA05-F5B85AAE5D2F}"/>
          </ac:spMkLst>
        </pc:spChg>
        <pc:spChg chg="add del mod">
          <ac:chgData name="Guan Wang" userId="5375c050-d6a4-4212-980e-f548dd476485" providerId="ADAL" clId="{9CEF0065-0695-4BE4-A1B7-1B808FDCC678}" dt="2024-05-08T09:21:24.888" v="1181" actId="478"/>
          <ac:spMkLst>
            <pc:docMk/>
            <pc:sldMk cId="1889864565" sldId="330"/>
            <ac:spMk id="10" creationId="{01FC7F41-7893-1741-2AD1-FCA0D61B65E8}"/>
          </ac:spMkLst>
        </pc:spChg>
        <pc:spChg chg="add del mod">
          <ac:chgData name="Guan Wang" userId="5375c050-d6a4-4212-980e-f548dd476485" providerId="ADAL" clId="{9CEF0065-0695-4BE4-A1B7-1B808FDCC678}" dt="2024-05-08T09:21:24.888" v="1181" actId="478"/>
          <ac:spMkLst>
            <pc:docMk/>
            <pc:sldMk cId="1889864565" sldId="330"/>
            <ac:spMk id="11" creationId="{DBFE985F-77E8-1089-87A7-EA71718368A7}"/>
          </ac:spMkLst>
        </pc:spChg>
        <pc:spChg chg="add del mod">
          <ac:chgData name="Guan Wang" userId="5375c050-d6a4-4212-980e-f548dd476485" providerId="ADAL" clId="{9CEF0065-0695-4BE4-A1B7-1B808FDCC678}" dt="2024-05-08T09:21:24.888" v="1181" actId="478"/>
          <ac:spMkLst>
            <pc:docMk/>
            <pc:sldMk cId="1889864565" sldId="330"/>
            <ac:spMk id="12" creationId="{2E194B4C-E95C-1A8F-EA8C-741E4CDC3759}"/>
          </ac:spMkLst>
        </pc:spChg>
        <pc:spChg chg="add mod">
          <ac:chgData name="Guan Wang" userId="5375c050-d6a4-4212-980e-f548dd476485" providerId="ADAL" clId="{9CEF0065-0695-4BE4-A1B7-1B808FDCC678}" dt="2024-05-08T09:21:30.790" v="1183" actId="1076"/>
          <ac:spMkLst>
            <pc:docMk/>
            <pc:sldMk cId="1889864565" sldId="330"/>
            <ac:spMk id="15" creationId="{EC641D57-57C6-F84B-0E74-A768128154A6}"/>
          </ac:spMkLst>
        </pc:spChg>
        <pc:spChg chg="add mod">
          <ac:chgData name="Guan Wang" userId="5375c050-d6a4-4212-980e-f548dd476485" providerId="ADAL" clId="{9CEF0065-0695-4BE4-A1B7-1B808FDCC678}" dt="2024-05-08T09:21:30.790" v="1183" actId="1076"/>
          <ac:spMkLst>
            <pc:docMk/>
            <pc:sldMk cId="1889864565" sldId="330"/>
            <ac:spMk id="16" creationId="{2C8AD169-F26D-7DC8-9944-575904486669}"/>
          </ac:spMkLst>
        </pc:spChg>
        <pc:spChg chg="add mod">
          <ac:chgData name="Guan Wang" userId="5375c050-d6a4-4212-980e-f548dd476485" providerId="ADAL" clId="{9CEF0065-0695-4BE4-A1B7-1B808FDCC678}" dt="2024-05-08T09:21:30.790" v="1183" actId="1076"/>
          <ac:spMkLst>
            <pc:docMk/>
            <pc:sldMk cId="1889864565" sldId="330"/>
            <ac:spMk id="17" creationId="{C2565331-E615-11EB-77CB-F9F81F974EC1}"/>
          </ac:spMkLst>
        </pc:spChg>
        <pc:spChg chg="add mod">
          <ac:chgData name="Guan Wang" userId="5375c050-d6a4-4212-980e-f548dd476485" providerId="ADAL" clId="{9CEF0065-0695-4BE4-A1B7-1B808FDCC678}" dt="2024-05-08T09:21:30.790" v="1183" actId="1076"/>
          <ac:spMkLst>
            <pc:docMk/>
            <pc:sldMk cId="1889864565" sldId="330"/>
            <ac:spMk id="18" creationId="{EF417550-D704-3CC7-490F-6E03AEB7C78B}"/>
          </ac:spMkLst>
        </pc:spChg>
        <pc:spChg chg="add mod">
          <ac:chgData name="Guan Wang" userId="5375c050-d6a4-4212-980e-f548dd476485" providerId="ADAL" clId="{9CEF0065-0695-4BE4-A1B7-1B808FDCC678}" dt="2024-05-08T09:21:30.790" v="1183" actId="1076"/>
          <ac:spMkLst>
            <pc:docMk/>
            <pc:sldMk cId="1889864565" sldId="330"/>
            <ac:spMk id="19" creationId="{089B52CD-3F8C-BE6A-C332-346CC7EB6DA8}"/>
          </ac:spMkLst>
        </pc:spChg>
        <pc:spChg chg="add mod">
          <ac:chgData name="Guan Wang" userId="5375c050-d6a4-4212-980e-f548dd476485" providerId="ADAL" clId="{9CEF0065-0695-4BE4-A1B7-1B808FDCC678}" dt="2024-05-08T09:21:30.790" v="1183" actId="1076"/>
          <ac:spMkLst>
            <pc:docMk/>
            <pc:sldMk cId="1889864565" sldId="330"/>
            <ac:spMk id="20" creationId="{E9092C74-14E3-8B46-F331-342C02D11ADA}"/>
          </ac:spMkLst>
        </pc:spChg>
        <pc:spChg chg="add mod">
          <ac:chgData name="Guan Wang" userId="5375c050-d6a4-4212-980e-f548dd476485" providerId="ADAL" clId="{9CEF0065-0695-4BE4-A1B7-1B808FDCC678}" dt="2024-05-08T09:21:30.790" v="1183" actId="1076"/>
          <ac:spMkLst>
            <pc:docMk/>
            <pc:sldMk cId="1889864565" sldId="330"/>
            <ac:spMk id="21" creationId="{B926D424-0E86-97C9-6E0E-E28884B45A71}"/>
          </ac:spMkLst>
        </pc:spChg>
        <pc:spChg chg="add mod">
          <ac:chgData name="Guan Wang" userId="5375c050-d6a4-4212-980e-f548dd476485" providerId="ADAL" clId="{9CEF0065-0695-4BE4-A1B7-1B808FDCC678}" dt="2024-05-08T09:21:30.790" v="1183" actId="1076"/>
          <ac:spMkLst>
            <pc:docMk/>
            <pc:sldMk cId="1889864565" sldId="330"/>
            <ac:spMk id="22" creationId="{624AD7E1-F292-7457-88E4-8DD1E6349A35}"/>
          </ac:spMkLst>
        </pc:spChg>
        <pc:spChg chg="add mod">
          <ac:chgData name="Guan Wang" userId="5375c050-d6a4-4212-980e-f548dd476485" providerId="ADAL" clId="{9CEF0065-0695-4BE4-A1B7-1B808FDCC678}" dt="2024-05-08T09:21:30.790" v="1183" actId="1076"/>
          <ac:spMkLst>
            <pc:docMk/>
            <pc:sldMk cId="1889864565" sldId="330"/>
            <ac:spMk id="25" creationId="{2BE105C5-050E-A0AE-A309-B45245ADF9E9}"/>
          </ac:spMkLst>
        </pc:spChg>
        <pc:spChg chg="add mod">
          <ac:chgData name="Guan Wang" userId="5375c050-d6a4-4212-980e-f548dd476485" providerId="ADAL" clId="{9CEF0065-0695-4BE4-A1B7-1B808FDCC678}" dt="2024-05-08T09:21:30.790" v="1183" actId="1076"/>
          <ac:spMkLst>
            <pc:docMk/>
            <pc:sldMk cId="1889864565" sldId="330"/>
            <ac:spMk id="26" creationId="{8B20F471-8C4E-9FF0-0E4F-C480AD2EB69F}"/>
          </ac:spMkLst>
        </pc:spChg>
        <pc:spChg chg="add mod">
          <ac:chgData name="Guan Wang" userId="5375c050-d6a4-4212-980e-f548dd476485" providerId="ADAL" clId="{9CEF0065-0695-4BE4-A1B7-1B808FDCC678}" dt="2024-05-08T09:21:30.790" v="1183" actId="1076"/>
          <ac:spMkLst>
            <pc:docMk/>
            <pc:sldMk cId="1889864565" sldId="330"/>
            <ac:spMk id="27" creationId="{1C290879-776B-D737-28E6-CF80C08757AD}"/>
          </ac:spMkLst>
        </pc:spChg>
        <pc:spChg chg="add mod">
          <ac:chgData name="Guan Wang" userId="5375c050-d6a4-4212-980e-f548dd476485" providerId="ADAL" clId="{9CEF0065-0695-4BE4-A1B7-1B808FDCC678}" dt="2024-05-08T09:21:30.790" v="1183" actId="1076"/>
          <ac:spMkLst>
            <pc:docMk/>
            <pc:sldMk cId="1889864565" sldId="330"/>
            <ac:spMk id="28" creationId="{683548B1-15AC-6DB3-BC05-DFDA94DC8F12}"/>
          </ac:spMkLst>
        </pc:spChg>
        <pc:spChg chg="add mod">
          <ac:chgData name="Guan Wang" userId="5375c050-d6a4-4212-980e-f548dd476485" providerId="ADAL" clId="{9CEF0065-0695-4BE4-A1B7-1B808FDCC678}" dt="2024-05-08T09:21:30.790" v="1183" actId="1076"/>
          <ac:spMkLst>
            <pc:docMk/>
            <pc:sldMk cId="1889864565" sldId="330"/>
            <ac:spMk id="29" creationId="{A0F0A524-FAC7-B574-8A9D-017CA112F1B1}"/>
          </ac:spMkLst>
        </pc:spChg>
        <pc:spChg chg="add mod">
          <ac:chgData name="Guan Wang" userId="5375c050-d6a4-4212-980e-f548dd476485" providerId="ADAL" clId="{9CEF0065-0695-4BE4-A1B7-1B808FDCC678}" dt="2024-05-08T09:21:30.790" v="1183" actId="1076"/>
          <ac:spMkLst>
            <pc:docMk/>
            <pc:sldMk cId="1889864565" sldId="330"/>
            <ac:spMk id="30" creationId="{7967AFC7-716F-63E9-4583-932E932D9DCE}"/>
          </ac:spMkLst>
        </pc:spChg>
        <pc:spChg chg="add mod">
          <ac:chgData name="Guan Wang" userId="5375c050-d6a4-4212-980e-f548dd476485" providerId="ADAL" clId="{9CEF0065-0695-4BE4-A1B7-1B808FDCC678}" dt="2024-05-08T09:21:30.790" v="1183" actId="1076"/>
          <ac:spMkLst>
            <pc:docMk/>
            <pc:sldMk cId="1889864565" sldId="330"/>
            <ac:spMk id="31" creationId="{2121AA4F-B8A6-33E5-18F2-8D3769BE8005}"/>
          </ac:spMkLst>
        </pc:spChg>
        <pc:spChg chg="add mod">
          <ac:chgData name="Guan Wang" userId="5375c050-d6a4-4212-980e-f548dd476485" providerId="ADAL" clId="{9CEF0065-0695-4BE4-A1B7-1B808FDCC678}" dt="2024-05-08T09:21:30.790" v="1183" actId="1076"/>
          <ac:spMkLst>
            <pc:docMk/>
            <pc:sldMk cId="1889864565" sldId="330"/>
            <ac:spMk id="32" creationId="{FDFEDEFD-72E1-1F24-F095-7B7F4A227826}"/>
          </ac:spMkLst>
        </pc:spChg>
        <pc:cxnChg chg="add del mod">
          <ac:chgData name="Guan Wang" userId="5375c050-d6a4-4212-980e-f548dd476485" providerId="ADAL" clId="{9CEF0065-0695-4BE4-A1B7-1B808FDCC678}" dt="2024-05-08T09:21:24.888" v="1181" actId="478"/>
          <ac:cxnSpMkLst>
            <pc:docMk/>
            <pc:sldMk cId="1889864565" sldId="330"/>
            <ac:cxnSpMk id="4" creationId="{D97F2552-733B-8388-E592-DDDD460A74EE}"/>
          </ac:cxnSpMkLst>
        </pc:cxnChg>
        <pc:cxnChg chg="add del mod">
          <ac:chgData name="Guan Wang" userId="5375c050-d6a4-4212-980e-f548dd476485" providerId="ADAL" clId="{9CEF0065-0695-4BE4-A1B7-1B808FDCC678}" dt="2024-05-08T09:21:24.888" v="1181" actId="478"/>
          <ac:cxnSpMkLst>
            <pc:docMk/>
            <pc:sldMk cId="1889864565" sldId="330"/>
            <ac:cxnSpMk id="5" creationId="{0FE6106A-2933-04A5-530E-36CAEF2F3C19}"/>
          </ac:cxnSpMkLst>
        </pc:cxnChg>
        <pc:cxnChg chg="add mod">
          <ac:chgData name="Guan Wang" userId="5375c050-d6a4-4212-980e-f548dd476485" providerId="ADAL" clId="{9CEF0065-0695-4BE4-A1B7-1B808FDCC678}" dt="2024-05-08T09:21:30.790" v="1183" actId="1076"/>
          <ac:cxnSpMkLst>
            <pc:docMk/>
            <pc:sldMk cId="1889864565" sldId="330"/>
            <ac:cxnSpMk id="13" creationId="{464FCC9D-F414-8D43-EF0B-2C266A5FB7DB}"/>
          </ac:cxnSpMkLst>
        </pc:cxnChg>
        <pc:cxnChg chg="add mod">
          <ac:chgData name="Guan Wang" userId="5375c050-d6a4-4212-980e-f548dd476485" providerId="ADAL" clId="{9CEF0065-0695-4BE4-A1B7-1B808FDCC678}" dt="2024-05-08T09:21:30.790" v="1183" actId="1076"/>
          <ac:cxnSpMkLst>
            <pc:docMk/>
            <pc:sldMk cId="1889864565" sldId="330"/>
            <ac:cxnSpMk id="14" creationId="{47285410-2E0A-9900-A345-4D871FC23525}"/>
          </ac:cxnSpMkLst>
        </pc:cxnChg>
        <pc:cxnChg chg="add mod">
          <ac:chgData name="Guan Wang" userId="5375c050-d6a4-4212-980e-f548dd476485" providerId="ADAL" clId="{9CEF0065-0695-4BE4-A1B7-1B808FDCC678}" dt="2024-05-08T09:21:30.790" v="1183" actId="1076"/>
          <ac:cxnSpMkLst>
            <pc:docMk/>
            <pc:sldMk cId="1889864565" sldId="330"/>
            <ac:cxnSpMk id="23" creationId="{DEA42D02-2105-0ADE-F3E4-75F1817FADF2}"/>
          </ac:cxnSpMkLst>
        </pc:cxnChg>
        <pc:cxnChg chg="add mod">
          <ac:chgData name="Guan Wang" userId="5375c050-d6a4-4212-980e-f548dd476485" providerId="ADAL" clId="{9CEF0065-0695-4BE4-A1B7-1B808FDCC678}" dt="2024-05-08T09:21:30.790" v="1183" actId="1076"/>
          <ac:cxnSpMkLst>
            <pc:docMk/>
            <pc:sldMk cId="1889864565" sldId="330"/>
            <ac:cxnSpMk id="24" creationId="{C7F64A92-C808-FD6F-88C0-CB777B634997}"/>
          </ac:cxnSpMkLst>
        </pc:cxnChg>
      </pc:sldChg>
      <pc:sldChg chg="modSp new mod modAnim modNotesTx">
        <pc:chgData name="Guan Wang" userId="5375c050-d6a4-4212-980e-f548dd476485" providerId="ADAL" clId="{9CEF0065-0695-4BE4-A1B7-1B808FDCC678}" dt="2024-05-08T12:45:25.321" v="1688" actId="20577"/>
        <pc:sldMkLst>
          <pc:docMk/>
          <pc:sldMk cId="3843966666" sldId="331"/>
        </pc:sldMkLst>
        <pc:spChg chg="mod">
          <ac:chgData name="Guan Wang" userId="5375c050-d6a4-4212-980e-f548dd476485" providerId="ADAL" clId="{9CEF0065-0695-4BE4-A1B7-1B808FDCC678}" dt="2024-05-08T09:39:08.029" v="1340" actId="20577"/>
          <ac:spMkLst>
            <pc:docMk/>
            <pc:sldMk cId="3843966666" sldId="331"/>
            <ac:spMk id="2" creationId="{166AB736-1890-DA4F-93F5-8A14FE2D85FD}"/>
          </ac:spMkLst>
        </pc:spChg>
        <pc:spChg chg="mod">
          <ac:chgData name="Guan Wang" userId="5375c050-d6a4-4212-980e-f548dd476485" providerId="ADAL" clId="{9CEF0065-0695-4BE4-A1B7-1B808FDCC678}" dt="2024-05-08T12:45:05.918" v="1676" actId="20577"/>
          <ac:spMkLst>
            <pc:docMk/>
            <pc:sldMk cId="3843966666" sldId="331"/>
            <ac:spMk id="3" creationId="{1CE9321A-41E5-05CB-9C86-B44D13556AD4}"/>
          </ac:spMkLst>
        </pc:spChg>
      </pc:sldChg>
      <pc:sldChg chg="addSp modSp new mod modNotesTx">
        <pc:chgData name="Guan Wang" userId="5375c050-d6a4-4212-980e-f548dd476485" providerId="ADAL" clId="{9CEF0065-0695-4BE4-A1B7-1B808FDCC678}" dt="2024-05-08T13:13:04.958" v="1975" actId="20577"/>
        <pc:sldMkLst>
          <pc:docMk/>
          <pc:sldMk cId="107898282" sldId="332"/>
        </pc:sldMkLst>
        <pc:spChg chg="mod">
          <ac:chgData name="Guan Wang" userId="5375c050-d6a4-4212-980e-f548dd476485" providerId="ADAL" clId="{9CEF0065-0695-4BE4-A1B7-1B808FDCC678}" dt="2024-05-08T12:45:28.005" v="1691" actId="20577"/>
          <ac:spMkLst>
            <pc:docMk/>
            <pc:sldMk cId="107898282" sldId="332"/>
            <ac:spMk id="2" creationId="{445D219D-567A-DDE0-0222-23787A161D8C}"/>
          </ac:spMkLst>
        </pc:spChg>
        <pc:spChg chg="mod">
          <ac:chgData name="Guan Wang" userId="5375c050-d6a4-4212-980e-f548dd476485" providerId="ADAL" clId="{9CEF0065-0695-4BE4-A1B7-1B808FDCC678}" dt="2024-05-08T12:49:11.162" v="1772"/>
          <ac:spMkLst>
            <pc:docMk/>
            <pc:sldMk cId="107898282" sldId="332"/>
            <ac:spMk id="3" creationId="{18A3E4F3-D70D-A8E3-FA03-DD890B8E795D}"/>
          </ac:spMkLst>
        </pc:spChg>
        <pc:spChg chg="add mod">
          <ac:chgData name="Guan Wang" userId="5375c050-d6a4-4212-980e-f548dd476485" providerId="ADAL" clId="{9CEF0065-0695-4BE4-A1B7-1B808FDCC678}" dt="2024-05-08T12:49:30.885" v="1774" actId="1076"/>
          <ac:spMkLst>
            <pc:docMk/>
            <pc:sldMk cId="107898282" sldId="332"/>
            <ac:spMk id="6" creationId="{5F4EE5FE-7EDA-6209-8DFE-69175A963D66}"/>
          </ac:spMkLst>
        </pc:spChg>
        <pc:spChg chg="add mod">
          <ac:chgData name="Guan Wang" userId="5375c050-d6a4-4212-980e-f548dd476485" providerId="ADAL" clId="{9CEF0065-0695-4BE4-A1B7-1B808FDCC678}" dt="2024-05-08T12:49:30.885" v="1774" actId="1076"/>
          <ac:spMkLst>
            <pc:docMk/>
            <pc:sldMk cId="107898282" sldId="332"/>
            <ac:spMk id="7" creationId="{D211F446-8EA6-BECF-6348-76428CE1280D}"/>
          </ac:spMkLst>
        </pc:spChg>
        <pc:spChg chg="add mod">
          <ac:chgData name="Guan Wang" userId="5375c050-d6a4-4212-980e-f548dd476485" providerId="ADAL" clId="{9CEF0065-0695-4BE4-A1B7-1B808FDCC678}" dt="2024-05-08T12:49:30.885" v="1774" actId="1076"/>
          <ac:spMkLst>
            <pc:docMk/>
            <pc:sldMk cId="107898282" sldId="332"/>
            <ac:spMk id="8" creationId="{310BF7FC-E19D-DB0E-A177-76F712A50B0D}"/>
          </ac:spMkLst>
        </pc:spChg>
        <pc:spChg chg="add mod">
          <ac:chgData name="Guan Wang" userId="5375c050-d6a4-4212-980e-f548dd476485" providerId="ADAL" clId="{9CEF0065-0695-4BE4-A1B7-1B808FDCC678}" dt="2024-05-08T12:49:30.885" v="1774" actId="1076"/>
          <ac:spMkLst>
            <pc:docMk/>
            <pc:sldMk cId="107898282" sldId="332"/>
            <ac:spMk id="9" creationId="{B99BF301-C2E3-8A80-B074-5B3F50BBE9E7}"/>
          </ac:spMkLst>
        </pc:spChg>
        <pc:spChg chg="add mod">
          <ac:chgData name="Guan Wang" userId="5375c050-d6a4-4212-980e-f548dd476485" providerId="ADAL" clId="{9CEF0065-0695-4BE4-A1B7-1B808FDCC678}" dt="2024-05-08T12:49:30.885" v="1774" actId="1076"/>
          <ac:spMkLst>
            <pc:docMk/>
            <pc:sldMk cId="107898282" sldId="332"/>
            <ac:spMk id="10" creationId="{76DCE934-D9AE-EB93-5A0A-E431FD4FA92E}"/>
          </ac:spMkLst>
        </pc:spChg>
        <pc:spChg chg="add mod">
          <ac:chgData name="Guan Wang" userId="5375c050-d6a4-4212-980e-f548dd476485" providerId="ADAL" clId="{9CEF0065-0695-4BE4-A1B7-1B808FDCC678}" dt="2024-05-08T12:49:30.885" v="1774" actId="1076"/>
          <ac:spMkLst>
            <pc:docMk/>
            <pc:sldMk cId="107898282" sldId="332"/>
            <ac:spMk id="11" creationId="{5DE0DC4B-4F02-E954-C7EE-853B37EBB594}"/>
          </ac:spMkLst>
        </pc:spChg>
        <pc:spChg chg="add mod">
          <ac:chgData name="Guan Wang" userId="5375c050-d6a4-4212-980e-f548dd476485" providerId="ADAL" clId="{9CEF0065-0695-4BE4-A1B7-1B808FDCC678}" dt="2024-05-08T12:49:30.885" v="1774" actId="1076"/>
          <ac:spMkLst>
            <pc:docMk/>
            <pc:sldMk cId="107898282" sldId="332"/>
            <ac:spMk id="12" creationId="{C4DD6BBB-51EB-CDA2-F1C7-E3875C2CABB3}"/>
          </ac:spMkLst>
        </pc:spChg>
        <pc:cxnChg chg="add mod">
          <ac:chgData name="Guan Wang" userId="5375c050-d6a4-4212-980e-f548dd476485" providerId="ADAL" clId="{9CEF0065-0695-4BE4-A1B7-1B808FDCC678}" dt="2024-05-08T12:49:30.885" v="1774" actId="1076"/>
          <ac:cxnSpMkLst>
            <pc:docMk/>
            <pc:sldMk cId="107898282" sldId="332"/>
            <ac:cxnSpMk id="4" creationId="{E77CBE62-3832-DAFF-8389-4BDCFFEC36ED}"/>
          </ac:cxnSpMkLst>
        </pc:cxnChg>
        <pc:cxnChg chg="add mod">
          <ac:chgData name="Guan Wang" userId="5375c050-d6a4-4212-980e-f548dd476485" providerId="ADAL" clId="{9CEF0065-0695-4BE4-A1B7-1B808FDCC678}" dt="2024-05-08T12:49:30.885" v="1774" actId="1076"/>
          <ac:cxnSpMkLst>
            <pc:docMk/>
            <pc:sldMk cId="107898282" sldId="332"/>
            <ac:cxnSpMk id="5" creationId="{E10C25B5-178D-9DAC-9C1E-82EBB6A9881B}"/>
          </ac:cxnSpMkLst>
        </pc:cxnChg>
      </pc:sldChg>
      <pc:sldChg chg="delSp modSp new mod">
        <pc:chgData name="Guan Wang" userId="5375c050-d6a4-4212-980e-f548dd476485" providerId="ADAL" clId="{9CEF0065-0695-4BE4-A1B7-1B808FDCC678}" dt="2024-05-08T09:05:57.296" v="1173" actId="1076"/>
        <pc:sldMkLst>
          <pc:docMk/>
          <pc:sldMk cId="4195026803" sldId="333"/>
        </pc:sldMkLst>
        <pc:spChg chg="mod">
          <ac:chgData name="Guan Wang" userId="5375c050-d6a4-4212-980e-f548dd476485" providerId="ADAL" clId="{9CEF0065-0695-4BE4-A1B7-1B808FDCC678}" dt="2024-05-08T09:05:57.296" v="1173" actId="1076"/>
          <ac:spMkLst>
            <pc:docMk/>
            <pc:sldMk cId="4195026803" sldId="333"/>
            <ac:spMk id="2" creationId="{F707110D-F6EC-6DCC-3FDA-9E5CEC665971}"/>
          </ac:spMkLst>
        </pc:spChg>
        <pc:spChg chg="del">
          <ac:chgData name="Guan Wang" userId="5375c050-d6a4-4212-980e-f548dd476485" providerId="ADAL" clId="{9CEF0065-0695-4BE4-A1B7-1B808FDCC678}" dt="2024-05-08T09:05:52.202" v="1171" actId="478"/>
          <ac:spMkLst>
            <pc:docMk/>
            <pc:sldMk cId="4195026803" sldId="333"/>
            <ac:spMk id="3" creationId="{A6045344-6A3E-FF48-26A4-490C535DC038}"/>
          </ac:spMkLst>
        </pc:spChg>
      </pc:sldChg>
      <pc:sldChg chg="addSp modSp new mod modNotesTx">
        <pc:chgData name="Guan Wang" userId="5375c050-d6a4-4212-980e-f548dd476485" providerId="ADAL" clId="{9CEF0065-0695-4BE4-A1B7-1B808FDCC678}" dt="2024-05-08T13:23:03.961" v="2019" actId="20577"/>
        <pc:sldMkLst>
          <pc:docMk/>
          <pc:sldMk cId="4105723979" sldId="334"/>
        </pc:sldMkLst>
        <pc:spChg chg="mod">
          <ac:chgData name="Guan Wang" userId="5375c050-d6a4-4212-980e-f548dd476485" providerId="ADAL" clId="{9CEF0065-0695-4BE4-A1B7-1B808FDCC678}" dt="2024-05-08T13:10:45.431" v="1868" actId="27636"/>
          <ac:spMkLst>
            <pc:docMk/>
            <pc:sldMk cId="4105723979" sldId="334"/>
            <ac:spMk id="2" creationId="{8ECC27EA-E7E2-63C6-6D25-003A6B8C30E9}"/>
          </ac:spMkLst>
        </pc:spChg>
        <pc:spChg chg="mod">
          <ac:chgData name="Guan Wang" userId="5375c050-d6a4-4212-980e-f548dd476485" providerId="ADAL" clId="{9CEF0065-0695-4BE4-A1B7-1B808FDCC678}" dt="2024-05-08T13:12:21.236" v="1972" actId="14100"/>
          <ac:spMkLst>
            <pc:docMk/>
            <pc:sldMk cId="4105723979" sldId="334"/>
            <ac:spMk id="3" creationId="{95B012B4-D0E1-2AE4-D3E6-A74D37B3649D}"/>
          </ac:spMkLst>
        </pc:spChg>
        <pc:spChg chg="add mod">
          <ac:chgData name="Guan Wang" userId="5375c050-d6a4-4212-980e-f548dd476485" providerId="ADAL" clId="{9CEF0065-0695-4BE4-A1B7-1B808FDCC678}" dt="2024-05-08T13:12:17.809" v="1971" actId="1076"/>
          <ac:spMkLst>
            <pc:docMk/>
            <pc:sldMk cId="4105723979" sldId="334"/>
            <ac:spMk id="6" creationId="{C206F95F-0997-072A-E812-7F1DA9496C7D}"/>
          </ac:spMkLst>
        </pc:spChg>
        <pc:spChg chg="add mod">
          <ac:chgData name="Guan Wang" userId="5375c050-d6a4-4212-980e-f548dd476485" providerId="ADAL" clId="{9CEF0065-0695-4BE4-A1B7-1B808FDCC678}" dt="2024-05-08T13:12:17.809" v="1971" actId="1076"/>
          <ac:spMkLst>
            <pc:docMk/>
            <pc:sldMk cId="4105723979" sldId="334"/>
            <ac:spMk id="7" creationId="{5EEBDA17-5245-25E3-B784-FAD561492841}"/>
          </ac:spMkLst>
        </pc:spChg>
        <pc:spChg chg="add mod">
          <ac:chgData name="Guan Wang" userId="5375c050-d6a4-4212-980e-f548dd476485" providerId="ADAL" clId="{9CEF0065-0695-4BE4-A1B7-1B808FDCC678}" dt="2024-05-08T13:12:17.809" v="1971" actId="1076"/>
          <ac:spMkLst>
            <pc:docMk/>
            <pc:sldMk cId="4105723979" sldId="334"/>
            <ac:spMk id="8" creationId="{982FE184-2C19-6562-6D73-91CA91163AA4}"/>
          </ac:spMkLst>
        </pc:spChg>
        <pc:spChg chg="add mod">
          <ac:chgData name="Guan Wang" userId="5375c050-d6a4-4212-980e-f548dd476485" providerId="ADAL" clId="{9CEF0065-0695-4BE4-A1B7-1B808FDCC678}" dt="2024-05-08T13:12:17.809" v="1971" actId="1076"/>
          <ac:spMkLst>
            <pc:docMk/>
            <pc:sldMk cId="4105723979" sldId="334"/>
            <ac:spMk id="9" creationId="{700D9FE8-93D9-BA37-88C2-2873A5392B6A}"/>
          </ac:spMkLst>
        </pc:spChg>
        <pc:spChg chg="add mod">
          <ac:chgData name="Guan Wang" userId="5375c050-d6a4-4212-980e-f548dd476485" providerId="ADAL" clId="{9CEF0065-0695-4BE4-A1B7-1B808FDCC678}" dt="2024-05-08T13:12:17.809" v="1971" actId="1076"/>
          <ac:spMkLst>
            <pc:docMk/>
            <pc:sldMk cId="4105723979" sldId="334"/>
            <ac:spMk id="10" creationId="{1DA92250-60D8-EFF8-3D59-44B4259A4232}"/>
          </ac:spMkLst>
        </pc:spChg>
        <pc:spChg chg="add mod">
          <ac:chgData name="Guan Wang" userId="5375c050-d6a4-4212-980e-f548dd476485" providerId="ADAL" clId="{9CEF0065-0695-4BE4-A1B7-1B808FDCC678}" dt="2024-05-08T13:12:17.809" v="1971" actId="1076"/>
          <ac:spMkLst>
            <pc:docMk/>
            <pc:sldMk cId="4105723979" sldId="334"/>
            <ac:spMk id="11" creationId="{99D871B1-5638-F800-544A-1779ADD041E7}"/>
          </ac:spMkLst>
        </pc:spChg>
        <pc:spChg chg="add mod">
          <ac:chgData name="Guan Wang" userId="5375c050-d6a4-4212-980e-f548dd476485" providerId="ADAL" clId="{9CEF0065-0695-4BE4-A1B7-1B808FDCC678}" dt="2024-05-08T13:12:17.809" v="1971" actId="1076"/>
          <ac:spMkLst>
            <pc:docMk/>
            <pc:sldMk cId="4105723979" sldId="334"/>
            <ac:spMk id="12" creationId="{A559F14D-D74B-51E6-F416-11DF9F5F14D0}"/>
          </ac:spMkLst>
        </pc:spChg>
        <pc:spChg chg="add mod">
          <ac:chgData name="Guan Wang" userId="5375c050-d6a4-4212-980e-f548dd476485" providerId="ADAL" clId="{9CEF0065-0695-4BE4-A1B7-1B808FDCC678}" dt="2024-05-08T13:12:17.809" v="1971" actId="1076"/>
          <ac:spMkLst>
            <pc:docMk/>
            <pc:sldMk cId="4105723979" sldId="334"/>
            <ac:spMk id="13" creationId="{5ED9A061-CC40-E18B-5336-C8899A54CB8C}"/>
          </ac:spMkLst>
        </pc:spChg>
        <pc:cxnChg chg="add mod">
          <ac:chgData name="Guan Wang" userId="5375c050-d6a4-4212-980e-f548dd476485" providerId="ADAL" clId="{9CEF0065-0695-4BE4-A1B7-1B808FDCC678}" dt="2024-05-08T13:12:17.809" v="1971" actId="1076"/>
          <ac:cxnSpMkLst>
            <pc:docMk/>
            <pc:sldMk cId="4105723979" sldId="334"/>
            <ac:cxnSpMk id="4" creationId="{E7AAA1B5-F838-499D-95E2-5CA07087BAA3}"/>
          </ac:cxnSpMkLst>
        </pc:cxnChg>
        <pc:cxnChg chg="add mod">
          <ac:chgData name="Guan Wang" userId="5375c050-d6a4-4212-980e-f548dd476485" providerId="ADAL" clId="{9CEF0065-0695-4BE4-A1B7-1B808FDCC678}" dt="2024-05-08T13:12:17.809" v="1971" actId="1076"/>
          <ac:cxnSpMkLst>
            <pc:docMk/>
            <pc:sldMk cId="4105723979" sldId="334"/>
            <ac:cxnSpMk id="5" creationId="{D0B8BA9F-230B-6E53-BB62-9934A97A7295}"/>
          </ac:cxnSpMkLst>
        </pc:cxnChg>
      </pc:sldChg>
      <pc:sldChg chg="modSp new mod">
        <pc:chgData name="Guan Wang" userId="5375c050-d6a4-4212-980e-f548dd476485" providerId="ADAL" clId="{9CEF0065-0695-4BE4-A1B7-1B808FDCC678}" dt="2024-05-08T13:10:45.446" v="1869" actId="27636"/>
        <pc:sldMkLst>
          <pc:docMk/>
          <pc:sldMk cId="691660448" sldId="335"/>
        </pc:sldMkLst>
        <pc:spChg chg="mod">
          <ac:chgData name="Guan Wang" userId="5375c050-d6a4-4212-980e-f548dd476485" providerId="ADAL" clId="{9CEF0065-0695-4BE4-A1B7-1B808FDCC678}" dt="2024-05-08T13:10:45.446" v="1869" actId="27636"/>
          <ac:spMkLst>
            <pc:docMk/>
            <pc:sldMk cId="691660448" sldId="335"/>
            <ac:spMk id="2" creationId="{A0F90CBD-F1BB-F521-B7EA-310909C6D0C9}"/>
          </ac:spMkLst>
        </pc:spChg>
      </pc:sldChg>
      <pc:sldChg chg="modSp new mod">
        <pc:chgData name="Guan Wang" userId="5375c050-d6a4-4212-980e-f548dd476485" providerId="ADAL" clId="{9CEF0065-0695-4BE4-A1B7-1B808FDCC678}" dt="2024-05-08T13:23:40.678" v="2022" actId="27636"/>
        <pc:sldMkLst>
          <pc:docMk/>
          <pc:sldMk cId="1013859140" sldId="336"/>
        </pc:sldMkLst>
        <pc:spChg chg="mod">
          <ac:chgData name="Guan Wang" userId="5375c050-d6a4-4212-980e-f548dd476485" providerId="ADAL" clId="{9CEF0065-0695-4BE4-A1B7-1B808FDCC678}" dt="2024-05-08T13:23:40.678" v="2022" actId="27636"/>
          <ac:spMkLst>
            <pc:docMk/>
            <pc:sldMk cId="1013859140" sldId="336"/>
            <ac:spMk id="2" creationId="{61F38DDD-0B9B-2162-8718-4DC5C65DC0BC}"/>
          </ac:spMkLst>
        </pc:spChg>
      </pc:sldChg>
      <pc:sldChg chg="add del">
        <pc:chgData name="Guan Wang" userId="5375c050-d6a4-4212-980e-f548dd476485" providerId="ADAL" clId="{9CEF0065-0695-4BE4-A1B7-1B808FDCC678}" dt="2024-05-08T14:47:27.777" v="2185" actId="2696"/>
        <pc:sldMkLst>
          <pc:docMk/>
          <pc:sldMk cId="968144599" sldId="337"/>
        </pc:sldMkLst>
      </pc:sldChg>
      <pc:sldChg chg="addSp delSp modSp new mod modNotesTx">
        <pc:chgData name="Guan Wang" userId="5375c050-d6a4-4212-980e-f548dd476485" providerId="ADAL" clId="{9CEF0065-0695-4BE4-A1B7-1B808FDCC678}" dt="2024-05-08T15:14:54.349" v="2398" actId="20577"/>
        <pc:sldMkLst>
          <pc:docMk/>
          <pc:sldMk cId="1008084864" sldId="338"/>
        </pc:sldMkLst>
        <pc:spChg chg="del mod">
          <ac:chgData name="Guan Wang" userId="5375c050-d6a4-4212-980e-f548dd476485" providerId="ADAL" clId="{9CEF0065-0695-4BE4-A1B7-1B808FDCC678}" dt="2024-05-08T14:37:40.047" v="2136" actId="478"/>
          <ac:spMkLst>
            <pc:docMk/>
            <pc:sldMk cId="1008084864" sldId="338"/>
            <ac:spMk id="2" creationId="{D1F7BF18-85DF-575F-5864-3959148949E3}"/>
          </ac:spMkLst>
        </pc:spChg>
        <pc:spChg chg="mod">
          <ac:chgData name="Guan Wang" userId="5375c050-d6a4-4212-980e-f548dd476485" providerId="ADAL" clId="{9CEF0065-0695-4BE4-A1B7-1B808FDCC678}" dt="2024-05-08T14:38:01.266" v="2142" actId="14100"/>
          <ac:spMkLst>
            <pc:docMk/>
            <pc:sldMk cId="1008084864" sldId="338"/>
            <ac:spMk id="3" creationId="{63A16030-DD99-1C05-3277-4D6A8ACF20B5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7" creationId="{C2AE5FDE-45BF-9983-72EE-EABB043D8187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8" creationId="{6D98D861-E03D-84F9-A8F9-47491F460D7D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9" creationId="{7869D683-D101-F9A6-A6D1-B19322F28A08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10" creationId="{50D03296-5EF9-78A6-E901-59F0AE4B76CA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11" creationId="{49BE99F1-1A9C-286A-AC21-25F16D103A1B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12" creationId="{301912AA-8010-40CB-0539-6DD0297EAD57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13" creationId="{50EB4F17-6D0D-6E5C-7AA2-EE17C81C8C19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14" creationId="{945D5F22-6A65-6E31-553A-095454BEAA77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15" creationId="{36CDD424-CBDC-16F5-D1C9-945A223DBB81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16" creationId="{876612CE-A7D1-D206-E281-A1C294E9E6E2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17" creationId="{9E95BC14-44A5-953F-EFF0-1DF3D09BCB0A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18" creationId="{CAC0B5CE-EBB1-BD1D-ED0C-E9AB28035F96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19" creationId="{A92B067C-8C71-6B74-0EC2-DE5B3E61EB82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20" creationId="{8C30D4DF-8C61-556E-DD19-5E455EAE812B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21" creationId="{C97EABBF-A576-BFE3-34F8-9254AF1B2E04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22" creationId="{1F9304FB-3C9F-767D-2C10-F7445000671E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23" creationId="{AFD271D5-5A33-ABB8-9AD7-8978B1F7FA08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24" creationId="{5222B46C-00EE-8448-947C-9445191CD001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25" creationId="{32ABBB7F-65E7-9735-4153-90B357545F94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26" creationId="{889E2EAF-8697-E457-A18C-176C5BD5FF9D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27" creationId="{06989F51-C8B4-C8FE-FE91-7322C5B040D9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28" creationId="{53D4B6A7-65AA-40E8-4799-82CF29B9E921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29" creationId="{E640AFDE-EA9F-7D95-35E9-E1307E168065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30" creationId="{BE21B7E5-04B0-D75D-0786-C371033BE6E2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31" creationId="{7ACDC16B-E42E-85CA-D3B3-CC419E54744E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32" creationId="{2A1F36CB-014C-5F8E-A04B-5D0E5159E651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33" creationId="{21D4F42B-0578-0760-A031-8234C4BA2B71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34" creationId="{09647FA7-E68E-13CA-42D9-EF6B16697E8C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35" creationId="{4D623F6B-293A-DAE2-FA8E-81DD9207AA52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36" creationId="{FCE8E61C-A50E-126E-99EC-511AB4611CEC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37" creationId="{4A726FB0-3189-A270-9A00-F3FFE251B634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38" creationId="{997CF87A-DA5A-4904-896A-AC6AD8B0E601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39" creationId="{CCC20F77-3C3C-38C8-EFC9-81817CBABDB2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40" creationId="{A41D1B3E-63E3-2D5A-EA33-16E75D23C8D4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41" creationId="{FAD17363-6FE5-B100-C636-73160D8278C7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42" creationId="{FDA393C8-EAD1-11D4-1FBC-955EE373012C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43" creationId="{A1C1B395-13D2-A84F-7F7B-E9673E5134C3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44" creationId="{F16B3267-8412-99CB-C3DE-F279896D00D2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45" creationId="{11678402-6C53-3C5D-58F2-8239B3EF111F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46" creationId="{7D731F2F-7DDC-B910-DA92-D56B2969F91D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47" creationId="{B5ACF3AF-A050-6F98-B6C4-70F9B0946774}"/>
          </ac:spMkLst>
        </pc:spChg>
        <pc:spChg chg="add mod">
          <ac:chgData name="Guan Wang" userId="5375c050-d6a4-4212-980e-f548dd476485" providerId="ADAL" clId="{9CEF0065-0695-4BE4-A1B7-1B808FDCC678}" dt="2024-05-08T14:37:33.638" v="2135" actId="14100"/>
          <ac:spMkLst>
            <pc:docMk/>
            <pc:sldMk cId="1008084864" sldId="338"/>
            <ac:spMk id="48" creationId="{688482F6-7964-9724-CC64-E589B9284DAC}"/>
          </ac:spMkLst>
        </pc:spChg>
        <pc:grpChg chg="add mod">
          <ac:chgData name="Guan Wang" userId="5375c050-d6a4-4212-980e-f548dd476485" providerId="ADAL" clId="{9CEF0065-0695-4BE4-A1B7-1B808FDCC678}" dt="2024-05-08T14:38:05.008" v="2143" actId="1076"/>
          <ac:grpSpMkLst>
            <pc:docMk/>
            <pc:sldMk cId="1008084864" sldId="338"/>
            <ac:grpSpMk id="4" creationId="{94BEF2FF-1EF2-0883-7C5D-B9E5F0A8975F}"/>
          </ac:grpSpMkLst>
        </pc:grpChg>
        <pc:cxnChg chg="mod">
          <ac:chgData name="Guan Wang" userId="5375c050-d6a4-4212-980e-f548dd476485" providerId="ADAL" clId="{9CEF0065-0695-4BE4-A1B7-1B808FDCC678}" dt="2024-05-08T14:33:22.691" v="2039"/>
          <ac:cxnSpMkLst>
            <pc:docMk/>
            <pc:sldMk cId="1008084864" sldId="338"/>
            <ac:cxnSpMk id="5" creationId="{E1EB2ED2-D4EC-72D9-1455-184420225F15}"/>
          </ac:cxnSpMkLst>
        </pc:cxnChg>
        <pc:cxnChg chg="mod">
          <ac:chgData name="Guan Wang" userId="5375c050-d6a4-4212-980e-f548dd476485" providerId="ADAL" clId="{9CEF0065-0695-4BE4-A1B7-1B808FDCC678}" dt="2024-05-08T14:33:22.691" v="2039"/>
          <ac:cxnSpMkLst>
            <pc:docMk/>
            <pc:sldMk cId="1008084864" sldId="338"/>
            <ac:cxnSpMk id="6" creationId="{443E72CD-2B5F-6E13-FF26-22A7CCD2BF71}"/>
          </ac:cxnSpMkLst>
        </pc:cxnChg>
      </pc:sldChg>
      <pc:sldChg chg="modSp new mod">
        <pc:chgData name="Guan Wang" userId="5375c050-d6a4-4212-980e-f548dd476485" providerId="ADAL" clId="{9CEF0065-0695-4BE4-A1B7-1B808FDCC678}" dt="2024-05-08T14:33:22.786" v="2040" actId="27636"/>
        <pc:sldMkLst>
          <pc:docMk/>
          <pc:sldMk cId="2830521689" sldId="339"/>
        </pc:sldMkLst>
        <pc:spChg chg="mod">
          <ac:chgData name="Guan Wang" userId="5375c050-d6a4-4212-980e-f548dd476485" providerId="ADAL" clId="{9CEF0065-0695-4BE4-A1B7-1B808FDCC678}" dt="2024-05-08T14:33:22.786" v="2040" actId="27636"/>
          <ac:spMkLst>
            <pc:docMk/>
            <pc:sldMk cId="2830521689" sldId="339"/>
            <ac:spMk id="2" creationId="{E40CCD80-1BEE-71FD-EE0C-9E322F50A792}"/>
          </ac:spMkLst>
        </pc:spChg>
      </pc:sldChg>
    </pc:docChg>
  </pc:docChgLst>
  <pc:docChgLst>
    <pc:chgData name="Guan Wang" userId="5375c050-d6a4-4212-980e-f548dd476485" providerId="ADAL" clId="{C87FFD06-BA24-8843-9ABC-0AFD706A7B0C}"/>
    <pc:docChg chg="custSel modSld">
      <pc:chgData name="Guan Wang" userId="5375c050-d6a4-4212-980e-f548dd476485" providerId="ADAL" clId="{C87FFD06-BA24-8843-9ABC-0AFD706A7B0C}" dt="2024-05-09T02:10:01.712" v="0" actId="7634"/>
      <pc:docMkLst>
        <pc:docMk/>
      </pc:docMkLst>
      <pc:sldChg chg="addSp">
        <pc:chgData name="Guan Wang" userId="5375c050-d6a4-4212-980e-f548dd476485" providerId="ADAL" clId="{C87FFD06-BA24-8843-9ABC-0AFD706A7B0C}" dt="2024-05-09T02:10:01.712" v="0" actId="7634"/>
        <pc:sldMkLst>
          <pc:docMk/>
          <pc:sldMk cId="0" sldId="256"/>
        </pc:sldMkLst>
        <pc:inkChg chg="add">
          <ac:chgData name="Guan Wang" userId="5375c050-d6a4-4212-980e-f548dd476485" providerId="ADAL" clId="{C87FFD06-BA24-8843-9ABC-0AFD706A7B0C}" dt="2024-05-09T02:10:01.712" v="0" actId="7634"/>
          <ac:inkMkLst>
            <pc:docMk/>
            <pc:sldMk cId="0" sldId="256"/>
            <ac:inkMk id="2" creationId="{202C95B3-5805-BF3C-96A8-9D2EAAF851A5}"/>
          </ac:inkMkLst>
        </pc:inkChg>
      </pc:sldChg>
      <pc:sldChg chg="addSp">
        <pc:chgData name="Guan Wang" userId="5375c050-d6a4-4212-980e-f548dd476485" providerId="ADAL" clId="{C87FFD06-BA24-8843-9ABC-0AFD706A7B0C}" dt="2024-05-09T02:10:01.712" v="0" actId="7634"/>
        <pc:sldMkLst>
          <pc:docMk/>
          <pc:sldMk cId="1244038570" sldId="326"/>
        </pc:sldMkLst>
        <pc:inkChg chg="add">
          <ac:chgData name="Guan Wang" userId="5375c050-d6a4-4212-980e-f548dd476485" providerId="ADAL" clId="{C87FFD06-BA24-8843-9ABC-0AFD706A7B0C}" dt="2024-05-09T02:10:01.712" v="0" actId="7634"/>
          <ac:inkMkLst>
            <pc:docMk/>
            <pc:sldMk cId="1244038570" sldId="326"/>
            <ac:inkMk id="4" creationId="{98C99765-F55F-B199-295E-56020FEB32CA}"/>
          </ac:inkMkLst>
        </pc:inkChg>
      </pc:sldChg>
      <pc:sldChg chg="addSp">
        <pc:chgData name="Guan Wang" userId="5375c050-d6a4-4212-980e-f548dd476485" providerId="ADAL" clId="{C87FFD06-BA24-8843-9ABC-0AFD706A7B0C}" dt="2024-05-09T02:10:01.712" v="0" actId="7634"/>
        <pc:sldMkLst>
          <pc:docMk/>
          <pc:sldMk cId="2544803531" sldId="327"/>
        </pc:sldMkLst>
        <pc:inkChg chg="add">
          <ac:chgData name="Guan Wang" userId="5375c050-d6a4-4212-980e-f548dd476485" providerId="ADAL" clId="{C87FFD06-BA24-8843-9ABC-0AFD706A7B0C}" dt="2024-05-09T02:10:01.712" v="0" actId="7634"/>
          <ac:inkMkLst>
            <pc:docMk/>
            <pc:sldMk cId="2544803531" sldId="327"/>
            <ac:inkMk id="14" creationId="{B59AD86C-9AD4-AEF2-2340-1BA7B6E270AB}"/>
          </ac:inkMkLst>
        </pc:inkChg>
      </pc:sldChg>
      <pc:sldChg chg="addSp">
        <pc:chgData name="Guan Wang" userId="5375c050-d6a4-4212-980e-f548dd476485" providerId="ADAL" clId="{C87FFD06-BA24-8843-9ABC-0AFD706A7B0C}" dt="2024-05-09T02:10:01.712" v="0" actId="7634"/>
        <pc:sldMkLst>
          <pc:docMk/>
          <pc:sldMk cId="2415924313" sldId="329"/>
        </pc:sldMkLst>
        <pc:inkChg chg="add">
          <ac:chgData name="Guan Wang" userId="5375c050-d6a4-4212-980e-f548dd476485" providerId="ADAL" clId="{C87FFD06-BA24-8843-9ABC-0AFD706A7B0C}" dt="2024-05-09T02:10:01.712" v="0" actId="7634"/>
          <ac:inkMkLst>
            <pc:docMk/>
            <pc:sldMk cId="2415924313" sldId="329"/>
            <ac:inkMk id="13" creationId="{28F0F570-86C7-EEA8-6AD3-FE41B9FD6A34}"/>
          </ac:inkMkLst>
        </pc:inkChg>
      </pc:sldChg>
      <pc:sldChg chg="addSp">
        <pc:chgData name="Guan Wang" userId="5375c050-d6a4-4212-980e-f548dd476485" providerId="ADAL" clId="{C87FFD06-BA24-8843-9ABC-0AFD706A7B0C}" dt="2024-05-09T02:10:01.712" v="0" actId="7634"/>
        <pc:sldMkLst>
          <pc:docMk/>
          <pc:sldMk cId="1889864565" sldId="330"/>
        </pc:sldMkLst>
        <pc:inkChg chg="add">
          <ac:chgData name="Guan Wang" userId="5375c050-d6a4-4212-980e-f548dd476485" providerId="ADAL" clId="{C87FFD06-BA24-8843-9ABC-0AFD706A7B0C}" dt="2024-05-09T02:10:01.712" v="0" actId="7634"/>
          <ac:inkMkLst>
            <pc:docMk/>
            <pc:sldMk cId="1889864565" sldId="330"/>
            <ac:inkMk id="4" creationId="{E8C725E7-039B-B792-BB8C-88AED67EDFB4}"/>
          </ac:inkMkLst>
        </pc:inkChg>
      </pc:sldChg>
      <pc:sldChg chg="addSp">
        <pc:chgData name="Guan Wang" userId="5375c050-d6a4-4212-980e-f548dd476485" providerId="ADAL" clId="{C87FFD06-BA24-8843-9ABC-0AFD706A7B0C}" dt="2024-05-09T02:10:01.712" v="0" actId="7634"/>
        <pc:sldMkLst>
          <pc:docMk/>
          <pc:sldMk cId="3843966666" sldId="331"/>
        </pc:sldMkLst>
        <pc:inkChg chg="add">
          <ac:chgData name="Guan Wang" userId="5375c050-d6a4-4212-980e-f548dd476485" providerId="ADAL" clId="{C87FFD06-BA24-8843-9ABC-0AFD706A7B0C}" dt="2024-05-09T02:10:01.712" v="0" actId="7634"/>
          <ac:inkMkLst>
            <pc:docMk/>
            <pc:sldMk cId="3843966666" sldId="331"/>
            <ac:inkMk id="4" creationId="{3FBBCDF2-ADEC-8386-D438-80BDABF6E10E}"/>
          </ac:inkMkLst>
        </pc:inkChg>
      </pc:sldChg>
      <pc:sldChg chg="addSp">
        <pc:chgData name="Guan Wang" userId="5375c050-d6a4-4212-980e-f548dd476485" providerId="ADAL" clId="{C87FFD06-BA24-8843-9ABC-0AFD706A7B0C}" dt="2024-05-09T02:10:01.712" v="0" actId="7634"/>
        <pc:sldMkLst>
          <pc:docMk/>
          <pc:sldMk cId="107898282" sldId="332"/>
        </pc:sldMkLst>
        <pc:inkChg chg="add">
          <ac:chgData name="Guan Wang" userId="5375c050-d6a4-4212-980e-f548dd476485" providerId="ADAL" clId="{C87FFD06-BA24-8843-9ABC-0AFD706A7B0C}" dt="2024-05-09T02:10:01.712" v="0" actId="7634"/>
          <ac:inkMkLst>
            <pc:docMk/>
            <pc:sldMk cId="107898282" sldId="332"/>
            <ac:inkMk id="13" creationId="{5C34A8E0-C20C-7477-9C70-09139749980A}"/>
          </ac:inkMkLst>
        </pc:inkChg>
      </pc:sldChg>
      <pc:sldChg chg="addSp">
        <pc:chgData name="Guan Wang" userId="5375c050-d6a4-4212-980e-f548dd476485" providerId="ADAL" clId="{C87FFD06-BA24-8843-9ABC-0AFD706A7B0C}" dt="2024-05-09T02:10:01.712" v="0" actId="7634"/>
        <pc:sldMkLst>
          <pc:docMk/>
          <pc:sldMk cId="4105723979" sldId="334"/>
        </pc:sldMkLst>
        <pc:inkChg chg="add">
          <ac:chgData name="Guan Wang" userId="5375c050-d6a4-4212-980e-f548dd476485" providerId="ADAL" clId="{C87FFD06-BA24-8843-9ABC-0AFD706A7B0C}" dt="2024-05-09T02:10:01.712" v="0" actId="7634"/>
          <ac:inkMkLst>
            <pc:docMk/>
            <pc:sldMk cId="4105723979" sldId="334"/>
            <ac:inkMk id="14" creationId="{9E3D3434-E6B0-4CAA-F207-7458BDB8CF24}"/>
          </ac:inkMkLst>
        </pc:inkChg>
      </pc:sldChg>
      <pc:sldChg chg="addSp">
        <pc:chgData name="Guan Wang" userId="5375c050-d6a4-4212-980e-f548dd476485" providerId="ADAL" clId="{C87FFD06-BA24-8843-9ABC-0AFD706A7B0C}" dt="2024-05-09T02:10:01.712" v="0" actId="7634"/>
        <pc:sldMkLst>
          <pc:docMk/>
          <pc:sldMk cId="1008084864" sldId="338"/>
        </pc:sldMkLst>
        <pc:inkChg chg="add">
          <ac:chgData name="Guan Wang" userId="5375c050-d6a4-4212-980e-f548dd476485" providerId="ADAL" clId="{C87FFD06-BA24-8843-9ABC-0AFD706A7B0C}" dt="2024-05-09T02:10:01.712" v="0" actId="7634"/>
          <ac:inkMkLst>
            <pc:docMk/>
            <pc:sldMk cId="1008084864" sldId="338"/>
            <ac:inkMk id="2" creationId="{FE00EE88-9570-6F1B-30EA-B631D626D9A0}"/>
          </ac:inkMkLst>
        </pc:inkChg>
      </pc:sldChg>
      <pc:sldChg chg="addSp">
        <pc:chgData name="Guan Wang" userId="5375c050-d6a4-4212-980e-f548dd476485" providerId="ADAL" clId="{C87FFD06-BA24-8843-9ABC-0AFD706A7B0C}" dt="2024-05-09T02:10:01.712" v="0" actId="7634"/>
        <pc:sldMkLst>
          <pc:docMk/>
          <pc:sldMk cId="2830521689" sldId="339"/>
        </pc:sldMkLst>
        <pc:inkChg chg="add">
          <ac:chgData name="Guan Wang" userId="5375c050-d6a4-4212-980e-f548dd476485" providerId="ADAL" clId="{C87FFD06-BA24-8843-9ABC-0AFD706A7B0C}" dt="2024-05-09T02:10:01.712" v="0" actId="7634"/>
          <ac:inkMkLst>
            <pc:docMk/>
            <pc:sldMk cId="2830521689" sldId="339"/>
            <ac:inkMk id="4" creationId="{5C2A9E00-3ED3-D477-F27E-449666F684D0}"/>
          </ac:inkMkLst>
        </pc:inkChg>
      </pc:sldChg>
    </pc:docChg>
  </pc:docChgLst>
  <pc:docChgLst>
    <pc:chgData name="Guan Wang" userId="5375c050-d6a4-4212-980e-f548dd476485" providerId="ADAL" clId="{81712863-BE7C-408C-887D-5445D8E53B94}"/>
    <pc:docChg chg="custSel delSld modSld">
      <pc:chgData name="Guan Wang" userId="5375c050-d6a4-4212-980e-f548dd476485" providerId="ADAL" clId="{81712863-BE7C-408C-887D-5445D8E53B94}" dt="2024-05-17T09:02:48.107" v="1" actId="478"/>
      <pc:docMkLst>
        <pc:docMk/>
      </pc:docMkLst>
      <pc:sldChg chg="delSp mod">
        <pc:chgData name="Guan Wang" userId="5375c050-d6a4-4212-980e-f548dd476485" providerId="ADAL" clId="{81712863-BE7C-408C-887D-5445D8E53B94}" dt="2024-05-17T09:02:48.107" v="1" actId="478"/>
        <pc:sldMkLst>
          <pc:docMk/>
          <pc:sldMk cId="0" sldId="256"/>
        </pc:sldMkLst>
        <pc:inkChg chg="del">
          <ac:chgData name="Guan Wang" userId="5375c050-d6a4-4212-980e-f548dd476485" providerId="ADAL" clId="{81712863-BE7C-408C-887D-5445D8E53B94}" dt="2024-05-17T09:02:48.107" v="1" actId="478"/>
          <ac:inkMkLst>
            <pc:docMk/>
            <pc:sldMk cId="0" sldId="256"/>
            <ac:inkMk id="2" creationId="{202C95B3-5805-BF3C-96A8-9D2EAAF851A5}"/>
          </ac:inkMkLst>
        </pc:inkChg>
      </pc:sldChg>
      <pc:sldChg chg="del">
        <pc:chgData name="Guan Wang" userId="5375c050-d6a4-4212-980e-f548dd476485" providerId="ADAL" clId="{81712863-BE7C-408C-887D-5445D8E53B94}" dt="2024-05-17T09:02:36.660" v="0" actId="2696"/>
        <pc:sldMkLst>
          <pc:docMk/>
          <pc:sldMk cId="2830521689" sldId="339"/>
        </pc:sldMkLst>
      </pc:sldChg>
    </pc:docChg>
  </pc:docChgLst>
  <pc:docChgLst>
    <pc:chgData name="Guan Wang" userId="5375c050-d6a4-4212-980e-f548dd476485" providerId="ADAL" clId="{97F33C64-3F29-4140-B025-F8347C0B77E0}"/>
    <pc:docChg chg="custSel modSld">
      <pc:chgData name="Guan Wang" userId="5375c050-d6a4-4212-980e-f548dd476485" providerId="ADAL" clId="{97F33C64-3F29-4140-B025-F8347C0B77E0}" dt="2024-05-30T01:49:49.323" v="0" actId="7634"/>
      <pc:docMkLst>
        <pc:docMk/>
      </pc:docMkLst>
      <pc:sldChg chg="addSp">
        <pc:chgData name="Guan Wang" userId="5375c050-d6a4-4212-980e-f548dd476485" providerId="ADAL" clId="{97F33C64-3F29-4140-B025-F8347C0B77E0}" dt="2024-05-30T01:49:49.323" v="0" actId="7634"/>
        <pc:sldMkLst>
          <pc:docMk/>
          <pc:sldMk cId="1244038570" sldId="326"/>
        </pc:sldMkLst>
        <pc:inkChg chg="add">
          <ac:chgData name="Guan Wang" userId="5375c050-d6a4-4212-980e-f548dd476485" providerId="ADAL" clId="{97F33C64-3F29-4140-B025-F8347C0B77E0}" dt="2024-05-30T01:49:49.323" v="0" actId="7634"/>
          <ac:inkMkLst>
            <pc:docMk/>
            <pc:sldMk cId="1244038570" sldId="326"/>
            <ac:inkMk id="3" creationId="{90CE953E-49BF-8D44-093C-4007D13AF21C}"/>
          </ac:inkMkLst>
        </pc:inkChg>
      </pc:sldChg>
      <pc:sldChg chg="addSp">
        <pc:chgData name="Guan Wang" userId="5375c050-d6a4-4212-980e-f548dd476485" providerId="ADAL" clId="{97F33C64-3F29-4140-B025-F8347C0B77E0}" dt="2024-05-30T01:49:49.323" v="0" actId="7634"/>
        <pc:sldMkLst>
          <pc:docMk/>
          <pc:sldMk cId="1216769125" sldId="349"/>
        </pc:sldMkLst>
        <pc:inkChg chg="add">
          <ac:chgData name="Guan Wang" userId="5375c050-d6a4-4212-980e-f548dd476485" providerId="ADAL" clId="{97F33C64-3F29-4140-B025-F8347C0B77E0}" dt="2024-05-30T01:49:49.323" v="0" actId="7634"/>
          <ac:inkMkLst>
            <pc:docMk/>
            <pc:sldMk cId="1216769125" sldId="349"/>
            <ac:inkMk id="3" creationId="{402A6336-01EC-38A9-F8A8-E83BC28C5201}"/>
          </ac:inkMkLst>
        </pc:inkChg>
      </pc:sldChg>
      <pc:sldChg chg="addSp">
        <pc:chgData name="Guan Wang" userId="5375c050-d6a4-4212-980e-f548dd476485" providerId="ADAL" clId="{97F33C64-3F29-4140-B025-F8347C0B77E0}" dt="2024-05-30T01:49:49.323" v="0" actId="7634"/>
        <pc:sldMkLst>
          <pc:docMk/>
          <pc:sldMk cId="391003540" sldId="350"/>
        </pc:sldMkLst>
        <pc:inkChg chg="add">
          <ac:chgData name="Guan Wang" userId="5375c050-d6a4-4212-980e-f548dd476485" providerId="ADAL" clId="{97F33C64-3F29-4140-B025-F8347C0B77E0}" dt="2024-05-30T01:49:49.323" v="0" actId="7634"/>
          <ac:inkMkLst>
            <pc:docMk/>
            <pc:sldMk cId="391003540" sldId="350"/>
            <ac:inkMk id="4" creationId="{DDC6FE2D-623E-F236-BFA2-7A85290A1C36}"/>
          </ac:inkMkLst>
        </pc:inkChg>
      </pc:sldChg>
      <pc:sldChg chg="addSp">
        <pc:chgData name="Guan Wang" userId="5375c050-d6a4-4212-980e-f548dd476485" providerId="ADAL" clId="{97F33C64-3F29-4140-B025-F8347C0B77E0}" dt="2024-05-30T01:49:49.323" v="0" actId="7634"/>
        <pc:sldMkLst>
          <pc:docMk/>
          <pc:sldMk cId="4072569140" sldId="351"/>
        </pc:sldMkLst>
        <pc:inkChg chg="add">
          <ac:chgData name="Guan Wang" userId="5375c050-d6a4-4212-980e-f548dd476485" providerId="ADAL" clId="{97F33C64-3F29-4140-B025-F8347C0B77E0}" dt="2024-05-30T01:49:49.323" v="0" actId="7634"/>
          <ac:inkMkLst>
            <pc:docMk/>
            <pc:sldMk cId="4072569140" sldId="351"/>
            <ac:inkMk id="4" creationId="{E0DB4DD9-56A5-3D34-258B-A38C61AF71FE}"/>
          </ac:inkMkLst>
        </pc:inkChg>
      </pc:sldChg>
      <pc:sldChg chg="addSp">
        <pc:chgData name="Guan Wang" userId="5375c050-d6a4-4212-980e-f548dd476485" providerId="ADAL" clId="{97F33C64-3F29-4140-B025-F8347C0B77E0}" dt="2024-05-30T01:49:49.323" v="0" actId="7634"/>
        <pc:sldMkLst>
          <pc:docMk/>
          <pc:sldMk cId="1897817732" sldId="352"/>
        </pc:sldMkLst>
        <pc:inkChg chg="add">
          <ac:chgData name="Guan Wang" userId="5375c050-d6a4-4212-980e-f548dd476485" providerId="ADAL" clId="{97F33C64-3F29-4140-B025-F8347C0B77E0}" dt="2024-05-30T01:49:49.323" v="0" actId="7634"/>
          <ac:inkMkLst>
            <pc:docMk/>
            <pc:sldMk cId="1897817732" sldId="352"/>
            <ac:inkMk id="3" creationId="{8C338D7F-105D-E2E2-EAC2-CC92411423D7}"/>
          </ac:inkMkLst>
        </pc:inkChg>
      </pc:sldChg>
      <pc:sldChg chg="addSp">
        <pc:chgData name="Guan Wang" userId="5375c050-d6a4-4212-980e-f548dd476485" providerId="ADAL" clId="{97F33C64-3F29-4140-B025-F8347C0B77E0}" dt="2024-05-30T01:49:49.323" v="0" actId="7634"/>
        <pc:sldMkLst>
          <pc:docMk/>
          <pc:sldMk cId="911628839" sldId="353"/>
        </pc:sldMkLst>
        <pc:inkChg chg="add">
          <ac:chgData name="Guan Wang" userId="5375c050-d6a4-4212-980e-f548dd476485" providerId="ADAL" clId="{97F33C64-3F29-4140-B025-F8347C0B77E0}" dt="2024-05-30T01:49:49.323" v="0" actId="7634"/>
          <ac:inkMkLst>
            <pc:docMk/>
            <pc:sldMk cId="911628839" sldId="353"/>
            <ac:inkMk id="3" creationId="{A2A99734-5921-CCBD-A68A-7B91D6317E08}"/>
          </ac:inkMkLst>
        </pc:inkChg>
      </pc:sldChg>
    </pc:docChg>
  </pc:docChgLst>
  <pc:docChgLst>
    <pc:chgData name="Guan Wang" userId="5375c050-d6a4-4212-980e-f548dd476485" providerId="ADAL" clId="{E035958B-88CA-40D1-A5AE-4D1FC8136608}"/>
    <pc:docChg chg="undo custSel addSld delSld modSld">
      <pc:chgData name="Guan Wang" userId="5375c050-d6a4-4212-980e-f548dd476485" providerId="ADAL" clId="{E035958B-88CA-40D1-A5AE-4D1FC8136608}" dt="2024-05-06T14:11:43.935" v="11" actId="2696"/>
      <pc:docMkLst>
        <pc:docMk/>
      </pc:docMkLst>
      <pc:sldChg chg="modNotesTx">
        <pc:chgData name="Guan Wang" userId="5375c050-d6a4-4212-980e-f548dd476485" providerId="ADAL" clId="{E035958B-88CA-40D1-A5AE-4D1FC8136608}" dt="2024-05-06T14:11:06.820" v="0" actId="20577"/>
        <pc:sldMkLst>
          <pc:docMk/>
          <pc:sldMk cId="0" sldId="256"/>
        </pc:sldMkLst>
      </pc:sldChg>
      <pc:sldChg chg="modNotesTx">
        <pc:chgData name="Guan Wang" userId="5375c050-d6a4-4212-980e-f548dd476485" providerId="ADAL" clId="{E035958B-88CA-40D1-A5AE-4D1FC8136608}" dt="2024-05-06T14:11:19.981" v="5" actId="20577"/>
        <pc:sldMkLst>
          <pc:docMk/>
          <pc:sldMk cId="884139968" sldId="295"/>
        </pc:sldMkLst>
      </pc:sldChg>
      <pc:sldChg chg="modNotesTx">
        <pc:chgData name="Guan Wang" userId="5375c050-d6a4-4212-980e-f548dd476485" providerId="ADAL" clId="{E035958B-88CA-40D1-A5AE-4D1FC8136608}" dt="2024-05-06T14:11:23.131" v="6" actId="20577"/>
        <pc:sldMkLst>
          <pc:docMk/>
          <pc:sldMk cId="1786977950" sldId="296"/>
        </pc:sldMkLst>
      </pc:sldChg>
      <pc:sldChg chg="modNotesTx">
        <pc:chgData name="Guan Wang" userId="5375c050-d6a4-4212-980e-f548dd476485" providerId="ADAL" clId="{E035958B-88CA-40D1-A5AE-4D1FC8136608}" dt="2024-05-06T14:11:09.395" v="1" actId="20577"/>
        <pc:sldMkLst>
          <pc:docMk/>
          <pc:sldMk cId="1292758061" sldId="303"/>
        </pc:sldMkLst>
      </pc:sldChg>
      <pc:sldChg chg="modNotesTx">
        <pc:chgData name="Guan Wang" userId="5375c050-d6a4-4212-980e-f548dd476485" providerId="ADAL" clId="{E035958B-88CA-40D1-A5AE-4D1FC8136608}" dt="2024-05-06T14:11:11.850" v="2" actId="20577"/>
        <pc:sldMkLst>
          <pc:docMk/>
          <pc:sldMk cId="4104588341" sldId="304"/>
        </pc:sldMkLst>
      </pc:sldChg>
      <pc:sldChg chg="modNotesTx">
        <pc:chgData name="Guan Wang" userId="5375c050-d6a4-4212-980e-f548dd476485" providerId="ADAL" clId="{E035958B-88CA-40D1-A5AE-4D1FC8136608}" dt="2024-05-06T14:11:14.277" v="3" actId="20577"/>
        <pc:sldMkLst>
          <pc:docMk/>
          <pc:sldMk cId="2624575177" sldId="305"/>
        </pc:sldMkLst>
      </pc:sldChg>
      <pc:sldChg chg="modNotesTx">
        <pc:chgData name="Guan Wang" userId="5375c050-d6a4-4212-980e-f548dd476485" providerId="ADAL" clId="{E035958B-88CA-40D1-A5AE-4D1FC8136608}" dt="2024-05-06T14:11:16.757" v="4" actId="20577"/>
        <pc:sldMkLst>
          <pc:docMk/>
          <pc:sldMk cId="2977654365" sldId="306"/>
        </pc:sldMkLst>
      </pc:sldChg>
      <pc:sldChg chg="modNotesTx">
        <pc:chgData name="Guan Wang" userId="5375c050-d6a4-4212-980e-f548dd476485" providerId="ADAL" clId="{E035958B-88CA-40D1-A5AE-4D1FC8136608}" dt="2024-05-06T14:11:28.845" v="8" actId="20577"/>
        <pc:sldMkLst>
          <pc:docMk/>
          <pc:sldMk cId="2484500570" sldId="307"/>
        </pc:sldMkLst>
      </pc:sldChg>
      <pc:sldChg chg="del">
        <pc:chgData name="Guan Wang" userId="5375c050-d6a4-4212-980e-f548dd476485" providerId="ADAL" clId="{E035958B-88CA-40D1-A5AE-4D1FC8136608}" dt="2024-05-06T14:11:35.245" v="9" actId="2696"/>
        <pc:sldMkLst>
          <pc:docMk/>
          <pc:sldMk cId="3438040821" sldId="308"/>
        </pc:sldMkLst>
      </pc:sldChg>
      <pc:sldChg chg="del">
        <pc:chgData name="Guan Wang" userId="5375c050-d6a4-4212-980e-f548dd476485" providerId="ADAL" clId="{E035958B-88CA-40D1-A5AE-4D1FC8136608}" dt="2024-05-06T14:11:35.245" v="9" actId="2696"/>
        <pc:sldMkLst>
          <pc:docMk/>
          <pc:sldMk cId="629199185" sldId="309"/>
        </pc:sldMkLst>
      </pc:sldChg>
      <pc:sldChg chg="del">
        <pc:chgData name="Guan Wang" userId="5375c050-d6a4-4212-980e-f548dd476485" providerId="ADAL" clId="{E035958B-88CA-40D1-A5AE-4D1FC8136608}" dt="2024-05-06T14:11:35.245" v="9" actId="2696"/>
        <pc:sldMkLst>
          <pc:docMk/>
          <pc:sldMk cId="3838195969" sldId="310"/>
        </pc:sldMkLst>
      </pc:sldChg>
      <pc:sldChg chg="del">
        <pc:chgData name="Guan Wang" userId="5375c050-d6a4-4212-980e-f548dd476485" providerId="ADAL" clId="{E035958B-88CA-40D1-A5AE-4D1FC8136608}" dt="2024-05-06T14:11:35.245" v="9" actId="2696"/>
        <pc:sldMkLst>
          <pc:docMk/>
          <pc:sldMk cId="1370825274" sldId="311"/>
        </pc:sldMkLst>
      </pc:sldChg>
      <pc:sldChg chg="add del">
        <pc:chgData name="Guan Wang" userId="5375c050-d6a4-4212-980e-f548dd476485" providerId="ADAL" clId="{E035958B-88CA-40D1-A5AE-4D1FC8136608}" dt="2024-05-06T14:11:43.935" v="11" actId="2696"/>
        <pc:sldMkLst>
          <pc:docMk/>
          <pc:sldMk cId="2255061590" sldId="312"/>
        </pc:sldMkLst>
      </pc:sldChg>
      <pc:sldChg chg="modNotesTx">
        <pc:chgData name="Guan Wang" userId="5375c050-d6a4-4212-980e-f548dd476485" providerId="ADAL" clId="{E035958B-88CA-40D1-A5AE-4D1FC8136608}" dt="2024-05-06T14:11:26.284" v="7" actId="20577"/>
        <pc:sldMkLst>
          <pc:docMk/>
          <pc:sldMk cId="4089648078" sldId="313"/>
        </pc:sldMkLst>
      </pc:sldChg>
      <pc:sldChg chg="del">
        <pc:chgData name="Guan Wang" userId="5375c050-d6a4-4212-980e-f548dd476485" providerId="ADAL" clId="{E035958B-88CA-40D1-A5AE-4D1FC8136608}" dt="2024-05-06T14:11:35.245" v="9" actId="2696"/>
        <pc:sldMkLst>
          <pc:docMk/>
          <pc:sldMk cId="2786142115" sldId="314"/>
        </pc:sldMkLst>
      </pc:sldChg>
    </pc:docChg>
  </pc:docChgLst>
  <pc:docChgLst>
    <pc:chgData name="Guan Wang" userId="5375c050-d6a4-4212-980e-f548dd476485" providerId="ADAL" clId="{DA0E661D-D1FD-FF4C-82CF-1483AD4DB6C6}"/>
    <pc:docChg chg="custSel modSld">
      <pc:chgData name="Guan Wang" userId="5375c050-d6a4-4212-980e-f548dd476485" providerId="ADAL" clId="{DA0E661D-D1FD-FF4C-82CF-1483AD4DB6C6}" dt="2024-05-29T02:52:02.256" v="0" actId="7634"/>
      <pc:docMkLst>
        <pc:docMk/>
      </pc:docMkLst>
      <pc:sldChg chg="addSp">
        <pc:chgData name="Guan Wang" userId="5375c050-d6a4-4212-980e-f548dd476485" providerId="ADAL" clId="{DA0E661D-D1FD-FF4C-82CF-1483AD4DB6C6}" dt="2024-05-29T02:52:02.256" v="0" actId="7634"/>
        <pc:sldMkLst>
          <pc:docMk/>
          <pc:sldMk cId="1244038570" sldId="326"/>
        </pc:sldMkLst>
        <pc:inkChg chg="add">
          <ac:chgData name="Guan Wang" userId="5375c050-d6a4-4212-980e-f548dd476485" providerId="ADAL" clId="{DA0E661D-D1FD-FF4C-82CF-1483AD4DB6C6}" dt="2024-05-29T02:52:02.256" v="0" actId="7634"/>
          <ac:inkMkLst>
            <pc:docMk/>
            <pc:sldMk cId="1244038570" sldId="326"/>
            <ac:inkMk id="3" creationId="{CCE3120F-F851-97B8-4E95-733CF7045E3C}"/>
          </ac:inkMkLst>
        </pc:inkChg>
      </pc:sldChg>
      <pc:sldChg chg="addSp">
        <pc:chgData name="Guan Wang" userId="5375c050-d6a4-4212-980e-f548dd476485" providerId="ADAL" clId="{DA0E661D-D1FD-FF4C-82CF-1483AD4DB6C6}" dt="2024-05-29T02:52:02.256" v="0" actId="7634"/>
        <pc:sldMkLst>
          <pc:docMk/>
          <pc:sldMk cId="3188025409" sldId="340"/>
        </pc:sldMkLst>
        <pc:inkChg chg="add">
          <ac:chgData name="Guan Wang" userId="5375c050-d6a4-4212-980e-f548dd476485" providerId="ADAL" clId="{DA0E661D-D1FD-FF4C-82CF-1483AD4DB6C6}" dt="2024-05-29T02:52:02.256" v="0" actId="7634"/>
          <ac:inkMkLst>
            <pc:docMk/>
            <pc:sldMk cId="3188025409" sldId="340"/>
            <ac:inkMk id="3" creationId="{2CF2182B-4724-E2D7-E857-35BB50F31B46}"/>
          </ac:inkMkLst>
        </pc:inkChg>
      </pc:sldChg>
      <pc:sldChg chg="addSp">
        <pc:chgData name="Guan Wang" userId="5375c050-d6a4-4212-980e-f548dd476485" providerId="ADAL" clId="{DA0E661D-D1FD-FF4C-82CF-1483AD4DB6C6}" dt="2024-05-29T02:52:02.256" v="0" actId="7634"/>
        <pc:sldMkLst>
          <pc:docMk/>
          <pc:sldMk cId="3397949460" sldId="341"/>
        </pc:sldMkLst>
        <pc:inkChg chg="add">
          <ac:chgData name="Guan Wang" userId="5375c050-d6a4-4212-980e-f548dd476485" providerId="ADAL" clId="{DA0E661D-D1FD-FF4C-82CF-1483AD4DB6C6}" dt="2024-05-29T02:52:02.256" v="0" actId="7634"/>
          <ac:inkMkLst>
            <pc:docMk/>
            <pc:sldMk cId="3397949460" sldId="341"/>
            <ac:inkMk id="3" creationId="{312CDE3A-625E-9098-E5CC-E79620BBB09F}"/>
          </ac:inkMkLst>
        </pc:inkChg>
      </pc:sldChg>
      <pc:sldChg chg="addSp">
        <pc:chgData name="Guan Wang" userId="5375c050-d6a4-4212-980e-f548dd476485" providerId="ADAL" clId="{DA0E661D-D1FD-FF4C-82CF-1483AD4DB6C6}" dt="2024-05-29T02:52:02.256" v="0" actId="7634"/>
        <pc:sldMkLst>
          <pc:docMk/>
          <pc:sldMk cId="3565952612" sldId="345"/>
        </pc:sldMkLst>
        <pc:inkChg chg="add">
          <ac:chgData name="Guan Wang" userId="5375c050-d6a4-4212-980e-f548dd476485" providerId="ADAL" clId="{DA0E661D-D1FD-FF4C-82CF-1483AD4DB6C6}" dt="2024-05-29T02:52:02.256" v="0" actId="7634"/>
          <ac:inkMkLst>
            <pc:docMk/>
            <pc:sldMk cId="3565952612" sldId="345"/>
            <ac:inkMk id="3" creationId="{75638CE5-B79D-03E2-9CD3-272D68246DC4}"/>
          </ac:inkMkLst>
        </pc:inkChg>
      </pc:sldChg>
      <pc:sldChg chg="addSp">
        <pc:chgData name="Guan Wang" userId="5375c050-d6a4-4212-980e-f548dd476485" providerId="ADAL" clId="{DA0E661D-D1FD-FF4C-82CF-1483AD4DB6C6}" dt="2024-05-29T02:52:02.256" v="0" actId="7634"/>
        <pc:sldMkLst>
          <pc:docMk/>
          <pc:sldMk cId="245109097" sldId="346"/>
        </pc:sldMkLst>
        <pc:inkChg chg="add">
          <ac:chgData name="Guan Wang" userId="5375c050-d6a4-4212-980e-f548dd476485" providerId="ADAL" clId="{DA0E661D-D1FD-FF4C-82CF-1483AD4DB6C6}" dt="2024-05-29T02:52:02.256" v="0" actId="7634"/>
          <ac:inkMkLst>
            <pc:docMk/>
            <pc:sldMk cId="245109097" sldId="346"/>
            <ac:inkMk id="3" creationId="{8BBCE5FE-5965-5D0A-F022-203778B1CD12}"/>
          </ac:inkMkLst>
        </pc:inkChg>
      </pc:sldChg>
      <pc:sldChg chg="addSp">
        <pc:chgData name="Guan Wang" userId="5375c050-d6a4-4212-980e-f548dd476485" providerId="ADAL" clId="{DA0E661D-D1FD-FF4C-82CF-1483AD4DB6C6}" dt="2024-05-29T02:52:02.256" v="0" actId="7634"/>
        <pc:sldMkLst>
          <pc:docMk/>
          <pc:sldMk cId="1889102614" sldId="348"/>
        </pc:sldMkLst>
        <pc:inkChg chg="add">
          <ac:chgData name="Guan Wang" userId="5375c050-d6a4-4212-980e-f548dd476485" providerId="ADAL" clId="{DA0E661D-D1FD-FF4C-82CF-1483AD4DB6C6}" dt="2024-05-29T02:52:02.256" v="0" actId="7634"/>
          <ac:inkMkLst>
            <pc:docMk/>
            <pc:sldMk cId="1889102614" sldId="348"/>
            <ac:inkMk id="3" creationId="{2802522F-1DCC-6A90-641A-EC52566B4354}"/>
          </ac:inkMkLst>
        </pc:inkChg>
      </pc:sldChg>
      <pc:sldChg chg="addSp">
        <pc:chgData name="Guan Wang" userId="5375c050-d6a4-4212-980e-f548dd476485" providerId="ADAL" clId="{DA0E661D-D1FD-FF4C-82CF-1483AD4DB6C6}" dt="2024-05-29T02:52:02.256" v="0" actId="7634"/>
        <pc:sldMkLst>
          <pc:docMk/>
          <pc:sldMk cId="1216769125" sldId="349"/>
        </pc:sldMkLst>
        <pc:inkChg chg="add">
          <ac:chgData name="Guan Wang" userId="5375c050-d6a4-4212-980e-f548dd476485" providerId="ADAL" clId="{DA0E661D-D1FD-FF4C-82CF-1483AD4DB6C6}" dt="2024-05-29T02:52:02.256" v="0" actId="7634"/>
          <ac:inkMkLst>
            <pc:docMk/>
            <pc:sldMk cId="1216769125" sldId="349"/>
            <ac:inkMk id="4" creationId="{0A3ECAC2-808C-9D1D-995A-A3460D8E6435}"/>
          </ac:inkMkLst>
        </pc:inkChg>
      </pc:sldChg>
    </pc:docChg>
  </pc:docChgLst>
  <pc:docChgLst>
    <pc:chgData name="Guan Wang" userId="5375c050-d6a4-4212-980e-f548dd476485" providerId="ADAL" clId="{30ED13FE-7B68-440A-8242-19D8C160047B}"/>
    <pc:docChg chg="undo redo custSel addSld delSld modSld sldOrd">
      <pc:chgData name="Guan Wang" userId="5375c050-d6a4-4212-980e-f548dd476485" providerId="ADAL" clId="{30ED13FE-7B68-440A-8242-19D8C160047B}" dt="2024-05-30T16:34:56.637" v="4844" actId="20577"/>
      <pc:docMkLst>
        <pc:docMk/>
      </pc:docMkLst>
      <pc:sldChg chg="delSp modSp mod">
        <pc:chgData name="Guan Wang" userId="5375c050-d6a4-4212-980e-f548dd476485" providerId="ADAL" clId="{30ED13FE-7B68-440A-8242-19D8C160047B}" dt="2024-05-30T05:04:07.865" v="19" actId="478"/>
        <pc:sldMkLst>
          <pc:docMk/>
          <pc:sldMk cId="1244038570" sldId="326"/>
        </pc:sldMkLst>
        <pc:spChg chg="mod">
          <ac:chgData name="Guan Wang" userId="5375c050-d6a4-4212-980e-f548dd476485" providerId="ADAL" clId="{30ED13FE-7B68-440A-8242-19D8C160047B}" dt="2024-05-30T05:04:04.906" v="18" actId="20577"/>
          <ac:spMkLst>
            <pc:docMk/>
            <pc:sldMk cId="1244038570" sldId="326"/>
            <ac:spMk id="2" creationId="{E244F7C2-0747-510D-C5E1-9E0646E503EE}"/>
          </ac:spMkLst>
        </pc:spChg>
        <pc:graphicFrameChg chg="del">
          <ac:chgData name="Guan Wang" userId="5375c050-d6a4-4212-980e-f548dd476485" providerId="ADAL" clId="{30ED13FE-7B68-440A-8242-19D8C160047B}" dt="2024-05-30T05:04:07.865" v="19" actId="478"/>
          <ac:graphicFrameMkLst>
            <pc:docMk/>
            <pc:sldMk cId="1244038570" sldId="326"/>
            <ac:graphicFrameMk id="7" creationId="{F9919755-F23C-24A2-1336-A0DABA541FA0}"/>
          </ac:graphicFrameMkLst>
        </pc:graphicFrameChg>
        <pc:inkChg chg="del">
          <ac:chgData name="Guan Wang" userId="5375c050-d6a4-4212-980e-f548dd476485" providerId="ADAL" clId="{30ED13FE-7B68-440A-8242-19D8C160047B}" dt="2024-05-30T05:03:55.730" v="0" actId="478"/>
          <ac:inkMkLst>
            <pc:docMk/>
            <pc:sldMk cId="1244038570" sldId="326"/>
            <ac:inkMk id="3" creationId="{90CE953E-49BF-8D44-093C-4007D13AF21C}"/>
          </ac:inkMkLst>
        </pc:inkChg>
      </pc:sldChg>
      <pc:sldChg chg="ord">
        <pc:chgData name="Guan Wang" userId="5375c050-d6a4-4212-980e-f548dd476485" providerId="ADAL" clId="{30ED13FE-7B68-440A-8242-19D8C160047B}" dt="2024-05-30T15:59:48.058" v="3640"/>
        <pc:sldMkLst>
          <pc:docMk/>
          <pc:sldMk cId="2328970765" sldId="347"/>
        </pc:sldMkLst>
      </pc:sldChg>
      <pc:sldChg chg="del">
        <pc:chgData name="Guan Wang" userId="5375c050-d6a4-4212-980e-f548dd476485" providerId="ADAL" clId="{30ED13FE-7B68-440A-8242-19D8C160047B}" dt="2024-05-30T16:13:53.041" v="4492" actId="2696"/>
        <pc:sldMkLst>
          <pc:docMk/>
          <pc:sldMk cId="1216769125" sldId="349"/>
        </pc:sldMkLst>
      </pc:sldChg>
      <pc:sldChg chg="delSp mod">
        <pc:chgData name="Guan Wang" userId="5375c050-d6a4-4212-980e-f548dd476485" providerId="ADAL" clId="{30ED13FE-7B68-440A-8242-19D8C160047B}" dt="2024-05-30T05:04:11.946" v="20" actId="478"/>
        <pc:sldMkLst>
          <pc:docMk/>
          <pc:sldMk cId="391003540" sldId="350"/>
        </pc:sldMkLst>
        <pc:inkChg chg="del">
          <ac:chgData name="Guan Wang" userId="5375c050-d6a4-4212-980e-f548dd476485" providerId="ADAL" clId="{30ED13FE-7B68-440A-8242-19D8C160047B}" dt="2024-05-30T05:04:11.946" v="20" actId="478"/>
          <ac:inkMkLst>
            <pc:docMk/>
            <pc:sldMk cId="391003540" sldId="350"/>
            <ac:inkMk id="4" creationId="{DDC6FE2D-623E-F236-BFA2-7A85290A1C36}"/>
          </ac:inkMkLst>
        </pc:inkChg>
      </pc:sldChg>
      <pc:sldChg chg="del">
        <pc:chgData name="Guan Wang" userId="5375c050-d6a4-4212-980e-f548dd476485" providerId="ADAL" clId="{30ED13FE-7B68-440A-8242-19D8C160047B}" dt="2024-05-30T16:13:53.041" v="4492" actId="2696"/>
        <pc:sldMkLst>
          <pc:docMk/>
          <pc:sldMk cId="4072569140" sldId="351"/>
        </pc:sldMkLst>
      </pc:sldChg>
      <pc:sldChg chg="del">
        <pc:chgData name="Guan Wang" userId="5375c050-d6a4-4212-980e-f548dd476485" providerId="ADAL" clId="{30ED13FE-7B68-440A-8242-19D8C160047B}" dt="2024-05-30T16:13:53.041" v="4492" actId="2696"/>
        <pc:sldMkLst>
          <pc:docMk/>
          <pc:sldMk cId="1897817732" sldId="352"/>
        </pc:sldMkLst>
      </pc:sldChg>
      <pc:sldChg chg="del">
        <pc:chgData name="Guan Wang" userId="5375c050-d6a4-4212-980e-f548dd476485" providerId="ADAL" clId="{30ED13FE-7B68-440A-8242-19D8C160047B}" dt="2024-05-30T16:13:53.041" v="4492" actId="2696"/>
        <pc:sldMkLst>
          <pc:docMk/>
          <pc:sldMk cId="911628839" sldId="353"/>
        </pc:sldMkLst>
      </pc:sldChg>
      <pc:sldChg chg="modSp new mod modNotesTx">
        <pc:chgData name="Guan Wang" userId="5375c050-d6a4-4212-980e-f548dd476485" providerId="ADAL" clId="{30ED13FE-7B68-440A-8242-19D8C160047B}" dt="2024-05-30T14:11:31.391" v="598" actId="20577"/>
        <pc:sldMkLst>
          <pc:docMk/>
          <pc:sldMk cId="1024859899" sldId="354"/>
        </pc:sldMkLst>
        <pc:spChg chg="mod">
          <ac:chgData name="Guan Wang" userId="5375c050-d6a4-4212-980e-f548dd476485" providerId="ADAL" clId="{30ED13FE-7B68-440A-8242-19D8C160047B}" dt="2024-05-30T08:00:38.741" v="127" actId="20577"/>
          <ac:spMkLst>
            <pc:docMk/>
            <pc:sldMk cId="1024859899" sldId="354"/>
            <ac:spMk id="2" creationId="{6596DC95-290C-A570-D66D-66F1D4D01EEE}"/>
          </ac:spMkLst>
        </pc:spChg>
        <pc:spChg chg="mod">
          <ac:chgData name="Guan Wang" userId="5375c050-d6a4-4212-980e-f548dd476485" providerId="ADAL" clId="{30ED13FE-7B68-440A-8242-19D8C160047B}" dt="2024-05-30T14:09:14.870" v="581" actId="20577"/>
          <ac:spMkLst>
            <pc:docMk/>
            <pc:sldMk cId="1024859899" sldId="354"/>
            <ac:spMk id="3" creationId="{3370DE35-696D-164F-D2C5-FB7D86E11360}"/>
          </ac:spMkLst>
        </pc:spChg>
      </pc:sldChg>
      <pc:sldChg chg="addSp modSp new mod modAnim modNotesTx">
        <pc:chgData name="Guan Wang" userId="5375c050-d6a4-4212-980e-f548dd476485" providerId="ADAL" clId="{30ED13FE-7B68-440A-8242-19D8C160047B}" dt="2024-05-30T15:06:14.432" v="1530"/>
        <pc:sldMkLst>
          <pc:docMk/>
          <pc:sldMk cId="3138283589" sldId="355"/>
        </pc:sldMkLst>
        <pc:spChg chg="mod">
          <ac:chgData name="Guan Wang" userId="5375c050-d6a4-4212-980e-f548dd476485" providerId="ADAL" clId="{30ED13FE-7B68-440A-8242-19D8C160047B}" dt="2024-05-30T15:06:14.432" v="1530"/>
          <ac:spMkLst>
            <pc:docMk/>
            <pc:sldMk cId="3138283589" sldId="355"/>
            <ac:spMk id="2" creationId="{0E108EEF-9665-E66B-6EC5-401763FAF881}"/>
          </ac:spMkLst>
        </pc:spChg>
        <pc:spChg chg="mod">
          <ac:chgData name="Guan Wang" userId="5375c050-d6a4-4212-980e-f548dd476485" providerId="ADAL" clId="{30ED13FE-7B68-440A-8242-19D8C160047B}" dt="2024-05-30T14:09:25.074" v="582"/>
          <ac:spMkLst>
            <pc:docMk/>
            <pc:sldMk cId="3138283589" sldId="355"/>
            <ac:spMk id="3" creationId="{8D90D52F-57F6-647B-3FEF-BB4335EBCA8F}"/>
          </ac:spMkLst>
        </pc:spChg>
        <pc:spChg chg="add mod">
          <ac:chgData name="Guan Wang" userId="5375c050-d6a4-4212-980e-f548dd476485" providerId="ADAL" clId="{30ED13FE-7B68-440A-8242-19D8C160047B}" dt="2024-05-30T14:35:29.365" v="756" actId="207"/>
          <ac:spMkLst>
            <pc:docMk/>
            <pc:sldMk cId="3138283589" sldId="355"/>
            <ac:spMk id="4" creationId="{246B3294-5402-04A5-92D2-3C174EA64AE9}"/>
          </ac:spMkLst>
        </pc:spChg>
        <pc:spChg chg="add mod">
          <ac:chgData name="Guan Wang" userId="5375c050-d6a4-4212-980e-f548dd476485" providerId="ADAL" clId="{30ED13FE-7B68-440A-8242-19D8C160047B}" dt="2024-05-30T14:35:18.906" v="755" actId="208"/>
          <ac:spMkLst>
            <pc:docMk/>
            <pc:sldMk cId="3138283589" sldId="355"/>
            <ac:spMk id="5" creationId="{F1500507-FCF2-8F5F-A102-8F7E3ECE825A}"/>
          </ac:spMkLst>
        </pc:spChg>
        <pc:spChg chg="add mod">
          <ac:chgData name="Guan Wang" userId="5375c050-d6a4-4212-980e-f548dd476485" providerId="ADAL" clId="{30ED13FE-7B68-440A-8242-19D8C160047B}" dt="2024-05-30T14:35:18.906" v="755" actId="208"/>
          <ac:spMkLst>
            <pc:docMk/>
            <pc:sldMk cId="3138283589" sldId="355"/>
            <ac:spMk id="6" creationId="{B2B7735D-518B-E7AD-4FD6-422CE46397F7}"/>
          </ac:spMkLst>
        </pc:spChg>
      </pc:sldChg>
      <pc:sldChg chg="addSp modSp new mod modAnim modNotesTx">
        <pc:chgData name="Guan Wang" userId="5375c050-d6a4-4212-980e-f548dd476485" providerId="ADAL" clId="{30ED13FE-7B68-440A-8242-19D8C160047B}" dt="2024-05-30T16:13:21.092" v="4491" actId="20577"/>
        <pc:sldMkLst>
          <pc:docMk/>
          <pc:sldMk cId="2287785220" sldId="356"/>
        </pc:sldMkLst>
        <pc:spChg chg="mod">
          <ac:chgData name="Guan Wang" userId="5375c050-d6a4-4212-980e-f548dd476485" providerId="ADAL" clId="{30ED13FE-7B68-440A-8242-19D8C160047B}" dt="2024-05-30T15:06:16.610" v="1531"/>
          <ac:spMkLst>
            <pc:docMk/>
            <pc:sldMk cId="2287785220" sldId="356"/>
            <ac:spMk id="2" creationId="{2B870879-DF25-EFA2-9318-54A1B6105E7E}"/>
          </ac:spMkLst>
        </pc:spChg>
        <pc:spChg chg="mod">
          <ac:chgData name="Guan Wang" userId="5375c050-d6a4-4212-980e-f548dd476485" providerId="ADAL" clId="{30ED13FE-7B68-440A-8242-19D8C160047B}" dt="2024-05-30T15:35:04.432" v="2032" actId="20577"/>
          <ac:spMkLst>
            <pc:docMk/>
            <pc:sldMk cId="2287785220" sldId="356"/>
            <ac:spMk id="3" creationId="{AD0F43D5-B0C9-4F41-8009-537FC19637B0}"/>
          </ac:spMkLst>
        </pc:spChg>
        <pc:spChg chg="add mod">
          <ac:chgData name="Guan Wang" userId="5375c050-d6a4-4212-980e-f548dd476485" providerId="ADAL" clId="{30ED13FE-7B68-440A-8242-19D8C160047B}" dt="2024-05-30T16:07:01.418" v="4056" actId="14100"/>
          <ac:spMkLst>
            <pc:docMk/>
            <pc:sldMk cId="2287785220" sldId="356"/>
            <ac:spMk id="4" creationId="{B77C74C3-0FB4-B547-05B8-485A0A34513E}"/>
          </ac:spMkLst>
        </pc:spChg>
        <pc:spChg chg="add mod">
          <ac:chgData name="Guan Wang" userId="5375c050-d6a4-4212-980e-f548dd476485" providerId="ADAL" clId="{30ED13FE-7B68-440A-8242-19D8C160047B}" dt="2024-05-30T16:06:54.630" v="4054" actId="1037"/>
          <ac:spMkLst>
            <pc:docMk/>
            <pc:sldMk cId="2287785220" sldId="356"/>
            <ac:spMk id="5" creationId="{A30391E0-D1D5-8534-CE67-D080F0ECEDCB}"/>
          </ac:spMkLst>
        </pc:spChg>
        <pc:spChg chg="add mod">
          <ac:chgData name="Guan Wang" userId="5375c050-d6a4-4212-980e-f548dd476485" providerId="ADAL" clId="{30ED13FE-7B68-440A-8242-19D8C160047B}" dt="2024-05-30T16:06:42.358" v="4025" actId="14100"/>
          <ac:spMkLst>
            <pc:docMk/>
            <pc:sldMk cId="2287785220" sldId="356"/>
            <ac:spMk id="6" creationId="{0C80AD1E-6939-7EAC-05E1-FC8DD1C68CDF}"/>
          </ac:spMkLst>
        </pc:spChg>
      </pc:sldChg>
      <pc:sldChg chg="addSp modSp new mod ord modNotesTx">
        <pc:chgData name="Guan Wang" userId="5375c050-d6a4-4212-980e-f548dd476485" providerId="ADAL" clId="{30ED13FE-7B68-440A-8242-19D8C160047B}" dt="2024-05-30T16:20:53.015" v="4802" actId="20577"/>
        <pc:sldMkLst>
          <pc:docMk/>
          <pc:sldMk cId="4278570972" sldId="357"/>
        </pc:sldMkLst>
        <pc:spChg chg="mod">
          <ac:chgData name="Guan Wang" userId="5375c050-d6a4-4212-980e-f548dd476485" providerId="ADAL" clId="{30ED13FE-7B68-440A-8242-19D8C160047B}" dt="2024-05-30T15:59:58.633" v="3652" actId="20577"/>
          <ac:spMkLst>
            <pc:docMk/>
            <pc:sldMk cId="4278570972" sldId="357"/>
            <ac:spMk id="2" creationId="{DBFC101A-5EB2-B51D-F48D-619A4215FD95}"/>
          </ac:spMkLst>
        </pc:spChg>
        <pc:spChg chg="mod">
          <ac:chgData name="Guan Wang" userId="5375c050-d6a4-4212-980e-f548dd476485" providerId="ADAL" clId="{30ED13FE-7B68-440A-8242-19D8C160047B}" dt="2024-05-30T16:15:20.657" v="4738" actId="20577"/>
          <ac:spMkLst>
            <pc:docMk/>
            <pc:sldMk cId="4278570972" sldId="357"/>
            <ac:spMk id="3" creationId="{58668EC9-4B6D-1E05-5EC4-D7BD46C7EB3F}"/>
          </ac:spMkLst>
        </pc:spChg>
        <pc:picChg chg="add mod">
          <ac:chgData name="Guan Wang" userId="5375c050-d6a4-4212-980e-f548dd476485" providerId="ADAL" clId="{30ED13FE-7B68-440A-8242-19D8C160047B}" dt="2024-05-30T15:41:21.177" v="2105" actId="1076"/>
          <ac:picMkLst>
            <pc:docMk/>
            <pc:sldMk cId="4278570972" sldId="357"/>
            <ac:picMk id="5" creationId="{FA1F42DE-452F-DF3A-D59D-63F9CB914607}"/>
          </ac:picMkLst>
        </pc:picChg>
      </pc:sldChg>
      <pc:sldChg chg="addSp modSp new mod modAnim modNotesTx">
        <pc:chgData name="Guan Wang" userId="5375c050-d6a4-4212-980e-f548dd476485" providerId="ADAL" clId="{30ED13FE-7B68-440A-8242-19D8C160047B}" dt="2024-05-30T16:05:01.338" v="4021" actId="20577"/>
        <pc:sldMkLst>
          <pc:docMk/>
          <pc:sldMk cId="964724814" sldId="358"/>
        </pc:sldMkLst>
        <pc:spChg chg="mod">
          <ac:chgData name="Guan Wang" userId="5375c050-d6a4-4212-980e-f548dd476485" providerId="ADAL" clId="{30ED13FE-7B68-440A-8242-19D8C160047B}" dt="2024-05-30T15:43:20.270" v="2108" actId="27636"/>
          <ac:spMkLst>
            <pc:docMk/>
            <pc:sldMk cId="964724814" sldId="358"/>
            <ac:spMk id="2" creationId="{CD532A70-3AB4-EF74-4714-1D574437AFE3}"/>
          </ac:spMkLst>
        </pc:spChg>
        <pc:spChg chg="mod">
          <ac:chgData name="Guan Wang" userId="5375c050-d6a4-4212-980e-f548dd476485" providerId="ADAL" clId="{30ED13FE-7B68-440A-8242-19D8C160047B}" dt="2024-05-30T15:58:58.851" v="3556" actId="1076"/>
          <ac:spMkLst>
            <pc:docMk/>
            <pc:sldMk cId="964724814" sldId="358"/>
            <ac:spMk id="3" creationId="{C6B9085B-08FE-DC4B-3C47-C213C1BD106C}"/>
          </ac:spMkLst>
        </pc:spChg>
        <pc:spChg chg="add mod">
          <ac:chgData name="Guan Wang" userId="5375c050-d6a4-4212-980e-f548dd476485" providerId="ADAL" clId="{30ED13FE-7B68-440A-8242-19D8C160047B}" dt="2024-05-30T15:59:30.587" v="3638" actId="1036"/>
          <ac:spMkLst>
            <pc:docMk/>
            <pc:sldMk cId="964724814" sldId="358"/>
            <ac:spMk id="8" creationId="{96F06189-7538-3CAA-45E1-6407AD434B8A}"/>
          </ac:spMkLst>
        </pc:spChg>
        <pc:spChg chg="add mod">
          <ac:chgData name="Guan Wang" userId="5375c050-d6a4-4212-980e-f548dd476485" providerId="ADAL" clId="{30ED13FE-7B68-440A-8242-19D8C160047B}" dt="2024-05-30T15:59:30.587" v="3638" actId="1036"/>
          <ac:spMkLst>
            <pc:docMk/>
            <pc:sldMk cId="964724814" sldId="358"/>
            <ac:spMk id="9" creationId="{948DD43B-B7F4-964C-07D2-9F8FF8FF8FE8}"/>
          </ac:spMkLst>
        </pc:spChg>
        <pc:spChg chg="add mod">
          <ac:chgData name="Guan Wang" userId="5375c050-d6a4-4212-980e-f548dd476485" providerId="ADAL" clId="{30ED13FE-7B68-440A-8242-19D8C160047B}" dt="2024-05-30T15:59:30.587" v="3638" actId="1036"/>
          <ac:spMkLst>
            <pc:docMk/>
            <pc:sldMk cId="964724814" sldId="358"/>
            <ac:spMk id="10" creationId="{F4A3BC38-5BC7-C938-19C7-A1A2A1C66EAF}"/>
          </ac:spMkLst>
        </pc:spChg>
        <pc:picChg chg="add mod">
          <ac:chgData name="Guan Wang" userId="5375c050-d6a4-4212-980e-f548dd476485" providerId="ADAL" clId="{30ED13FE-7B68-440A-8242-19D8C160047B}" dt="2024-05-30T15:59:08.001" v="3606" actId="1036"/>
          <ac:picMkLst>
            <pc:docMk/>
            <pc:sldMk cId="964724814" sldId="358"/>
            <ac:picMk id="5" creationId="{700D2809-18FD-7547-8ABC-716E12CBE387}"/>
          </ac:picMkLst>
        </pc:picChg>
        <pc:picChg chg="add mod">
          <ac:chgData name="Guan Wang" userId="5375c050-d6a4-4212-980e-f548dd476485" providerId="ADAL" clId="{30ED13FE-7B68-440A-8242-19D8C160047B}" dt="2024-05-30T15:59:08.001" v="3606" actId="1036"/>
          <ac:picMkLst>
            <pc:docMk/>
            <pc:sldMk cId="964724814" sldId="358"/>
            <ac:picMk id="7" creationId="{72A37E8B-ED4D-DA32-6025-F7E1A03B21FB}"/>
          </ac:picMkLst>
        </pc:picChg>
      </pc:sldChg>
      <pc:sldChg chg="addSp delSp modSp new mod modNotesTx">
        <pc:chgData name="Guan Wang" userId="5375c050-d6a4-4212-980e-f548dd476485" providerId="ADAL" clId="{30ED13FE-7B68-440A-8242-19D8C160047B}" dt="2024-05-30T16:34:42.235" v="4839" actId="14100"/>
        <pc:sldMkLst>
          <pc:docMk/>
          <pc:sldMk cId="512430153" sldId="359"/>
        </pc:sldMkLst>
        <pc:spChg chg="mod">
          <ac:chgData name="Guan Wang" userId="5375c050-d6a4-4212-980e-f548dd476485" providerId="ADAL" clId="{30ED13FE-7B68-440A-8242-19D8C160047B}" dt="2024-05-30T16:33:04.030" v="4812" actId="20577"/>
          <ac:spMkLst>
            <pc:docMk/>
            <pc:sldMk cId="512430153" sldId="359"/>
            <ac:spMk id="2" creationId="{F5EEC9F4-9007-07AE-5D5C-B7116791C236}"/>
          </ac:spMkLst>
        </pc:spChg>
        <pc:spChg chg="del">
          <ac:chgData name="Guan Wang" userId="5375c050-d6a4-4212-980e-f548dd476485" providerId="ADAL" clId="{30ED13FE-7B68-440A-8242-19D8C160047B}" dt="2024-05-30T16:33:07.679" v="4813" actId="478"/>
          <ac:spMkLst>
            <pc:docMk/>
            <pc:sldMk cId="512430153" sldId="359"/>
            <ac:spMk id="3" creationId="{B9FC573E-2BE4-7F33-4F25-B3B847D7A8EF}"/>
          </ac:spMkLst>
        </pc:spChg>
        <pc:picChg chg="add mod">
          <ac:chgData name="Guan Wang" userId="5375c050-d6a4-4212-980e-f548dd476485" providerId="ADAL" clId="{30ED13FE-7B68-440A-8242-19D8C160047B}" dt="2024-05-30T16:34:42.235" v="4839" actId="14100"/>
          <ac:picMkLst>
            <pc:docMk/>
            <pc:sldMk cId="512430153" sldId="359"/>
            <ac:picMk id="5" creationId="{09F875F9-ECCE-8E1E-1DBD-89F78E6282B3}"/>
          </ac:picMkLst>
        </pc:picChg>
      </pc:sldChg>
      <pc:sldChg chg="addSp delSp modSp new mod modNotesTx">
        <pc:chgData name="Guan Wang" userId="5375c050-d6a4-4212-980e-f548dd476485" providerId="ADAL" clId="{30ED13FE-7B68-440A-8242-19D8C160047B}" dt="2024-05-30T16:33:42.260" v="4831" actId="20577"/>
        <pc:sldMkLst>
          <pc:docMk/>
          <pc:sldMk cId="2334843372" sldId="360"/>
        </pc:sldMkLst>
        <pc:spChg chg="mod">
          <ac:chgData name="Guan Wang" userId="5375c050-d6a4-4212-980e-f548dd476485" providerId="ADAL" clId="{30ED13FE-7B68-440A-8242-19D8C160047B}" dt="2024-05-30T16:33:19.060" v="4826" actId="20577"/>
          <ac:spMkLst>
            <pc:docMk/>
            <pc:sldMk cId="2334843372" sldId="360"/>
            <ac:spMk id="2" creationId="{BF86CFCC-3309-63F3-8689-EB6DC0D3E60B}"/>
          </ac:spMkLst>
        </pc:spChg>
        <pc:spChg chg="del">
          <ac:chgData name="Guan Wang" userId="5375c050-d6a4-4212-980e-f548dd476485" providerId="ADAL" clId="{30ED13FE-7B68-440A-8242-19D8C160047B}" dt="2024-05-30T16:33:33.149" v="4827" actId="478"/>
          <ac:spMkLst>
            <pc:docMk/>
            <pc:sldMk cId="2334843372" sldId="360"/>
            <ac:spMk id="3" creationId="{A172A67A-B9C3-B0D1-14B1-8F62D0026F3A}"/>
          </ac:spMkLst>
        </pc:spChg>
        <pc:picChg chg="add mod">
          <ac:chgData name="Guan Wang" userId="5375c050-d6a4-4212-980e-f548dd476485" providerId="ADAL" clId="{30ED13FE-7B68-440A-8242-19D8C160047B}" dt="2024-05-30T16:33:37.336" v="4830" actId="1076"/>
          <ac:picMkLst>
            <pc:docMk/>
            <pc:sldMk cId="2334843372" sldId="360"/>
            <ac:picMk id="5" creationId="{1F94E3C8-D8F7-9B6F-799D-54ECBE5A42BC}"/>
          </ac:picMkLst>
        </pc:picChg>
      </pc:sldChg>
      <pc:sldChg chg="addSp delSp modSp add mod modNotesTx">
        <pc:chgData name="Guan Wang" userId="5375c050-d6a4-4212-980e-f548dd476485" providerId="ADAL" clId="{30ED13FE-7B68-440A-8242-19D8C160047B}" dt="2024-05-30T16:34:56.637" v="4844" actId="20577"/>
        <pc:sldMkLst>
          <pc:docMk/>
          <pc:sldMk cId="3058278551" sldId="361"/>
        </pc:sldMkLst>
        <pc:picChg chg="add mod">
          <ac:chgData name="Guan Wang" userId="5375c050-d6a4-4212-980e-f548dd476485" providerId="ADAL" clId="{30ED13FE-7B68-440A-8242-19D8C160047B}" dt="2024-05-30T16:34:48.755" v="4840" actId="1076"/>
          <ac:picMkLst>
            <pc:docMk/>
            <pc:sldMk cId="3058278551" sldId="361"/>
            <ac:picMk id="4" creationId="{4ADF2A28-A512-8129-54E2-C8DF6D431539}"/>
          </ac:picMkLst>
        </pc:picChg>
        <pc:picChg chg="del">
          <ac:chgData name="Guan Wang" userId="5375c050-d6a4-4212-980e-f548dd476485" providerId="ADAL" clId="{30ED13FE-7B68-440A-8242-19D8C160047B}" dt="2024-05-30T16:34:11.961" v="4834" actId="478"/>
          <ac:picMkLst>
            <pc:docMk/>
            <pc:sldMk cId="3058278551" sldId="361"/>
            <ac:picMk id="5" creationId="{1F94E3C8-D8F7-9B6F-799D-54ECBE5A42BC}"/>
          </ac:picMkLst>
        </pc:picChg>
      </pc:sldChg>
    </pc:docChg>
  </pc:docChgLst>
  <pc:docChgLst>
    <pc:chgData name="Guan Wang" userId="5375c050-d6a4-4212-980e-f548dd476485" providerId="ADAL" clId="{7F30AE69-D275-4A6A-BCE6-F80CA7394149}"/>
    <pc:docChg chg="undo redo custSel addSld delSld modSld sldOrd">
      <pc:chgData name="Guan Wang" userId="5375c050-d6a4-4212-980e-f548dd476485" providerId="ADAL" clId="{7F30AE69-D275-4A6A-BCE6-F80CA7394149}" dt="2024-05-05T16:03:49.331" v="7480" actId="20577"/>
      <pc:docMkLst>
        <pc:docMk/>
      </pc:docMkLst>
      <pc:sldChg chg="modSp mod modNotesTx">
        <pc:chgData name="Guan Wang" userId="5375c050-d6a4-4212-980e-f548dd476485" providerId="ADAL" clId="{7F30AE69-D275-4A6A-BCE6-F80CA7394149}" dt="2024-05-04T08:39:23.567" v="4966" actId="20577"/>
        <pc:sldMkLst>
          <pc:docMk/>
          <pc:sldMk cId="0" sldId="256"/>
        </pc:sldMkLst>
        <pc:spChg chg="mod">
          <ac:chgData name="Guan Wang" userId="5375c050-d6a4-4212-980e-f548dd476485" providerId="ADAL" clId="{7F30AE69-D275-4A6A-BCE6-F80CA7394149}" dt="2024-05-03T14:03:24.868" v="19" actId="20577"/>
          <ac:spMkLst>
            <pc:docMk/>
            <pc:sldMk cId="0" sldId="256"/>
            <ac:spMk id="66" creationId="{00000000-0000-0000-0000-000000000000}"/>
          </ac:spMkLst>
        </pc:spChg>
      </pc:sldChg>
      <pc:sldChg chg="del ord modNotes">
        <pc:chgData name="Guan Wang" userId="5375c050-d6a4-4212-980e-f548dd476485" providerId="ADAL" clId="{7F30AE69-D275-4A6A-BCE6-F80CA7394149}" dt="2024-05-04T00:17:35.657" v="148" actId="2696"/>
        <pc:sldMkLst>
          <pc:docMk/>
          <pc:sldMk cId="2177755052" sldId="280"/>
        </pc:sldMkLst>
      </pc:sldChg>
      <pc:sldChg chg="del">
        <pc:chgData name="Guan Wang" userId="5375c050-d6a4-4212-980e-f548dd476485" providerId="ADAL" clId="{7F30AE69-D275-4A6A-BCE6-F80CA7394149}" dt="2024-05-04T00:17:35.657" v="148" actId="2696"/>
        <pc:sldMkLst>
          <pc:docMk/>
          <pc:sldMk cId="2595837649" sldId="281"/>
        </pc:sldMkLst>
      </pc:sldChg>
      <pc:sldChg chg="del">
        <pc:chgData name="Guan Wang" userId="5375c050-d6a4-4212-980e-f548dd476485" providerId="ADAL" clId="{7F30AE69-D275-4A6A-BCE6-F80CA7394149}" dt="2024-05-04T00:17:35.657" v="148" actId="2696"/>
        <pc:sldMkLst>
          <pc:docMk/>
          <pc:sldMk cId="3588148702" sldId="282"/>
        </pc:sldMkLst>
      </pc:sldChg>
      <pc:sldChg chg="del">
        <pc:chgData name="Guan Wang" userId="5375c050-d6a4-4212-980e-f548dd476485" providerId="ADAL" clId="{7F30AE69-D275-4A6A-BCE6-F80CA7394149}" dt="2024-05-04T00:17:35.657" v="148" actId="2696"/>
        <pc:sldMkLst>
          <pc:docMk/>
          <pc:sldMk cId="3365077029" sldId="283"/>
        </pc:sldMkLst>
      </pc:sldChg>
      <pc:sldChg chg="del">
        <pc:chgData name="Guan Wang" userId="5375c050-d6a4-4212-980e-f548dd476485" providerId="ADAL" clId="{7F30AE69-D275-4A6A-BCE6-F80CA7394149}" dt="2024-05-04T00:17:35.657" v="148" actId="2696"/>
        <pc:sldMkLst>
          <pc:docMk/>
          <pc:sldMk cId="1032155478" sldId="284"/>
        </pc:sldMkLst>
      </pc:sldChg>
      <pc:sldChg chg="del">
        <pc:chgData name="Guan Wang" userId="5375c050-d6a4-4212-980e-f548dd476485" providerId="ADAL" clId="{7F30AE69-D275-4A6A-BCE6-F80CA7394149}" dt="2024-05-04T00:17:35.657" v="148" actId="2696"/>
        <pc:sldMkLst>
          <pc:docMk/>
          <pc:sldMk cId="1942940566" sldId="285"/>
        </pc:sldMkLst>
      </pc:sldChg>
      <pc:sldChg chg="del">
        <pc:chgData name="Guan Wang" userId="5375c050-d6a4-4212-980e-f548dd476485" providerId="ADAL" clId="{7F30AE69-D275-4A6A-BCE6-F80CA7394149}" dt="2024-05-04T00:17:35.657" v="148" actId="2696"/>
        <pc:sldMkLst>
          <pc:docMk/>
          <pc:sldMk cId="3321833285" sldId="286"/>
        </pc:sldMkLst>
      </pc:sldChg>
      <pc:sldChg chg="del">
        <pc:chgData name="Guan Wang" userId="5375c050-d6a4-4212-980e-f548dd476485" providerId="ADAL" clId="{7F30AE69-D275-4A6A-BCE6-F80CA7394149}" dt="2024-05-04T00:17:35.657" v="148" actId="2696"/>
        <pc:sldMkLst>
          <pc:docMk/>
          <pc:sldMk cId="3514588083" sldId="287"/>
        </pc:sldMkLst>
      </pc:sldChg>
      <pc:sldChg chg="del">
        <pc:chgData name="Guan Wang" userId="5375c050-d6a4-4212-980e-f548dd476485" providerId="ADAL" clId="{7F30AE69-D275-4A6A-BCE6-F80CA7394149}" dt="2024-05-04T00:17:35.657" v="148" actId="2696"/>
        <pc:sldMkLst>
          <pc:docMk/>
          <pc:sldMk cId="1495510654" sldId="288"/>
        </pc:sldMkLst>
      </pc:sldChg>
      <pc:sldChg chg="del">
        <pc:chgData name="Guan Wang" userId="5375c050-d6a4-4212-980e-f548dd476485" providerId="ADAL" clId="{7F30AE69-D275-4A6A-BCE6-F80CA7394149}" dt="2024-05-04T00:17:35.657" v="148" actId="2696"/>
        <pc:sldMkLst>
          <pc:docMk/>
          <pc:sldMk cId="3719067496" sldId="289"/>
        </pc:sldMkLst>
      </pc:sldChg>
      <pc:sldChg chg="del">
        <pc:chgData name="Guan Wang" userId="5375c050-d6a4-4212-980e-f548dd476485" providerId="ADAL" clId="{7F30AE69-D275-4A6A-BCE6-F80CA7394149}" dt="2024-05-04T00:17:35.657" v="148" actId="2696"/>
        <pc:sldMkLst>
          <pc:docMk/>
          <pc:sldMk cId="1269289117" sldId="290"/>
        </pc:sldMkLst>
      </pc:sldChg>
      <pc:sldChg chg="del">
        <pc:chgData name="Guan Wang" userId="5375c050-d6a4-4212-980e-f548dd476485" providerId="ADAL" clId="{7F30AE69-D275-4A6A-BCE6-F80CA7394149}" dt="2024-05-04T00:17:35.657" v="148" actId="2696"/>
        <pc:sldMkLst>
          <pc:docMk/>
          <pc:sldMk cId="2334579186" sldId="291"/>
        </pc:sldMkLst>
      </pc:sldChg>
      <pc:sldChg chg="del">
        <pc:chgData name="Guan Wang" userId="5375c050-d6a4-4212-980e-f548dd476485" providerId="ADAL" clId="{7F30AE69-D275-4A6A-BCE6-F80CA7394149}" dt="2024-05-04T00:17:35.657" v="148" actId="2696"/>
        <pc:sldMkLst>
          <pc:docMk/>
          <pc:sldMk cId="3891483167" sldId="292"/>
        </pc:sldMkLst>
      </pc:sldChg>
      <pc:sldChg chg="del">
        <pc:chgData name="Guan Wang" userId="5375c050-d6a4-4212-980e-f548dd476485" providerId="ADAL" clId="{7F30AE69-D275-4A6A-BCE6-F80CA7394149}" dt="2024-05-04T00:17:35.657" v="148" actId="2696"/>
        <pc:sldMkLst>
          <pc:docMk/>
          <pc:sldMk cId="1046620841" sldId="293"/>
        </pc:sldMkLst>
      </pc:sldChg>
      <pc:sldChg chg="del">
        <pc:chgData name="Guan Wang" userId="5375c050-d6a4-4212-980e-f548dd476485" providerId="ADAL" clId="{7F30AE69-D275-4A6A-BCE6-F80CA7394149}" dt="2024-05-04T00:17:35.657" v="148" actId="2696"/>
        <pc:sldMkLst>
          <pc:docMk/>
          <pc:sldMk cId="1075832456" sldId="294"/>
        </pc:sldMkLst>
      </pc:sldChg>
      <pc:sldChg chg="modSp mod modAnim modNotesTx">
        <pc:chgData name="Guan Wang" userId="5375c050-d6a4-4212-980e-f548dd476485" providerId="ADAL" clId="{7F30AE69-D275-4A6A-BCE6-F80CA7394149}" dt="2024-05-04T08:30:25.485" v="4902" actId="20577"/>
        <pc:sldMkLst>
          <pc:docMk/>
          <pc:sldMk cId="884139968" sldId="295"/>
        </pc:sldMkLst>
        <pc:spChg chg="mod">
          <ac:chgData name="Guan Wang" userId="5375c050-d6a4-4212-980e-f548dd476485" providerId="ADAL" clId="{7F30AE69-D275-4A6A-BCE6-F80CA7394149}" dt="2024-05-04T07:39:48.167" v="3246" actId="20577"/>
          <ac:spMkLst>
            <pc:docMk/>
            <pc:sldMk cId="884139968" sldId="295"/>
            <ac:spMk id="2" creationId="{13F362D3-A39A-2EF3-7DA6-7AD9C01A8ECF}"/>
          </ac:spMkLst>
        </pc:spChg>
        <pc:spChg chg="mod">
          <ac:chgData name="Guan Wang" userId="5375c050-d6a4-4212-980e-f548dd476485" providerId="ADAL" clId="{7F30AE69-D275-4A6A-BCE6-F80CA7394149}" dt="2024-05-04T08:16:36.665" v="4763" actId="20577"/>
          <ac:spMkLst>
            <pc:docMk/>
            <pc:sldMk cId="884139968" sldId="295"/>
            <ac:spMk id="3" creationId="{7D752543-2AD6-A95C-951B-B18CBDDC9923}"/>
          </ac:spMkLst>
        </pc:spChg>
      </pc:sldChg>
      <pc:sldChg chg="addSp modSp mod modAnim modNotesTx">
        <pc:chgData name="Guan Wang" userId="5375c050-d6a4-4212-980e-f548dd476485" providerId="ADAL" clId="{7F30AE69-D275-4A6A-BCE6-F80CA7394149}" dt="2024-05-05T15:28:11.755" v="6706"/>
        <pc:sldMkLst>
          <pc:docMk/>
          <pc:sldMk cId="1786977950" sldId="296"/>
        </pc:sldMkLst>
        <pc:spChg chg="mod">
          <ac:chgData name="Guan Wang" userId="5375c050-d6a4-4212-980e-f548dd476485" providerId="ADAL" clId="{7F30AE69-D275-4A6A-BCE6-F80CA7394149}" dt="2024-05-05T09:57:47.986" v="5001" actId="20577"/>
          <ac:spMkLst>
            <pc:docMk/>
            <pc:sldMk cId="1786977950" sldId="296"/>
            <ac:spMk id="2" creationId="{BFBA603B-30B4-475E-1739-5B17C4C29CAC}"/>
          </ac:spMkLst>
        </pc:spChg>
        <pc:spChg chg="mod">
          <ac:chgData name="Guan Wang" userId="5375c050-d6a4-4212-980e-f548dd476485" providerId="ADAL" clId="{7F30AE69-D275-4A6A-BCE6-F80CA7394149}" dt="2024-05-05T14:27:29.210" v="5711" actId="20577"/>
          <ac:spMkLst>
            <pc:docMk/>
            <pc:sldMk cId="1786977950" sldId="296"/>
            <ac:spMk id="3" creationId="{D8FFAF83-77BE-999B-B46F-4452DB427EDE}"/>
          </ac:spMkLst>
        </pc:spChg>
        <pc:spChg chg="add mod">
          <ac:chgData name="Guan Wang" userId="5375c050-d6a4-4212-980e-f548dd476485" providerId="ADAL" clId="{7F30AE69-D275-4A6A-BCE6-F80CA7394149}" dt="2024-05-05T10:01:02.798" v="5049"/>
          <ac:spMkLst>
            <pc:docMk/>
            <pc:sldMk cId="1786977950" sldId="296"/>
            <ac:spMk id="4" creationId="{4E2BCFD9-170E-4AB9-C98A-E487D3831BC2}"/>
          </ac:spMkLst>
        </pc:spChg>
        <pc:spChg chg="add mod">
          <ac:chgData name="Guan Wang" userId="5375c050-d6a4-4212-980e-f548dd476485" providerId="ADAL" clId="{7F30AE69-D275-4A6A-BCE6-F80CA7394149}" dt="2024-05-05T10:01:02.798" v="5049"/>
          <ac:spMkLst>
            <pc:docMk/>
            <pc:sldMk cId="1786977950" sldId="296"/>
            <ac:spMk id="9" creationId="{D07B19F1-135C-27EA-5A06-B165255CB177}"/>
          </ac:spMkLst>
        </pc:spChg>
        <pc:spChg chg="add mod">
          <ac:chgData name="Guan Wang" userId="5375c050-d6a4-4212-980e-f548dd476485" providerId="ADAL" clId="{7F30AE69-D275-4A6A-BCE6-F80CA7394149}" dt="2024-05-05T10:01:02.798" v="5049"/>
          <ac:spMkLst>
            <pc:docMk/>
            <pc:sldMk cId="1786977950" sldId="296"/>
            <ac:spMk id="10" creationId="{4998914D-067E-105D-877A-2C066B90CF7D}"/>
          </ac:spMkLst>
        </pc:spChg>
        <pc:cxnChg chg="add mod">
          <ac:chgData name="Guan Wang" userId="5375c050-d6a4-4212-980e-f548dd476485" providerId="ADAL" clId="{7F30AE69-D275-4A6A-BCE6-F80CA7394149}" dt="2024-05-05T10:01:02.798" v="5049"/>
          <ac:cxnSpMkLst>
            <pc:docMk/>
            <pc:sldMk cId="1786977950" sldId="296"/>
            <ac:cxnSpMk id="5" creationId="{67F11208-AC72-1488-4827-B0CB5C685936}"/>
          </ac:cxnSpMkLst>
        </pc:cxnChg>
        <pc:cxnChg chg="add mod">
          <ac:chgData name="Guan Wang" userId="5375c050-d6a4-4212-980e-f548dd476485" providerId="ADAL" clId="{7F30AE69-D275-4A6A-BCE6-F80CA7394149}" dt="2024-05-05T10:01:02.798" v="5049"/>
          <ac:cxnSpMkLst>
            <pc:docMk/>
            <pc:sldMk cId="1786977950" sldId="296"/>
            <ac:cxnSpMk id="6" creationId="{62A4562A-CFE3-1A62-9596-E9D2671696BC}"/>
          </ac:cxnSpMkLst>
        </pc:cxnChg>
        <pc:cxnChg chg="add mod">
          <ac:chgData name="Guan Wang" userId="5375c050-d6a4-4212-980e-f548dd476485" providerId="ADAL" clId="{7F30AE69-D275-4A6A-BCE6-F80CA7394149}" dt="2024-05-05T10:01:02.798" v="5049"/>
          <ac:cxnSpMkLst>
            <pc:docMk/>
            <pc:sldMk cId="1786977950" sldId="296"/>
            <ac:cxnSpMk id="7" creationId="{58C1B3E1-BB9A-7888-84CF-E69A16BE26F1}"/>
          </ac:cxnSpMkLst>
        </pc:cxnChg>
        <pc:cxnChg chg="add mod">
          <ac:chgData name="Guan Wang" userId="5375c050-d6a4-4212-980e-f548dd476485" providerId="ADAL" clId="{7F30AE69-D275-4A6A-BCE6-F80CA7394149}" dt="2024-05-05T10:01:02.798" v="5049"/>
          <ac:cxnSpMkLst>
            <pc:docMk/>
            <pc:sldMk cId="1786977950" sldId="296"/>
            <ac:cxnSpMk id="8" creationId="{67E6EF61-79A4-2EAF-3EC1-806959FB0BF1}"/>
          </ac:cxnSpMkLst>
        </pc:cxnChg>
      </pc:sldChg>
      <pc:sldChg chg="del">
        <pc:chgData name="Guan Wang" userId="5375c050-d6a4-4212-980e-f548dd476485" providerId="ADAL" clId="{7F30AE69-D275-4A6A-BCE6-F80CA7394149}" dt="2024-05-04T00:17:35.657" v="148" actId="2696"/>
        <pc:sldMkLst>
          <pc:docMk/>
          <pc:sldMk cId="3506825921" sldId="298"/>
        </pc:sldMkLst>
      </pc:sldChg>
      <pc:sldChg chg="del">
        <pc:chgData name="Guan Wang" userId="5375c050-d6a4-4212-980e-f548dd476485" providerId="ADAL" clId="{7F30AE69-D275-4A6A-BCE6-F80CA7394149}" dt="2024-05-04T00:17:35.657" v="148" actId="2696"/>
        <pc:sldMkLst>
          <pc:docMk/>
          <pc:sldMk cId="3567890721" sldId="299"/>
        </pc:sldMkLst>
      </pc:sldChg>
      <pc:sldChg chg="del">
        <pc:chgData name="Guan Wang" userId="5375c050-d6a4-4212-980e-f548dd476485" providerId="ADAL" clId="{7F30AE69-D275-4A6A-BCE6-F80CA7394149}" dt="2024-05-04T00:17:35.657" v="148" actId="2696"/>
        <pc:sldMkLst>
          <pc:docMk/>
          <pc:sldMk cId="1919871670" sldId="300"/>
        </pc:sldMkLst>
      </pc:sldChg>
      <pc:sldChg chg="del">
        <pc:chgData name="Guan Wang" userId="5375c050-d6a4-4212-980e-f548dd476485" providerId="ADAL" clId="{7F30AE69-D275-4A6A-BCE6-F80CA7394149}" dt="2024-05-04T00:17:35.657" v="148" actId="2696"/>
        <pc:sldMkLst>
          <pc:docMk/>
          <pc:sldMk cId="2001709094" sldId="301"/>
        </pc:sldMkLst>
      </pc:sldChg>
      <pc:sldChg chg="del">
        <pc:chgData name="Guan Wang" userId="5375c050-d6a4-4212-980e-f548dd476485" providerId="ADAL" clId="{7F30AE69-D275-4A6A-BCE6-F80CA7394149}" dt="2024-05-04T00:17:35.657" v="148" actId="2696"/>
        <pc:sldMkLst>
          <pc:docMk/>
          <pc:sldMk cId="6353875" sldId="302"/>
        </pc:sldMkLst>
      </pc:sldChg>
      <pc:sldChg chg="addSp delSp modSp new mod modAnim modNotesTx">
        <pc:chgData name="Guan Wang" userId="5375c050-d6a4-4212-980e-f548dd476485" providerId="ADAL" clId="{7F30AE69-D275-4A6A-BCE6-F80CA7394149}" dt="2024-05-05T15:37:23.566" v="7003" actId="20577"/>
        <pc:sldMkLst>
          <pc:docMk/>
          <pc:sldMk cId="1292758061" sldId="303"/>
        </pc:sldMkLst>
        <pc:spChg chg="mod">
          <ac:chgData name="Guan Wang" userId="5375c050-d6a4-4212-980e-f548dd476485" providerId="ADAL" clId="{7F30AE69-D275-4A6A-BCE6-F80CA7394149}" dt="2024-05-04T00:16:23.062" v="40" actId="20577"/>
          <ac:spMkLst>
            <pc:docMk/>
            <pc:sldMk cId="1292758061" sldId="303"/>
            <ac:spMk id="2" creationId="{4280EA91-73F3-1AB2-01AD-F5D752A54645}"/>
          </ac:spMkLst>
        </pc:spChg>
        <pc:spChg chg="mod">
          <ac:chgData name="Guan Wang" userId="5375c050-d6a4-4212-980e-f548dd476485" providerId="ADAL" clId="{7F30AE69-D275-4A6A-BCE6-F80CA7394149}" dt="2024-05-04T00:25:58.460" v="159" actId="14100"/>
          <ac:spMkLst>
            <pc:docMk/>
            <pc:sldMk cId="1292758061" sldId="303"/>
            <ac:spMk id="3" creationId="{1E6E07AE-0767-A13E-EA86-E5AB585C53FD}"/>
          </ac:spMkLst>
        </pc:spChg>
        <pc:spChg chg="add del mod">
          <ac:chgData name="Guan Wang" userId="5375c050-d6a4-4212-980e-f548dd476485" providerId="ADAL" clId="{7F30AE69-D275-4A6A-BCE6-F80CA7394149}" dt="2024-05-04T00:25:58.846" v="161"/>
          <ac:spMkLst>
            <pc:docMk/>
            <pc:sldMk cId="1292758061" sldId="303"/>
            <ac:spMk id="4" creationId="{32F1B0B8-AE65-28B5-E51A-2C05F576FF19}"/>
          </ac:spMkLst>
        </pc:spChg>
        <pc:spChg chg="add mod">
          <ac:chgData name="Guan Wang" userId="5375c050-d6a4-4212-980e-f548dd476485" providerId="ADAL" clId="{7F30AE69-D275-4A6A-BCE6-F80CA7394149}" dt="2024-05-04T00:26:29.942" v="181" actId="1076"/>
          <ac:spMkLst>
            <pc:docMk/>
            <pc:sldMk cId="1292758061" sldId="303"/>
            <ac:spMk id="5" creationId="{37061C48-D7DD-3673-E7C5-FE196A98B204}"/>
          </ac:spMkLst>
        </pc:spChg>
        <pc:spChg chg="add del mod">
          <ac:chgData name="Guan Wang" userId="5375c050-d6a4-4212-980e-f548dd476485" providerId="ADAL" clId="{7F30AE69-D275-4A6A-BCE6-F80CA7394149}" dt="2024-05-04T00:26:36.891" v="184"/>
          <ac:spMkLst>
            <pc:docMk/>
            <pc:sldMk cId="1292758061" sldId="303"/>
            <ac:spMk id="6" creationId="{B643C999-AAAF-DA99-5541-2B13D6BFA99E}"/>
          </ac:spMkLst>
        </pc:spChg>
        <pc:spChg chg="add mod">
          <ac:chgData name="Guan Wang" userId="5375c050-d6a4-4212-980e-f548dd476485" providerId="ADAL" clId="{7F30AE69-D275-4A6A-BCE6-F80CA7394149}" dt="2024-05-05T15:35:44.055" v="6943" actId="20577"/>
          <ac:spMkLst>
            <pc:docMk/>
            <pc:sldMk cId="1292758061" sldId="303"/>
            <ac:spMk id="7" creationId="{755FB1D4-B7E2-11B4-F1F1-5EFC67B53AE2}"/>
          </ac:spMkLst>
        </pc:spChg>
        <pc:spChg chg="add mod">
          <ac:chgData name="Guan Wang" userId="5375c050-d6a4-4212-980e-f548dd476485" providerId="ADAL" clId="{7F30AE69-D275-4A6A-BCE6-F80CA7394149}" dt="2024-05-04T00:34:49.749" v="387" actId="20577"/>
          <ac:spMkLst>
            <pc:docMk/>
            <pc:sldMk cId="1292758061" sldId="303"/>
            <ac:spMk id="8" creationId="{E52B0F3D-F5B9-12E8-4682-1E8F6ABA4A97}"/>
          </ac:spMkLst>
        </pc:spChg>
      </pc:sldChg>
      <pc:sldChg chg="addSp delSp modSp new mod modAnim modNotesTx">
        <pc:chgData name="Guan Wang" userId="5375c050-d6a4-4212-980e-f548dd476485" providerId="ADAL" clId="{7F30AE69-D275-4A6A-BCE6-F80CA7394149}" dt="2024-05-05T15:52:30.610" v="7312" actId="20577"/>
        <pc:sldMkLst>
          <pc:docMk/>
          <pc:sldMk cId="4104588341" sldId="304"/>
        </pc:sldMkLst>
        <pc:spChg chg="mod">
          <ac:chgData name="Guan Wang" userId="5375c050-d6a4-4212-980e-f548dd476485" providerId="ADAL" clId="{7F30AE69-D275-4A6A-BCE6-F80CA7394149}" dt="2024-05-04T00:33:13.695" v="350" actId="20577"/>
          <ac:spMkLst>
            <pc:docMk/>
            <pc:sldMk cId="4104588341" sldId="304"/>
            <ac:spMk id="2" creationId="{A61B7E36-E102-1988-BFDF-8190DC45B4C8}"/>
          </ac:spMkLst>
        </pc:spChg>
        <pc:spChg chg="del">
          <ac:chgData name="Guan Wang" userId="5375c050-d6a4-4212-980e-f548dd476485" providerId="ADAL" clId="{7F30AE69-D275-4A6A-BCE6-F80CA7394149}" dt="2024-05-04T00:35:13.332" v="388" actId="478"/>
          <ac:spMkLst>
            <pc:docMk/>
            <pc:sldMk cId="4104588341" sldId="304"/>
            <ac:spMk id="3" creationId="{62938318-6F4F-0973-FDFA-145E8AA12D31}"/>
          </ac:spMkLst>
        </pc:spChg>
        <pc:spChg chg="add mod">
          <ac:chgData name="Guan Wang" userId="5375c050-d6a4-4212-980e-f548dd476485" providerId="ADAL" clId="{7F30AE69-D275-4A6A-BCE6-F80CA7394149}" dt="2024-05-04T01:00:53.681" v="543" actId="1035"/>
          <ac:spMkLst>
            <pc:docMk/>
            <pc:sldMk cId="4104588341" sldId="304"/>
            <ac:spMk id="3" creationId="{BCE020AF-AD65-17D5-C475-AA99C5C261BD}"/>
          </ac:spMkLst>
        </pc:spChg>
        <pc:spChg chg="add del mod">
          <ac:chgData name="Guan Wang" userId="5375c050-d6a4-4212-980e-f548dd476485" providerId="ADAL" clId="{7F30AE69-D275-4A6A-BCE6-F80CA7394149}" dt="2024-05-04T00:39:13.558" v="439" actId="478"/>
          <ac:spMkLst>
            <pc:docMk/>
            <pc:sldMk cId="4104588341" sldId="304"/>
            <ac:spMk id="4" creationId="{962743CA-C3F0-C9DF-3C67-E0C9F799F80A}"/>
          </ac:spMkLst>
        </pc:spChg>
        <pc:spChg chg="add mod">
          <ac:chgData name="Guan Wang" userId="5375c050-d6a4-4212-980e-f548dd476485" providerId="ADAL" clId="{7F30AE69-D275-4A6A-BCE6-F80CA7394149}" dt="2024-05-04T01:00:53.681" v="543" actId="1035"/>
          <ac:spMkLst>
            <pc:docMk/>
            <pc:sldMk cId="4104588341" sldId="304"/>
            <ac:spMk id="11" creationId="{A9A300AB-81B1-9C5C-1C52-59F3A0249BD3}"/>
          </ac:spMkLst>
        </pc:spChg>
        <pc:spChg chg="add mod">
          <ac:chgData name="Guan Wang" userId="5375c050-d6a4-4212-980e-f548dd476485" providerId="ADAL" clId="{7F30AE69-D275-4A6A-BCE6-F80CA7394149}" dt="2024-05-04T01:00:53.681" v="543" actId="1035"/>
          <ac:spMkLst>
            <pc:docMk/>
            <pc:sldMk cId="4104588341" sldId="304"/>
            <ac:spMk id="55" creationId="{9E0F2A85-5A47-613B-BC59-4AF963C81E87}"/>
          </ac:spMkLst>
        </pc:spChg>
        <pc:spChg chg="add mod">
          <ac:chgData name="Guan Wang" userId="5375c050-d6a4-4212-980e-f548dd476485" providerId="ADAL" clId="{7F30AE69-D275-4A6A-BCE6-F80CA7394149}" dt="2024-05-04T01:12:30.601" v="640" actId="1076"/>
          <ac:spMkLst>
            <pc:docMk/>
            <pc:sldMk cId="4104588341" sldId="304"/>
            <ac:spMk id="56" creationId="{16067548-BFCE-3C3D-A71D-85D685DE81BB}"/>
          </ac:spMkLst>
        </pc:spChg>
        <pc:spChg chg="add mod">
          <ac:chgData name="Guan Wang" userId="5375c050-d6a4-4212-980e-f548dd476485" providerId="ADAL" clId="{7F30AE69-D275-4A6A-BCE6-F80CA7394149}" dt="2024-05-04T01:12:16.045" v="639" actId="20577"/>
          <ac:spMkLst>
            <pc:docMk/>
            <pc:sldMk cId="4104588341" sldId="304"/>
            <ac:spMk id="57" creationId="{ADD4EC31-BBD7-7D84-B18F-8832C6C47080}"/>
          </ac:spMkLst>
        </pc:spChg>
        <pc:grpChg chg="add mod">
          <ac:chgData name="Guan Wang" userId="5375c050-d6a4-4212-980e-f548dd476485" providerId="ADAL" clId="{7F30AE69-D275-4A6A-BCE6-F80CA7394149}" dt="2024-05-04T01:00:53.681" v="543" actId="1035"/>
          <ac:grpSpMkLst>
            <pc:docMk/>
            <pc:sldMk cId="4104588341" sldId="304"/>
            <ac:grpSpMk id="17" creationId="{F6FD5C06-91E9-66D4-D5B2-4D2A93B7513C}"/>
          </ac:grpSpMkLst>
        </pc:grpChg>
        <pc:grpChg chg="add mod">
          <ac:chgData name="Guan Wang" userId="5375c050-d6a4-4212-980e-f548dd476485" providerId="ADAL" clId="{7F30AE69-D275-4A6A-BCE6-F80CA7394149}" dt="2024-05-04T01:00:53.681" v="543" actId="1035"/>
          <ac:grpSpMkLst>
            <pc:docMk/>
            <pc:sldMk cId="4104588341" sldId="304"/>
            <ac:grpSpMk id="18" creationId="{3F3F0F2E-9197-C163-48C5-4BD4AB96D585}"/>
          </ac:grpSpMkLst>
        </pc:grpChg>
        <pc:grpChg chg="add mod">
          <ac:chgData name="Guan Wang" userId="5375c050-d6a4-4212-980e-f548dd476485" providerId="ADAL" clId="{7F30AE69-D275-4A6A-BCE6-F80CA7394149}" dt="2024-05-04T01:00:53.681" v="543" actId="1035"/>
          <ac:grpSpMkLst>
            <pc:docMk/>
            <pc:sldMk cId="4104588341" sldId="304"/>
            <ac:grpSpMk id="21" creationId="{1F5DB80C-F096-AD81-5E4B-A4D383A9422F}"/>
          </ac:grpSpMkLst>
        </pc:grpChg>
        <pc:grpChg chg="add mod">
          <ac:chgData name="Guan Wang" userId="5375c050-d6a4-4212-980e-f548dd476485" providerId="ADAL" clId="{7F30AE69-D275-4A6A-BCE6-F80CA7394149}" dt="2024-05-04T01:00:53.681" v="543" actId="1035"/>
          <ac:grpSpMkLst>
            <pc:docMk/>
            <pc:sldMk cId="4104588341" sldId="304"/>
            <ac:grpSpMk id="24" creationId="{C0742FE5-A582-9FC8-18CC-C306AFFF74AE}"/>
          </ac:grpSpMkLst>
        </pc:grpChg>
        <pc:grpChg chg="add mod">
          <ac:chgData name="Guan Wang" userId="5375c050-d6a4-4212-980e-f548dd476485" providerId="ADAL" clId="{7F30AE69-D275-4A6A-BCE6-F80CA7394149}" dt="2024-05-04T01:00:53.681" v="543" actId="1035"/>
          <ac:grpSpMkLst>
            <pc:docMk/>
            <pc:sldMk cId="4104588341" sldId="304"/>
            <ac:grpSpMk id="27" creationId="{87BA07EA-B15C-9A73-AF65-6A43B597760D}"/>
          </ac:grpSpMkLst>
        </pc:grpChg>
        <pc:grpChg chg="add mod">
          <ac:chgData name="Guan Wang" userId="5375c050-d6a4-4212-980e-f548dd476485" providerId="ADAL" clId="{7F30AE69-D275-4A6A-BCE6-F80CA7394149}" dt="2024-05-04T01:00:53.681" v="543" actId="1035"/>
          <ac:grpSpMkLst>
            <pc:docMk/>
            <pc:sldMk cId="4104588341" sldId="304"/>
            <ac:grpSpMk id="30" creationId="{6993CA3B-D429-18C8-0C02-29908888E564}"/>
          </ac:grpSpMkLst>
        </pc:grpChg>
        <pc:grpChg chg="add mod">
          <ac:chgData name="Guan Wang" userId="5375c050-d6a4-4212-980e-f548dd476485" providerId="ADAL" clId="{7F30AE69-D275-4A6A-BCE6-F80CA7394149}" dt="2024-05-04T01:00:53.681" v="543" actId="1035"/>
          <ac:grpSpMkLst>
            <pc:docMk/>
            <pc:sldMk cId="4104588341" sldId="304"/>
            <ac:grpSpMk id="33" creationId="{E2C1A061-A9F5-98AD-AB00-57FDDEC52755}"/>
          </ac:grpSpMkLst>
        </pc:grpChg>
        <pc:grpChg chg="add mod">
          <ac:chgData name="Guan Wang" userId="5375c050-d6a4-4212-980e-f548dd476485" providerId="ADAL" clId="{7F30AE69-D275-4A6A-BCE6-F80CA7394149}" dt="2024-05-04T01:00:53.681" v="543" actId="1035"/>
          <ac:grpSpMkLst>
            <pc:docMk/>
            <pc:sldMk cId="4104588341" sldId="304"/>
            <ac:grpSpMk id="36" creationId="{1253B674-CF4E-6134-2FF0-32274EC63748}"/>
          </ac:grpSpMkLst>
        </pc:grpChg>
        <pc:grpChg chg="add mod">
          <ac:chgData name="Guan Wang" userId="5375c050-d6a4-4212-980e-f548dd476485" providerId="ADAL" clId="{7F30AE69-D275-4A6A-BCE6-F80CA7394149}" dt="2024-05-04T01:13:47.415" v="645" actId="1076"/>
          <ac:grpSpMkLst>
            <pc:docMk/>
            <pc:sldMk cId="4104588341" sldId="304"/>
            <ac:grpSpMk id="44" creationId="{50D408E0-2F6D-CE59-42C2-246FC3886265}"/>
          </ac:grpSpMkLst>
        </pc:grpChg>
        <pc:cxnChg chg="add mod">
          <ac:chgData name="Guan Wang" userId="5375c050-d6a4-4212-980e-f548dd476485" providerId="ADAL" clId="{7F30AE69-D275-4A6A-BCE6-F80CA7394149}" dt="2024-05-04T01:00:53.681" v="543" actId="1035"/>
          <ac:cxnSpMkLst>
            <pc:docMk/>
            <pc:sldMk cId="4104588341" sldId="304"/>
            <ac:cxnSpMk id="5" creationId="{F43982F8-2212-22C0-D34C-AD6882FEC0D3}"/>
          </ac:cxnSpMkLst>
        </pc:cxnChg>
        <pc:cxnChg chg="add mod">
          <ac:chgData name="Guan Wang" userId="5375c050-d6a4-4212-980e-f548dd476485" providerId="ADAL" clId="{7F30AE69-D275-4A6A-BCE6-F80CA7394149}" dt="2024-05-04T01:00:53.681" v="543" actId="1035"/>
          <ac:cxnSpMkLst>
            <pc:docMk/>
            <pc:sldMk cId="4104588341" sldId="304"/>
            <ac:cxnSpMk id="6" creationId="{803DAF3A-3862-78D8-7CFD-5A60ABCF0809}"/>
          </ac:cxnSpMkLst>
        </pc:cxnChg>
        <pc:cxnChg chg="add mod">
          <ac:chgData name="Guan Wang" userId="5375c050-d6a4-4212-980e-f548dd476485" providerId="ADAL" clId="{7F30AE69-D275-4A6A-BCE6-F80CA7394149}" dt="2024-05-04T00:40:46.210" v="454" actId="164"/>
          <ac:cxnSpMkLst>
            <pc:docMk/>
            <pc:sldMk cId="4104588341" sldId="304"/>
            <ac:cxnSpMk id="8" creationId="{F48BD164-C4D9-BE22-02D6-4A7CF897CD43}"/>
          </ac:cxnSpMkLst>
        </pc:cxnChg>
        <pc:cxnChg chg="add mod">
          <ac:chgData name="Guan Wang" userId="5375c050-d6a4-4212-980e-f548dd476485" providerId="ADAL" clId="{7F30AE69-D275-4A6A-BCE6-F80CA7394149}" dt="2024-05-04T00:40:46.210" v="454" actId="164"/>
          <ac:cxnSpMkLst>
            <pc:docMk/>
            <pc:sldMk cId="4104588341" sldId="304"/>
            <ac:cxnSpMk id="9" creationId="{03BAC968-5C4B-B018-9E36-C6C8BB5F604E}"/>
          </ac:cxnSpMkLst>
        </pc:cxnChg>
        <pc:cxnChg chg="add mod">
          <ac:chgData name="Guan Wang" userId="5375c050-d6a4-4212-980e-f548dd476485" providerId="ADAL" clId="{7F30AE69-D275-4A6A-BCE6-F80CA7394149}" dt="2024-05-04T01:00:53.681" v="543" actId="1035"/>
          <ac:cxnSpMkLst>
            <pc:docMk/>
            <pc:sldMk cId="4104588341" sldId="304"/>
            <ac:cxnSpMk id="10" creationId="{CBF56FA9-4C97-CC7E-5F5F-F56A519D3301}"/>
          </ac:cxnSpMkLst>
        </pc:cxnChg>
        <pc:cxnChg chg="mod">
          <ac:chgData name="Guan Wang" userId="5375c050-d6a4-4212-980e-f548dd476485" providerId="ADAL" clId="{7F30AE69-D275-4A6A-BCE6-F80CA7394149}" dt="2024-05-04T00:40:52.712" v="455"/>
          <ac:cxnSpMkLst>
            <pc:docMk/>
            <pc:sldMk cId="4104588341" sldId="304"/>
            <ac:cxnSpMk id="19" creationId="{298DA89B-509D-8DFC-FAB6-AC8DB3C8885D}"/>
          </ac:cxnSpMkLst>
        </pc:cxnChg>
        <pc:cxnChg chg="mod">
          <ac:chgData name="Guan Wang" userId="5375c050-d6a4-4212-980e-f548dd476485" providerId="ADAL" clId="{7F30AE69-D275-4A6A-BCE6-F80CA7394149}" dt="2024-05-04T00:40:52.712" v="455"/>
          <ac:cxnSpMkLst>
            <pc:docMk/>
            <pc:sldMk cId="4104588341" sldId="304"/>
            <ac:cxnSpMk id="20" creationId="{344D69FE-881C-7640-5725-0D964B2FE948}"/>
          </ac:cxnSpMkLst>
        </pc:cxnChg>
        <pc:cxnChg chg="mod">
          <ac:chgData name="Guan Wang" userId="5375c050-d6a4-4212-980e-f548dd476485" providerId="ADAL" clId="{7F30AE69-D275-4A6A-BCE6-F80CA7394149}" dt="2024-05-04T00:41:00.492" v="459"/>
          <ac:cxnSpMkLst>
            <pc:docMk/>
            <pc:sldMk cId="4104588341" sldId="304"/>
            <ac:cxnSpMk id="22" creationId="{4AA037AA-E7DD-1EF2-8AA1-EFA642B0E0F8}"/>
          </ac:cxnSpMkLst>
        </pc:cxnChg>
        <pc:cxnChg chg="mod">
          <ac:chgData name="Guan Wang" userId="5375c050-d6a4-4212-980e-f548dd476485" providerId="ADAL" clId="{7F30AE69-D275-4A6A-BCE6-F80CA7394149}" dt="2024-05-04T00:41:00.492" v="459"/>
          <ac:cxnSpMkLst>
            <pc:docMk/>
            <pc:sldMk cId="4104588341" sldId="304"/>
            <ac:cxnSpMk id="23" creationId="{DD3D8E87-A088-9F3C-0681-CEC5D899A1D8}"/>
          </ac:cxnSpMkLst>
        </pc:cxnChg>
        <pc:cxnChg chg="mod">
          <ac:chgData name="Guan Wang" userId="5375c050-d6a4-4212-980e-f548dd476485" providerId="ADAL" clId="{7F30AE69-D275-4A6A-BCE6-F80CA7394149}" dt="2024-05-04T00:41:04.600" v="461"/>
          <ac:cxnSpMkLst>
            <pc:docMk/>
            <pc:sldMk cId="4104588341" sldId="304"/>
            <ac:cxnSpMk id="25" creationId="{EC479D3E-EF97-D36E-86D8-40EB84DF4930}"/>
          </ac:cxnSpMkLst>
        </pc:cxnChg>
        <pc:cxnChg chg="mod">
          <ac:chgData name="Guan Wang" userId="5375c050-d6a4-4212-980e-f548dd476485" providerId="ADAL" clId="{7F30AE69-D275-4A6A-BCE6-F80CA7394149}" dt="2024-05-04T00:41:04.600" v="461"/>
          <ac:cxnSpMkLst>
            <pc:docMk/>
            <pc:sldMk cId="4104588341" sldId="304"/>
            <ac:cxnSpMk id="26" creationId="{FC060A79-92AA-52C9-4C86-9B315F47C440}"/>
          </ac:cxnSpMkLst>
        </pc:cxnChg>
        <pc:cxnChg chg="mod">
          <ac:chgData name="Guan Wang" userId="5375c050-d6a4-4212-980e-f548dd476485" providerId="ADAL" clId="{7F30AE69-D275-4A6A-BCE6-F80CA7394149}" dt="2024-05-04T00:41:08.310" v="463"/>
          <ac:cxnSpMkLst>
            <pc:docMk/>
            <pc:sldMk cId="4104588341" sldId="304"/>
            <ac:cxnSpMk id="28" creationId="{5D8E3694-8EA2-B5B2-E04E-03E32E75AAF5}"/>
          </ac:cxnSpMkLst>
        </pc:cxnChg>
        <pc:cxnChg chg="mod">
          <ac:chgData name="Guan Wang" userId="5375c050-d6a4-4212-980e-f548dd476485" providerId="ADAL" clId="{7F30AE69-D275-4A6A-BCE6-F80CA7394149}" dt="2024-05-04T00:41:08.310" v="463"/>
          <ac:cxnSpMkLst>
            <pc:docMk/>
            <pc:sldMk cId="4104588341" sldId="304"/>
            <ac:cxnSpMk id="29" creationId="{AE292BD8-00DD-A19F-DB94-E8A3BD0B1964}"/>
          </ac:cxnSpMkLst>
        </pc:cxnChg>
        <pc:cxnChg chg="mod">
          <ac:chgData name="Guan Wang" userId="5375c050-d6a4-4212-980e-f548dd476485" providerId="ADAL" clId="{7F30AE69-D275-4A6A-BCE6-F80CA7394149}" dt="2024-05-04T00:41:15.787" v="466"/>
          <ac:cxnSpMkLst>
            <pc:docMk/>
            <pc:sldMk cId="4104588341" sldId="304"/>
            <ac:cxnSpMk id="31" creationId="{776E75B6-079A-111C-7B4F-56133DC57418}"/>
          </ac:cxnSpMkLst>
        </pc:cxnChg>
        <pc:cxnChg chg="mod">
          <ac:chgData name="Guan Wang" userId="5375c050-d6a4-4212-980e-f548dd476485" providerId="ADAL" clId="{7F30AE69-D275-4A6A-BCE6-F80CA7394149}" dt="2024-05-04T00:41:15.787" v="466"/>
          <ac:cxnSpMkLst>
            <pc:docMk/>
            <pc:sldMk cId="4104588341" sldId="304"/>
            <ac:cxnSpMk id="32" creationId="{B21A9245-076C-0B0D-2BF9-1C1F9F4F1D87}"/>
          </ac:cxnSpMkLst>
        </pc:cxnChg>
        <pc:cxnChg chg="mod">
          <ac:chgData name="Guan Wang" userId="5375c050-d6a4-4212-980e-f548dd476485" providerId="ADAL" clId="{7F30AE69-D275-4A6A-BCE6-F80CA7394149}" dt="2024-05-04T00:41:19.990" v="468"/>
          <ac:cxnSpMkLst>
            <pc:docMk/>
            <pc:sldMk cId="4104588341" sldId="304"/>
            <ac:cxnSpMk id="34" creationId="{BB2D1EAE-1AE3-F82D-885B-866074478ED9}"/>
          </ac:cxnSpMkLst>
        </pc:cxnChg>
        <pc:cxnChg chg="mod">
          <ac:chgData name="Guan Wang" userId="5375c050-d6a4-4212-980e-f548dd476485" providerId="ADAL" clId="{7F30AE69-D275-4A6A-BCE6-F80CA7394149}" dt="2024-05-04T00:41:19.990" v="468"/>
          <ac:cxnSpMkLst>
            <pc:docMk/>
            <pc:sldMk cId="4104588341" sldId="304"/>
            <ac:cxnSpMk id="35" creationId="{02AD1AF3-7C48-2C72-1739-53EB9333EC5D}"/>
          </ac:cxnSpMkLst>
        </pc:cxnChg>
        <pc:cxnChg chg="mod">
          <ac:chgData name="Guan Wang" userId="5375c050-d6a4-4212-980e-f548dd476485" providerId="ADAL" clId="{7F30AE69-D275-4A6A-BCE6-F80CA7394149}" dt="2024-05-04T00:41:23.700" v="470"/>
          <ac:cxnSpMkLst>
            <pc:docMk/>
            <pc:sldMk cId="4104588341" sldId="304"/>
            <ac:cxnSpMk id="37" creationId="{872439C1-699A-258E-5BED-6B9011B876FA}"/>
          </ac:cxnSpMkLst>
        </pc:cxnChg>
        <pc:cxnChg chg="mod">
          <ac:chgData name="Guan Wang" userId="5375c050-d6a4-4212-980e-f548dd476485" providerId="ADAL" clId="{7F30AE69-D275-4A6A-BCE6-F80CA7394149}" dt="2024-05-04T00:41:23.700" v="470"/>
          <ac:cxnSpMkLst>
            <pc:docMk/>
            <pc:sldMk cId="4104588341" sldId="304"/>
            <ac:cxnSpMk id="38" creationId="{F9E9854E-1F21-2128-F31B-61A96E64BC28}"/>
          </ac:cxnSpMkLst>
        </pc:cxnChg>
        <pc:cxnChg chg="add mod">
          <ac:chgData name="Guan Wang" userId="5375c050-d6a4-4212-980e-f548dd476485" providerId="ADAL" clId="{7F30AE69-D275-4A6A-BCE6-F80CA7394149}" dt="2024-05-04T01:00:53.681" v="543" actId="1035"/>
          <ac:cxnSpMkLst>
            <pc:docMk/>
            <pc:sldMk cId="4104588341" sldId="304"/>
            <ac:cxnSpMk id="39" creationId="{C8E9CBC2-7B9B-6829-5C0F-9E5BCBD0CD2B}"/>
          </ac:cxnSpMkLst>
        </pc:cxnChg>
        <pc:cxnChg chg="add mod">
          <ac:chgData name="Guan Wang" userId="5375c050-d6a4-4212-980e-f548dd476485" providerId="ADAL" clId="{7F30AE69-D275-4A6A-BCE6-F80CA7394149}" dt="2024-05-04T01:00:53.681" v="543" actId="1035"/>
          <ac:cxnSpMkLst>
            <pc:docMk/>
            <pc:sldMk cId="4104588341" sldId="304"/>
            <ac:cxnSpMk id="42" creationId="{1F49B161-1370-FA3F-4672-79952442BC21}"/>
          </ac:cxnSpMkLst>
        </pc:cxnChg>
        <pc:cxnChg chg="mod">
          <ac:chgData name="Guan Wang" userId="5375c050-d6a4-4212-980e-f548dd476485" providerId="ADAL" clId="{7F30AE69-D275-4A6A-BCE6-F80CA7394149}" dt="2024-05-04T00:57:08.808" v="481"/>
          <ac:cxnSpMkLst>
            <pc:docMk/>
            <pc:sldMk cId="4104588341" sldId="304"/>
            <ac:cxnSpMk id="45" creationId="{AC132E59-6A78-1073-0139-4D64A0930BE1}"/>
          </ac:cxnSpMkLst>
        </pc:cxnChg>
        <pc:cxnChg chg="mod">
          <ac:chgData name="Guan Wang" userId="5375c050-d6a4-4212-980e-f548dd476485" providerId="ADAL" clId="{7F30AE69-D275-4A6A-BCE6-F80CA7394149}" dt="2024-05-04T00:57:08.808" v="481"/>
          <ac:cxnSpMkLst>
            <pc:docMk/>
            <pc:sldMk cId="4104588341" sldId="304"/>
            <ac:cxnSpMk id="46" creationId="{C2A48C1F-6EF7-66CC-CA42-A9FDA36AA8F4}"/>
          </ac:cxnSpMkLst>
        </pc:cxnChg>
        <pc:cxnChg chg="add mod">
          <ac:chgData name="Guan Wang" userId="5375c050-d6a4-4212-980e-f548dd476485" providerId="ADAL" clId="{7F30AE69-D275-4A6A-BCE6-F80CA7394149}" dt="2024-05-05T15:50:20.433" v="7261" actId="208"/>
          <ac:cxnSpMkLst>
            <pc:docMk/>
            <pc:sldMk cId="4104588341" sldId="304"/>
            <ac:cxnSpMk id="47" creationId="{8354C953-8240-A56E-B27C-1A94E53C8B17}"/>
          </ac:cxnSpMkLst>
        </pc:cxnChg>
        <pc:cxnChg chg="add mod">
          <ac:chgData name="Guan Wang" userId="5375c050-d6a4-4212-980e-f548dd476485" providerId="ADAL" clId="{7F30AE69-D275-4A6A-BCE6-F80CA7394149}" dt="2024-05-05T15:49:55.847" v="7260" actId="208"/>
          <ac:cxnSpMkLst>
            <pc:docMk/>
            <pc:sldMk cId="4104588341" sldId="304"/>
            <ac:cxnSpMk id="52" creationId="{6003BD81-6351-038C-B0BD-F2059E2516CC}"/>
          </ac:cxnSpMkLst>
        </pc:cxnChg>
      </pc:sldChg>
      <pc:sldChg chg="modSp new mod modAnim modNotes modNotesTx">
        <pc:chgData name="Guan Wang" userId="5375c050-d6a4-4212-980e-f548dd476485" providerId="ADAL" clId="{7F30AE69-D275-4A6A-BCE6-F80CA7394149}" dt="2024-05-05T15:57:12.338" v="7383" actId="20577"/>
        <pc:sldMkLst>
          <pc:docMk/>
          <pc:sldMk cId="2624575177" sldId="305"/>
        </pc:sldMkLst>
        <pc:spChg chg="mod">
          <ac:chgData name="Guan Wang" userId="5375c050-d6a4-4212-980e-f548dd476485" providerId="ADAL" clId="{7F30AE69-D275-4A6A-BCE6-F80CA7394149}" dt="2024-05-04T01:16:59.182" v="685" actId="20577"/>
          <ac:spMkLst>
            <pc:docMk/>
            <pc:sldMk cId="2624575177" sldId="305"/>
            <ac:spMk id="2" creationId="{45DC0F4B-CA64-817E-4677-A5AAA6E0CD47}"/>
          </ac:spMkLst>
        </pc:spChg>
        <pc:spChg chg="mod">
          <ac:chgData name="Guan Wang" userId="5375c050-d6a4-4212-980e-f548dd476485" providerId="ADAL" clId="{7F30AE69-D275-4A6A-BCE6-F80CA7394149}" dt="2024-05-04T01:19:46.557" v="808" actId="20577"/>
          <ac:spMkLst>
            <pc:docMk/>
            <pc:sldMk cId="2624575177" sldId="305"/>
            <ac:spMk id="3" creationId="{F1763DE5-0093-D242-BD41-83C6DF1FE74F}"/>
          </ac:spMkLst>
        </pc:spChg>
      </pc:sldChg>
      <pc:sldChg chg="addSp modSp new mod modAnim modNotesTx">
        <pc:chgData name="Guan Wang" userId="5375c050-d6a4-4212-980e-f548dd476485" providerId="ADAL" clId="{7F30AE69-D275-4A6A-BCE6-F80CA7394149}" dt="2024-05-05T16:03:49.331" v="7480" actId="20577"/>
        <pc:sldMkLst>
          <pc:docMk/>
          <pc:sldMk cId="2977654365" sldId="306"/>
        </pc:sldMkLst>
        <pc:spChg chg="mod">
          <ac:chgData name="Guan Wang" userId="5375c050-d6a4-4212-980e-f548dd476485" providerId="ADAL" clId="{7F30AE69-D275-4A6A-BCE6-F80CA7394149}" dt="2024-05-04T05:57:44.285" v="829" actId="20577"/>
          <ac:spMkLst>
            <pc:docMk/>
            <pc:sldMk cId="2977654365" sldId="306"/>
            <ac:spMk id="2" creationId="{2C849BAA-EFFB-F98D-D24A-3200936E6300}"/>
          </ac:spMkLst>
        </pc:spChg>
        <pc:spChg chg="mod">
          <ac:chgData name="Guan Wang" userId="5375c050-d6a4-4212-980e-f548dd476485" providerId="ADAL" clId="{7F30AE69-D275-4A6A-BCE6-F80CA7394149}" dt="2024-05-04T07:34:13.857" v="2719" actId="20577"/>
          <ac:spMkLst>
            <pc:docMk/>
            <pc:sldMk cId="2977654365" sldId="306"/>
            <ac:spMk id="3" creationId="{97E341C2-F951-36D2-08D7-CC2B674C552B}"/>
          </ac:spMkLst>
        </pc:spChg>
        <pc:spChg chg="add mod">
          <ac:chgData name="Guan Wang" userId="5375c050-d6a4-4212-980e-f548dd476485" providerId="ADAL" clId="{7F30AE69-D275-4A6A-BCE6-F80CA7394149}" dt="2024-05-04T06:34:52.794" v="1627" actId="20577"/>
          <ac:spMkLst>
            <pc:docMk/>
            <pc:sldMk cId="2977654365" sldId="306"/>
            <ac:spMk id="4" creationId="{27F9504E-2A96-40D2-7960-5EACC928BBA4}"/>
          </ac:spMkLst>
        </pc:spChg>
        <pc:spChg chg="add mod">
          <ac:chgData name="Guan Wang" userId="5375c050-d6a4-4212-980e-f548dd476485" providerId="ADAL" clId="{7F30AE69-D275-4A6A-BCE6-F80CA7394149}" dt="2024-05-04T06:36:21.306" v="1643" actId="1076"/>
          <ac:spMkLst>
            <pc:docMk/>
            <pc:sldMk cId="2977654365" sldId="306"/>
            <ac:spMk id="13" creationId="{920A2EA2-E23E-C61B-5EE0-9DEAF5F10FA4}"/>
          </ac:spMkLst>
        </pc:spChg>
        <pc:spChg chg="add mod">
          <ac:chgData name="Guan Wang" userId="5375c050-d6a4-4212-980e-f548dd476485" providerId="ADAL" clId="{7F30AE69-D275-4A6A-BCE6-F80CA7394149}" dt="2024-05-04T06:36:29.978" v="1650" actId="1076"/>
          <ac:spMkLst>
            <pc:docMk/>
            <pc:sldMk cId="2977654365" sldId="306"/>
            <ac:spMk id="14" creationId="{F6CED412-2FDF-7EEC-36FB-1F364DD91F0A}"/>
          </ac:spMkLst>
        </pc:spChg>
        <pc:cxnChg chg="add mod">
          <ac:chgData name="Guan Wang" userId="5375c050-d6a4-4212-980e-f548dd476485" providerId="ADAL" clId="{7F30AE69-D275-4A6A-BCE6-F80CA7394149}" dt="2024-05-04T06:35:31.065" v="1630" actId="208"/>
          <ac:cxnSpMkLst>
            <pc:docMk/>
            <pc:sldMk cId="2977654365" sldId="306"/>
            <ac:cxnSpMk id="6" creationId="{3CD84507-E79C-5501-1AD3-54D67F283736}"/>
          </ac:cxnSpMkLst>
        </pc:cxnChg>
        <pc:cxnChg chg="add mod">
          <ac:chgData name="Guan Wang" userId="5375c050-d6a4-4212-980e-f548dd476485" providerId="ADAL" clId="{7F30AE69-D275-4A6A-BCE6-F80CA7394149}" dt="2024-05-04T06:35:42.278" v="1633" actId="14100"/>
          <ac:cxnSpMkLst>
            <pc:docMk/>
            <pc:sldMk cId="2977654365" sldId="306"/>
            <ac:cxnSpMk id="7" creationId="{1F590F97-B705-4D49-C385-375BA5072FA5}"/>
          </ac:cxnSpMkLst>
        </pc:cxnChg>
        <pc:cxnChg chg="add mod">
          <ac:chgData name="Guan Wang" userId="5375c050-d6a4-4212-980e-f548dd476485" providerId="ADAL" clId="{7F30AE69-D275-4A6A-BCE6-F80CA7394149}" dt="2024-05-04T06:36:01.633" v="1638" actId="1076"/>
          <ac:cxnSpMkLst>
            <pc:docMk/>
            <pc:sldMk cId="2977654365" sldId="306"/>
            <ac:cxnSpMk id="11" creationId="{FE1DF91C-22B0-D23B-8166-5863F48D36EE}"/>
          </ac:cxnSpMkLst>
        </pc:cxnChg>
        <pc:cxnChg chg="add mod">
          <ac:chgData name="Guan Wang" userId="5375c050-d6a4-4212-980e-f548dd476485" providerId="ADAL" clId="{7F30AE69-D275-4A6A-BCE6-F80CA7394149}" dt="2024-05-04T06:36:07.553" v="1640" actId="1076"/>
          <ac:cxnSpMkLst>
            <pc:docMk/>
            <pc:sldMk cId="2977654365" sldId="306"/>
            <ac:cxnSpMk id="12" creationId="{6B11CE2B-AC2B-C2AA-B6A8-B1E5F982BC36}"/>
          </ac:cxnSpMkLst>
        </pc:cxnChg>
      </pc:sldChg>
      <pc:sldChg chg="addSp delSp modSp new mod delAnim modAnim modNotesTx">
        <pc:chgData name="Guan Wang" userId="5375c050-d6a4-4212-980e-f548dd476485" providerId="ADAL" clId="{7F30AE69-D275-4A6A-BCE6-F80CA7394149}" dt="2024-05-05T15:28:20.289" v="6708"/>
        <pc:sldMkLst>
          <pc:docMk/>
          <pc:sldMk cId="2484500570" sldId="307"/>
        </pc:sldMkLst>
        <pc:spChg chg="mod">
          <ac:chgData name="Guan Wang" userId="5375c050-d6a4-4212-980e-f548dd476485" providerId="ADAL" clId="{7F30AE69-D275-4A6A-BCE6-F80CA7394149}" dt="2024-05-04T07:44:03.585" v="3730" actId="27636"/>
          <ac:spMkLst>
            <pc:docMk/>
            <pc:sldMk cId="2484500570" sldId="307"/>
            <ac:spMk id="2" creationId="{7986B5B1-7110-D13E-EF64-7D80B34DC4F8}"/>
          </ac:spMkLst>
        </pc:spChg>
        <pc:spChg chg="mod">
          <ac:chgData name="Guan Wang" userId="5375c050-d6a4-4212-980e-f548dd476485" providerId="ADAL" clId="{7F30AE69-D275-4A6A-BCE6-F80CA7394149}" dt="2024-05-05T15:21:45.783" v="6632" actId="20577"/>
          <ac:spMkLst>
            <pc:docMk/>
            <pc:sldMk cId="2484500570" sldId="307"/>
            <ac:spMk id="3" creationId="{CE25933E-DB1F-1814-05FF-CD7D822D7197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8" creationId="{2138415D-228E-4EAE-CAC0-284FCCE411D6}"/>
          </ac:spMkLst>
        </pc:spChg>
        <pc:spChg chg="add del mod">
          <ac:chgData name="Guan Wang" userId="5375c050-d6a4-4212-980e-f548dd476485" providerId="ADAL" clId="{7F30AE69-D275-4A6A-BCE6-F80CA7394149}" dt="2024-05-05T14:53:08.094" v="5979" actId="478"/>
          <ac:spMkLst>
            <pc:docMk/>
            <pc:sldMk cId="2484500570" sldId="307"/>
            <ac:spMk id="9" creationId="{B2963AD1-70A6-C24E-7B8D-5E9E540AF93B}"/>
          </ac:spMkLst>
        </pc:spChg>
        <pc:spChg chg="add del mod">
          <ac:chgData name="Guan Wang" userId="5375c050-d6a4-4212-980e-f548dd476485" providerId="ADAL" clId="{7F30AE69-D275-4A6A-BCE6-F80CA7394149}" dt="2024-05-05T14:53:08.094" v="5979" actId="478"/>
          <ac:spMkLst>
            <pc:docMk/>
            <pc:sldMk cId="2484500570" sldId="307"/>
            <ac:spMk id="11" creationId="{83886B5D-535A-A5FF-A03A-19956E7CAB91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15" creationId="{3F414062-4F1B-F853-6036-512050E48071}"/>
          </ac:spMkLst>
        </pc:spChg>
        <pc:spChg chg="add del mod">
          <ac:chgData name="Guan Wang" userId="5375c050-d6a4-4212-980e-f548dd476485" providerId="ADAL" clId="{7F30AE69-D275-4A6A-BCE6-F80CA7394149}" dt="2024-05-05T14:53:09.610" v="5980" actId="478"/>
          <ac:spMkLst>
            <pc:docMk/>
            <pc:sldMk cId="2484500570" sldId="307"/>
            <ac:spMk id="16" creationId="{8750C893-F572-E46F-FE66-F3F6650688AA}"/>
          </ac:spMkLst>
        </pc:spChg>
        <pc:spChg chg="add del mod">
          <ac:chgData name="Guan Wang" userId="5375c050-d6a4-4212-980e-f548dd476485" providerId="ADAL" clId="{7F30AE69-D275-4A6A-BCE6-F80CA7394149}" dt="2024-05-05T14:53:09.610" v="5980" actId="478"/>
          <ac:spMkLst>
            <pc:docMk/>
            <pc:sldMk cId="2484500570" sldId="307"/>
            <ac:spMk id="17" creationId="{73772BA6-155E-211A-F3DB-0BD29197FB66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18" creationId="{83387881-7C4D-2EE5-EE6C-F3095886026E}"/>
          </ac:spMkLst>
        </pc:spChg>
        <pc:spChg chg="add mod">
          <ac:chgData name="Guan Wang" userId="5375c050-d6a4-4212-980e-f548dd476485" providerId="ADAL" clId="{7F30AE69-D275-4A6A-BCE6-F80CA7394149}" dt="2024-05-05T14:54:11.408" v="6039" actId="1035"/>
          <ac:spMkLst>
            <pc:docMk/>
            <pc:sldMk cId="2484500570" sldId="307"/>
            <ac:spMk id="19" creationId="{5CADC4A1-2A1A-3893-126F-9C5210294730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20" creationId="{38C5D872-B1F2-B24E-D98C-A620294BD7EA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21" creationId="{D462C3DD-5458-742D-409A-3C7C2260AA53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22" creationId="{2CBE258B-1BE8-DEC2-5019-29351DE103FD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23" creationId="{95C1CB8E-5752-AAE1-F077-AA89801DD287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24" creationId="{987117C0-25F6-7834-A1A2-346B710B4FE1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25" creationId="{F9AFB90F-3A50-1F34-A19A-4078A8BCEA34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26" creationId="{2AE5178E-D3C9-B0F2-5051-8545E4947895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27" creationId="{30B9FEC3-79BE-4A91-CF26-B6C5F64B4B80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28" creationId="{FD9AA50E-CDF1-1BC1-47AB-1F5197186B68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29" creationId="{47BF170B-B1F1-5B5D-5047-05CDCBBF0FF1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30" creationId="{A8EA4776-2C79-257A-5E66-CB38523F2836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31" creationId="{FC1D2DDE-9593-D96D-702D-FB6E352C3C9B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32" creationId="{C93AED7E-FCD3-FCE2-2F95-152F71B786F8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33" creationId="{4248C5B8-3EA7-22CB-5EEC-8F54D442858C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34" creationId="{63935BDE-AA20-6408-DD7C-B71363BF2BC2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35" creationId="{31C2C40F-801D-6538-FCA8-D5EEEA67871F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36" creationId="{BC430017-A256-439C-F34A-196C5ACA392A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37" creationId="{44749F31-FD2E-1AD2-EF03-8E7D5A24E5D1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38" creationId="{68D34419-BCF9-70F8-DC41-AC073B900873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39" creationId="{6877CA24-2CF8-EBF2-FD0E-BCA1F6A1F85B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40" creationId="{7DD17CA7-DB03-3FF5-6298-A5223AA16729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41" creationId="{A5A7A862-1EFD-1CD7-1FD2-3BA3562156C2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42" creationId="{753A77EF-2A1E-13B8-87A8-AD468202DF74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43" creationId="{C1E2598A-ED22-46DD-22DC-75F30A686B56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44" creationId="{A813D8B7-FF5B-5D16-169D-FD5CAE71D31B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45" creationId="{16748C7D-7AA0-1F49-BD6B-04FA961136C7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46" creationId="{6D1400C0-0FFA-7786-BE7A-1F6EB0070195}"/>
          </ac:spMkLst>
        </pc:spChg>
        <pc:spChg chg="add mod">
          <ac:chgData name="Guan Wang" userId="5375c050-d6a4-4212-980e-f548dd476485" providerId="ADAL" clId="{7F30AE69-D275-4A6A-BCE6-F80CA7394149}" dt="2024-05-05T15:21:08.505" v="6626" actId="14100"/>
          <ac:spMkLst>
            <pc:docMk/>
            <pc:sldMk cId="2484500570" sldId="307"/>
            <ac:spMk id="49" creationId="{A7CFAB65-EE02-C665-D160-8EB28643F167}"/>
          </ac:spMkLst>
        </pc:spChg>
        <pc:cxnChg chg="add mod">
          <ac:chgData name="Guan Wang" userId="5375c050-d6a4-4212-980e-f548dd476485" providerId="ADAL" clId="{7F30AE69-D275-4A6A-BCE6-F80CA7394149}" dt="2024-05-05T14:54:22.236" v="6062" actId="1038"/>
          <ac:cxnSpMkLst>
            <pc:docMk/>
            <pc:sldMk cId="2484500570" sldId="307"/>
            <ac:cxnSpMk id="4" creationId="{776543D2-6960-B427-BCB6-67BE60163100}"/>
          </ac:cxnSpMkLst>
        </pc:cxnChg>
        <pc:cxnChg chg="add mod">
          <ac:chgData name="Guan Wang" userId="5375c050-d6a4-4212-980e-f548dd476485" providerId="ADAL" clId="{7F30AE69-D275-4A6A-BCE6-F80CA7394149}" dt="2024-05-05T14:54:32.903" v="6064" actId="14100"/>
          <ac:cxnSpMkLst>
            <pc:docMk/>
            <pc:sldMk cId="2484500570" sldId="307"/>
            <ac:cxnSpMk id="5" creationId="{6D1818EB-36A5-F272-6B67-C5E4A6346D21}"/>
          </ac:cxnSpMkLst>
        </pc:cxnChg>
        <pc:cxnChg chg="add mod">
          <ac:chgData name="Guan Wang" userId="5375c050-d6a4-4212-980e-f548dd476485" providerId="ADAL" clId="{7F30AE69-D275-4A6A-BCE6-F80CA7394149}" dt="2024-05-05T14:54:22.236" v="6062" actId="1038"/>
          <ac:cxnSpMkLst>
            <pc:docMk/>
            <pc:sldMk cId="2484500570" sldId="307"/>
            <ac:cxnSpMk id="6" creationId="{5C59CD73-445F-AC69-D80A-CA36E83E7CD0}"/>
          </ac:cxnSpMkLst>
        </pc:cxnChg>
        <pc:cxnChg chg="add del mod">
          <ac:chgData name="Guan Wang" userId="5375c050-d6a4-4212-980e-f548dd476485" providerId="ADAL" clId="{7F30AE69-D275-4A6A-BCE6-F80CA7394149}" dt="2024-05-05T14:52:25.136" v="5967" actId="478"/>
          <ac:cxnSpMkLst>
            <pc:docMk/>
            <pc:sldMk cId="2484500570" sldId="307"/>
            <ac:cxnSpMk id="7" creationId="{B87C1D09-8272-1628-D384-345513E172A1}"/>
          </ac:cxnSpMkLst>
        </pc:cxnChg>
        <pc:cxnChg chg="add mod">
          <ac:chgData name="Guan Wang" userId="5375c050-d6a4-4212-980e-f548dd476485" providerId="ADAL" clId="{7F30AE69-D275-4A6A-BCE6-F80CA7394149}" dt="2024-05-05T14:54:22.236" v="6062" actId="1038"/>
          <ac:cxnSpMkLst>
            <pc:docMk/>
            <pc:sldMk cId="2484500570" sldId="307"/>
            <ac:cxnSpMk id="10" creationId="{B7AF070D-2546-3276-249E-FB9D82539B1B}"/>
          </ac:cxnSpMkLst>
        </pc:cxnChg>
        <pc:cxnChg chg="add mod">
          <ac:chgData name="Guan Wang" userId="5375c050-d6a4-4212-980e-f548dd476485" providerId="ADAL" clId="{7F30AE69-D275-4A6A-BCE6-F80CA7394149}" dt="2024-05-05T14:54:22.236" v="6062" actId="1038"/>
          <ac:cxnSpMkLst>
            <pc:docMk/>
            <pc:sldMk cId="2484500570" sldId="307"/>
            <ac:cxnSpMk id="12" creationId="{AE43F244-6E28-A51B-C255-76965D936737}"/>
          </ac:cxnSpMkLst>
        </pc:cxnChg>
        <pc:cxnChg chg="add del mod">
          <ac:chgData name="Guan Wang" userId="5375c050-d6a4-4212-980e-f548dd476485" providerId="ADAL" clId="{7F30AE69-D275-4A6A-BCE6-F80CA7394149}" dt="2024-05-05T14:52:24.108" v="5966" actId="478"/>
          <ac:cxnSpMkLst>
            <pc:docMk/>
            <pc:sldMk cId="2484500570" sldId="307"/>
            <ac:cxnSpMk id="13" creationId="{B6BE2211-549D-80D1-6640-39E31FB83E81}"/>
          </ac:cxnSpMkLst>
        </pc:cxnChg>
        <pc:cxnChg chg="add mod">
          <ac:chgData name="Guan Wang" userId="5375c050-d6a4-4212-980e-f548dd476485" providerId="ADAL" clId="{7F30AE69-D275-4A6A-BCE6-F80CA7394149}" dt="2024-05-05T14:54:22.236" v="6062" actId="1038"/>
          <ac:cxnSpMkLst>
            <pc:docMk/>
            <pc:sldMk cId="2484500570" sldId="307"/>
            <ac:cxnSpMk id="14" creationId="{5BBB1B64-C192-FA77-ED79-0CDECDCE7B0E}"/>
          </ac:cxnSpMkLst>
        </pc:cxnChg>
      </pc:sldChg>
      <pc:sldChg chg="addSp delSp modSp new mod">
        <pc:chgData name="Guan Wang" userId="5375c050-d6a4-4212-980e-f548dd476485" providerId="ADAL" clId="{7F30AE69-D275-4A6A-BCE6-F80CA7394149}" dt="2024-05-05T15:24:00.882" v="6686" actId="21"/>
        <pc:sldMkLst>
          <pc:docMk/>
          <pc:sldMk cId="3438040821" sldId="308"/>
        </pc:sldMkLst>
        <pc:spChg chg="mod">
          <ac:chgData name="Guan Wang" userId="5375c050-d6a4-4212-980e-f548dd476485" providerId="ADAL" clId="{7F30AE69-D275-4A6A-BCE6-F80CA7394149}" dt="2024-05-04T07:44:03.624" v="3731" actId="27636"/>
          <ac:spMkLst>
            <pc:docMk/>
            <pc:sldMk cId="3438040821" sldId="308"/>
            <ac:spMk id="2" creationId="{892C339B-1E54-108F-3E34-B59F779AC615}"/>
          </ac:spMkLst>
        </pc:spChg>
        <pc:spChg chg="add del mod">
          <ac:chgData name="Guan Wang" userId="5375c050-d6a4-4212-980e-f548dd476485" providerId="ADAL" clId="{7F30AE69-D275-4A6A-BCE6-F80CA7394149}" dt="2024-05-05T15:24:00.882" v="6686" actId="21"/>
          <ac:spMkLst>
            <pc:docMk/>
            <pc:sldMk cId="3438040821" sldId="308"/>
            <ac:spMk id="3" creationId="{016B8E2A-026A-FC32-E3D8-79C7F2D987CE}"/>
          </ac:spMkLst>
        </pc:spChg>
        <pc:spChg chg="add mod">
          <ac:chgData name="Guan Wang" userId="5375c050-d6a4-4212-980e-f548dd476485" providerId="ADAL" clId="{7F30AE69-D275-4A6A-BCE6-F80CA7394149}" dt="2024-05-05T14:23:00.091" v="5657"/>
          <ac:spMkLst>
            <pc:docMk/>
            <pc:sldMk cId="3438040821" sldId="308"/>
            <ac:spMk id="4" creationId="{9F2628D1-CE3B-A7E1-A6C2-02602348F426}"/>
          </ac:spMkLst>
        </pc:spChg>
        <pc:spChg chg="add mod">
          <ac:chgData name="Guan Wang" userId="5375c050-d6a4-4212-980e-f548dd476485" providerId="ADAL" clId="{7F30AE69-D275-4A6A-BCE6-F80CA7394149}" dt="2024-05-05T14:23:03.317" v="5659"/>
          <ac:spMkLst>
            <pc:docMk/>
            <pc:sldMk cId="3438040821" sldId="308"/>
            <ac:spMk id="5" creationId="{F6270C48-538D-CBA9-5E8A-378D2A9F7A27}"/>
          </ac:spMkLst>
        </pc:spChg>
      </pc:sldChg>
      <pc:sldChg chg="modSp new mod">
        <pc:chgData name="Guan Wang" userId="5375c050-d6a4-4212-980e-f548dd476485" providerId="ADAL" clId="{7F30AE69-D275-4A6A-BCE6-F80CA7394149}" dt="2024-05-04T07:44:03.654" v="3732" actId="27636"/>
        <pc:sldMkLst>
          <pc:docMk/>
          <pc:sldMk cId="629199185" sldId="309"/>
        </pc:sldMkLst>
        <pc:spChg chg="mod">
          <ac:chgData name="Guan Wang" userId="5375c050-d6a4-4212-980e-f548dd476485" providerId="ADAL" clId="{7F30AE69-D275-4A6A-BCE6-F80CA7394149}" dt="2024-05-04T07:44:03.654" v="3732" actId="27636"/>
          <ac:spMkLst>
            <pc:docMk/>
            <pc:sldMk cId="629199185" sldId="309"/>
            <ac:spMk id="2" creationId="{7EC16B99-8715-8F95-836D-E3C6B9CF3A54}"/>
          </ac:spMkLst>
        </pc:spChg>
      </pc:sldChg>
      <pc:sldChg chg="modSp new mod">
        <pc:chgData name="Guan Wang" userId="5375c050-d6a4-4212-980e-f548dd476485" providerId="ADAL" clId="{7F30AE69-D275-4A6A-BCE6-F80CA7394149}" dt="2024-05-04T07:44:03.685" v="3733" actId="27636"/>
        <pc:sldMkLst>
          <pc:docMk/>
          <pc:sldMk cId="3838195969" sldId="310"/>
        </pc:sldMkLst>
        <pc:spChg chg="mod">
          <ac:chgData name="Guan Wang" userId="5375c050-d6a4-4212-980e-f548dd476485" providerId="ADAL" clId="{7F30AE69-D275-4A6A-BCE6-F80CA7394149}" dt="2024-05-04T07:44:03.685" v="3733" actId="27636"/>
          <ac:spMkLst>
            <pc:docMk/>
            <pc:sldMk cId="3838195969" sldId="310"/>
            <ac:spMk id="2" creationId="{42F6F915-CD9D-D620-FA19-2370197612BE}"/>
          </ac:spMkLst>
        </pc:spChg>
      </pc:sldChg>
      <pc:sldChg chg="modSp new mod">
        <pc:chgData name="Guan Wang" userId="5375c050-d6a4-4212-980e-f548dd476485" providerId="ADAL" clId="{7F30AE69-D275-4A6A-BCE6-F80CA7394149}" dt="2024-05-04T07:44:03.717" v="3734" actId="27636"/>
        <pc:sldMkLst>
          <pc:docMk/>
          <pc:sldMk cId="1370825274" sldId="311"/>
        </pc:sldMkLst>
        <pc:spChg chg="mod">
          <ac:chgData name="Guan Wang" userId="5375c050-d6a4-4212-980e-f548dd476485" providerId="ADAL" clId="{7F30AE69-D275-4A6A-BCE6-F80CA7394149}" dt="2024-05-04T07:44:03.717" v="3734" actId="27636"/>
          <ac:spMkLst>
            <pc:docMk/>
            <pc:sldMk cId="1370825274" sldId="311"/>
            <ac:spMk id="2" creationId="{B62ABBFB-449C-C621-3C1B-D5F3B59A6400}"/>
          </ac:spMkLst>
        </pc:spChg>
      </pc:sldChg>
      <pc:sldChg chg="delSp modSp new mod">
        <pc:chgData name="Guan Wang" userId="5375c050-d6a4-4212-980e-f548dd476485" providerId="ADAL" clId="{7F30AE69-D275-4A6A-BCE6-F80CA7394149}" dt="2024-05-05T09:58:39.732" v="5023" actId="122"/>
        <pc:sldMkLst>
          <pc:docMk/>
          <pc:sldMk cId="2255061590" sldId="312"/>
        </pc:sldMkLst>
        <pc:spChg chg="mod">
          <ac:chgData name="Guan Wang" userId="5375c050-d6a4-4212-980e-f548dd476485" providerId="ADAL" clId="{7F30AE69-D275-4A6A-BCE6-F80CA7394149}" dt="2024-05-05T09:58:39.732" v="5023" actId="122"/>
          <ac:spMkLst>
            <pc:docMk/>
            <pc:sldMk cId="2255061590" sldId="312"/>
            <ac:spMk id="2" creationId="{ADF9A075-E806-9FCB-7E59-6F0589299C7A}"/>
          </ac:spMkLst>
        </pc:spChg>
        <pc:spChg chg="del">
          <ac:chgData name="Guan Wang" userId="5375c050-d6a4-4212-980e-f548dd476485" providerId="ADAL" clId="{7F30AE69-D275-4A6A-BCE6-F80CA7394149}" dt="2024-05-05T09:58:34.124" v="5021" actId="478"/>
          <ac:spMkLst>
            <pc:docMk/>
            <pc:sldMk cId="2255061590" sldId="312"/>
            <ac:spMk id="3" creationId="{D5DDBC4F-2D03-39C0-FD65-AF21A3AFEBD6}"/>
          </ac:spMkLst>
        </pc:spChg>
      </pc:sldChg>
      <pc:sldChg chg="addSp modSp new mod modAnim modNotesTx">
        <pc:chgData name="Guan Wang" userId="5375c050-d6a4-4212-980e-f548dd476485" providerId="ADAL" clId="{7F30AE69-D275-4A6A-BCE6-F80CA7394149}" dt="2024-05-05T15:28:16.208" v="6707"/>
        <pc:sldMkLst>
          <pc:docMk/>
          <pc:sldMk cId="4089648078" sldId="313"/>
        </pc:sldMkLst>
        <pc:spChg chg="mod">
          <ac:chgData name="Guan Wang" userId="5375c050-d6a4-4212-980e-f548dd476485" providerId="ADAL" clId="{7F30AE69-D275-4A6A-BCE6-F80CA7394149}" dt="2024-05-05T13:48:05.025" v="5417" actId="27636"/>
          <ac:spMkLst>
            <pc:docMk/>
            <pc:sldMk cId="4089648078" sldId="313"/>
            <ac:spMk id="2" creationId="{FDA9CCF9-CDC2-0A63-2DCC-ED119527D362}"/>
          </ac:spMkLst>
        </pc:spChg>
        <pc:spChg chg="mod">
          <ac:chgData name="Guan Wang" userId="5375c050-d6a4-4212-980e-f548dd476485" providerId="ADAL" clId="{7F30AE69-D275-4A6A-BCE6-F80CA7394149}" dt="2024-05-05T14:21:38.743" v="5648" actId="20577"/>
          <ac:spMkLst>
            <pc:docMk/>
            <pc:sldMk cId="4089648078" sldId="313"/>
            <ac:spMk id="3" creationId="{AF3BF348-1D56-B510-DF23-D4C19E90494E}"/>
          </ac:spMkLst>
        </pc:spChg>
        <pc:spChg chg="add mod">
          <ac:chgData name="Guan Wang" userId="5375c050-d6a4-4212-980e-f548dd476485" providerId="ADAL" clId="{7F30AE69-D275-4A6A-BCE6-F80CA7394149}" dt="2024-05-05T13:49:40.666" v="5435" actId="1076"/>
          <ac:spMkLst>
            <pc:docMk/>
            <pc:sldMk cId="4089648078" sldId="313"/>
            <ac:spMk id="8" creationId="{A4400A6B-725A-E7B1-99AA-94512B872F3F}"/>
          </ac:spMkLst>
        </pc:spChg>
        <pc:spChg chg="add mod">
          <ac:chgData name="Guan Wang" userId="5375c050-d6a4-4212-980e-f548dd476485" providerId="ADAL" clId="{7F30AE69-D275-4A6A-BCE6-F80CA7394149}" dt="2024-05-05T13:49:50.845" v="5439" actId="1076"/>
          <ac:spMkLst>
            <pc:docMk/>
            <pc:sldMk cId="4089648078" sldId="313"/>
            <ac:spMk id="9" creationId="{DF58AF37-1C60-B722-4B92-C6BF48D6E3E7}"/>
          </ac:spMkLst>
        </pc:spChg>
        <pc:spChg chg="add mod">
          <ac:chgData name="Guan Wang" userId="5375c050-d6a4-4212-980e-f548dd476485" providerId="ADAL" clId="{7F30AE69-D275-4A6A-BCE6-F80CA7394149}" dt="2024-05-05T13:50:02.108" v="5442" actId="20577"/>
          <ac:spMkLst>
            <pc:docMk/>
            <pc:sldMk cId="4089648078" sldId="313"/>
            <ac:spMk id="20" creationId="{FD694086-AF8D-EA29-BAAB-BCEB5221A4B7}"/>
          </ac:spMkLst>
        </pc:spChg>
        <pc:spChg chg="add mod">
          <ac:chgData name="Guan Wang" userId="5375c050-d6a4-4212-980e-f548dd476485" providerId="ADAL" clId="{7F30AE69-D275-4A6A-BCE6-F80CA7394149}" dt="2024-05-05T13:50:42.129" v="5456" actId="1076"/>
          <ac:spMkLst>
            <pc:docMk/>
            <pc:sldMk cId="4089648078" sldId="313"/>
            <ac:spMk id="26" creationId="{038EC0E4-A098-8B6D-1F7E-A97B3AE02B96}"/>
          </ac:spMkLst>
        </pc:spChg>
        <pc:spChg chg="add mod">
          <ac:chgData name="Guan Wang" userId="5375c050-d6a4-4212-980e-f548dd476485" providerId="ADAL" clId="{7F30AE69-D275-4A6A-BCE6-F80CA7394149}" dt="2024-05-05T13:50:49.014" v="5458" actId="1076"/>
          <ac:spMkLst>
            <pc:docMk/>
            <pc:sldMk cId="4089648078" sldId="313"/>
            <ac:spMk id="27" creationId="{86FC4050-4F1E-CA0A-B3B2-F9FAC7E046FB}"/>
          </ac:spMkLst>
        </pc:spChg>
        <pc:spChg chg="add mod">
          <ac:chgData name="Guan Wang" userId="5375c050-d6a4-4212-980e-f548dd476485" providerId="ADAL" clId="{7F30AE69-D275-4A6A-BCE6-F80CA7394149}" dt="2024-05-05T13:50:57.516" v="5460" actId="1076"/>
          <ac:spMkLst>
            <pc:docMk/>
            <pc:sldMk cId="4089648078" sldId="313"/>
            <ac:spMk id="28" creationId="{540CB305-CCDB-0C3C-AADB-0BA98C1E7FC6}"/>
          </ac:spMkLst>
        </pc:spChg>
        <pc:spChg chg="add mod">
          <ac:chgData name="Guan Wang" userId="5375c050-d6a4-4212-980e-f548dd476485" providerId="ADAL" clId="{7F30AE69-D275-4A6A-BCE6-F80CA7394149}" dt="2024-05-05T13:52:38.998" v="5499"/>
          <ac:spMkLst>
            <pc:docMk/>
            <pc:sldMk cId="4089648078" sldId="313"/>
            <ac:spMk id="29" creationId="{FF06CF95-5C66-0A38-4914-CD5B23E0FC29}"/>
          </ac:spMkLst>
        </pc:spChg>
        <pc:spChg chg="add mod">
          <ac:chgData name="Guan Wang" userId="5375c050-d6a4-4212-980e-f548dd476485" providerId="ADAL" clId="{7F30AE69-D275-4A6A-BCE6-F80CA7394149}" dt="2024-05-05T13:52:47.076" v="5503" actId="20577"/>
          <ac:spMkLst>
            <pc:docMk/>
            <pc:sldMk cId="4089648078" sldId="313"/>
            <ac:spMk id="30" creationId="{8554905C-DC76-42F7-EE2A-20DA0EE9C401}"/>
          </ac:spMkLst>
        </pc:spChg>
        <pc:spChg chg="add mod">
          <ac:chgData name="Guan Wang" userId="5375c050-d6a4-4212-980e-f548dd476485" providerId="ADAL" clId="{7F30AE69-D275-4A6A-BCE6-F80CA7394149}" dt="2024-05-05T13:53:16.234" v="5508" actId="1076"/>
          <ac:spMkLst>
            <pc:docMk/>
            <pc:sldMk cId="4089648078" sldId="313"/>
            <ac:spMk id="31" creationId="{D255BFDE-B694-C05C-9708-409DD914305A}"/>
          </ac:spMkLst>
        </pc:spChg>
        <pc:spChg chg="add mod">
          <ac:chgData name="Guan Wang" userId="5375c050-d6a4-4212-980e-f548dd476485" providerId="ADAL" clId="{7F30AE69-D275-4A6A-BCE6-F80CA7394149}" dt="2024-05-05T13:53:25.355" v="5515" actId="1076"/>
          <ac:spMkLst>
            <pc:docMk/>
            <pc:sldMk cId="4089648078" sldId="313"/>
            <ac:spMk id="32" creationId="{DB0E7F3B-5A0A-0FDE-69CF-374B305469EC}"/>
          </ac:spMkLst>
        </pc:spChg>
        <pc:spChg chg="add mod">
          <ac:chgData name="Guan Wang" userId="5375c050-d6a4-4212-980e-f548dd476485" providerId="ADAL" clId="{7F30AE69-D275-4A6A-BCE6-F80CA7394149}" dt="2024-05-05T13:53:26.690" v="5516" actId="1076"/>
          <ac:spMkLst>
            <pc:docMk/>
            <pc:sldMk cId="4089648078" sldId="313"/>
            <ac:spMk id="33" creationId="{F67A167D-3E36-1743-7CB9-FB1DA4F5B6C5}"/>
          </ac:spMkLst>
        </pc:spChg>
        <pc:spChg chg="add mod">
          <ac:chgData name="Guan Wang" userId="5375c050-d6a4-4212-980e-f548dd476485" providerId="ADAL" clId="{7F30AE69-D275-4A6A-BCE6-F80CA7394149}" dt="2024-05-05T13:53:27.744" v="5517" actId="1076"/>
          <ac:spMkLst>
            <pc:docMk/>
            <pc:sldMk cId="4089648078" sldId="313"/>
            <ac:spMk id="34" creationId="{910FC321-5BD7-EB54-3012-98C4C9FBD014}"/>
          </ac:spMkLst>
        </pc:spChg>
        <pc:spChg chg="add mod">
          <ac:chgData name="Guan Wang" userId="5375c050-d6a4-4212-980e-f548dd476485" providerId="ADAL" clId="{7F30AE69-D275-4A6A-BCE6-F80CA7394149}" dt="2024-05-05T13:53:29.158" v="5518" actId="1076"/>
          <ac:spMkLst>
            <pc:docMk/>
            <pc:sldMk cId="4089648078" sldId="313"/>
            <ac:spMk id="35" creationId="{B195E683-A1E3-3665-F99F-F4B64549E226}"/>
          </ac:spMkLst>
        </pc:spChg>
        <pc:spChg chg="add mod">
          <ac:chgData name="Guan Wang" userId="5375c050-d6a4-4212-980e-f548dd476485" providerId="ADAL" clId="{7F30AE69-D275-4A6A-BCE6-F80CA7394149}" dt="2024-05-05T13:53:31.245" v="5519" actId="1076"/>
          <ac:spMkLst>
            <pc:docMk/>
            <pc:sldMk cId="4089648078" sldId="313"/>
            <ac:spMk id="36" creationId="{587BB3DF-CCA3-1424-8FD9-31A345EBC844}"/>
          </ac:spMkLst>
        </pc:spChg>
        <pc:spChg chg="add mod">
          <ac:chgData name="Guan Wang" userId="5375c050-d6a4-4212-980e-f548dd476485" providerId="ADAL" clId="{7F30AE69-D275-4A6A-BCE6-F80CA7394149}" dt="2024-05-05T13:53:32.675" v="5520" actId="1076"/>
          <ac:spMkLst>
            <pc:docMk/>
            <pc:sldMk cId="4089648078" sldId="313"/>
            <ac:spMk id="37" creationId="{DB90D8E7-5DFA-69A2-A4C2-20D44B16C208}"/>
          </ac:spMkLst>
        </pc:spChg>
        <pc:spChg chg="add mod">
          <ac:chgData name="Guan Wang" userId="5375c050-d6a4-4212-980e-f548dd476485" providerId="ADAL" clId="{7F30AE69-D275-4A6A-BCE6-F80CA7394149}" dt="2024-05-05T13:53:47.829" v="5527" actId="1076"/>
          <ac:spMkLst>
            <pc:docMk/>
            <pc:sldMk cId="4089648078" sldId="313"/>
            <ac:spMk id="38" creationId="{6B90DD03-FA97-6E88-837E-7098BE9CF9FF}"/>
          </ac:spMkLst>
        </pc:spChg>
        <pc:spChg chg="add mod">
          <ac:chgData name="Guan Wang" userId="5375c050-d6a4-4212-980e-f548dd476485" providerId="ADAL" clId="{7F30AE69-D275-4A6A-BCE6-F80CA7394149}" dt="2024-05-05T13:53:44.336" v="5525" actId="1076"/>
          <ac:spMkLst>
            <pc:docMk/>
            <pc:sldMk cId="4089648078" sldId="313"/>
            <ac:spMk id="39" creationId="{2403A015-9880-311A-997B-7847DE96548C}"/>
          </ac:spMkLst>
        </pc:spChg>
        <pc:spChg chg="add mod">
          <ac:chgData name="Guan Wang" userId="5375c050-d6a4-4212-980e-f548dd476485" providerId="ADAL" clId="{7F30AE69-D275-4A6A-BCE6-F80CA7394149}" dt="2024-05-05T13:53:45.043" v="5526"/>
          <ac:spMkLst>
            <pc:docMk/>
            <pc:sldMk cId="4089648078" sldId="313"/>
            <ac:spMk id="40" creationId="{B2101379-A725-C78F-4077-674ACC2CA9E2}"/>
          </ac:spMkLst>
        </pc:spChg>
        <pc:spChg chg="add mod">
          <ac:chgData name="Guan Wang" userId="5375c050-d6a4-4212-980e-f548dd476485" providerId="ADAL" clId="{7F30AE69-D275-4A6A-BCE6-F80CA7394149}" dt="2024-05-05T13:53:50.140" v="5529" actId="1076"/>
          <ac:spMkLst>
            <pc:docMk/>
            <pc:sldMk cId="4089648078" sldId="313"/>
            <ac:spMk id="41" creationId="{84C54D39-1427-B95E-B319-9929A5091F2E}"/>
          </ac:spMkLst>
        </pc:spChg>
        <pc:spChg chg="add mod">
          <ac:chgData name="Guan Wang" userId="5375c050-d6a4-4212-980e-f548dd476485" providerId="ADAL" clId="{7F30AE69-D275-4A6A-BCE6-F80CA7394149}" dt="2024-05-05T13:53:55.381" v="5531" actId="1076"/>
          <ac:spMkLst>
            <pc:docMk/>
            <pc:sldMk cId="4089648078" sldId="313"/>
            <ac:spMk id="42" creationId="{64A93541-09E3-B709-7F9D-00F2830A3652}"/>
          </ac:spMkLst>
        </pc:spChg>
        <pc:spChg chg="add mod">
          <ac:chgData name="Guan Wang" userId="5375c050-d6a4-4212-980e-f548dd476485" providerId="ADAL" clId="{7F30AE69-D275-4A6A-BCE6-F80CA7394149}" dt="2024-05-05T13:53:58.600" v="5533" actId="1076"/>
          <ac:spMkLst>
            <pc:docMk/>
            <pc:sldMk cId="4089648078" sldId="313"/>
            <ac:spMk id="43" creationId="{12D51DF6-8CC9-56CF-64F1-C604ED488B06}"/>
          </ac:spMkLst>
        </pc:spChg>
        <pc:spChg chg="add mod">
          <ac:chgData name="Guan Wang" userId="5375c050-d6a4-4212-980e-f548dd476485" providerId="ADAL" clId="{7F30AE69-D275-4A6A-BCE6-F80CA7394149}" dt="2024-05-05T13:54:36.853" v="5539" actId="1076"/>
          <ac:spMkLst>
            <pc:docMk/>
            <pc:sldMk cId="4089648078" sldId="313"/>
            <ac:spMk id="44" creationId="{CA19BB14-DA81-F138-0CD1-881237E30C28}"/>
          </ac:spMkLst>
        </pc:spChg>
        <pc:spChg chg="add mod">
          <ac:chgData name="Guan Wang" userId="5375c050-d6a4-4212-980e-f548dd476485" providerId="ADAL" clId="{7F30AE69-D275-4A6A-BCE6-F80CA7394149}" dt="2024-05-05T13:54:35.364" v="5538" actId="1076"/>
          <ac:spMkLst>
            <pc:docMk/>
            <pc:sldMk cId="4089648078" sldId="313"/>
            <ac:spMk id="45" creationId="{0F93CC26-2406-522A-1382-55E7B468CC6E}"/>
          </ac:spMkLst>
        </pc:spChg>
        <pc:spChg chg="add mod">
          <ac:chgData name="Guan Wang" userId="5375c050-d6a4-4212-980e-f548dd476485" providerId="ADAL" clId="{7F30AE69-D275-4A6A-BCE6-F80CA7394149}" dt="2024-05-05T13:54:39.622" v="5546" actId="1076"/>
          <ac:spMkLst>
            <pc:docMk/>
            <pc:sldMk cId="4089648078" sldId="313"/>
            <ac:spMk id="46" creationId="{6BD8C222-22C7-D0C2-50E5-350B5F65AD1E}"/>
          </ac:spMkLst>
        </pc:spChg>
        <pc:spChg chg="add mod">
          <ac:chgData name="Guan Wang" userId="5375c050-d6a4-4212-980e-f548dd476485" providerId="ADAL" clId="{7F30AE69-D275-4A6A-BCE6-F80CA7394149}" dt="2024-05-05T13:54:40.415" v="5547" actId="1076"/>
          <ac:spMkLst>
            <pc:docMk/>
            <pc:sldMk cId="4089648078" sldId="313"/>
            <ac:spMk id="47" creationId="{5997BDBD-051C-A39B-683C-417C926B64C5}"/>
          </ac:spMkLst>
        </pc:spChg>
        <pc:spChg chg="add mod">
          <ac:chgData name="Guan Wang" userId="5375c050-d6a4-4212-980e-f548dd476485" providerId="ADAL" clId="{7F30AE69-D275-4A6A-BCE6-F80CA7394149}" dt="2024-05-05T13:54:41.555" v="5548" actId="1076"/>
          <ac:spMkLst>
            <pc:docMk/>
            <pc:sldMk cId="4089648078" sldId="313"/>
            <ac:spMk id="48" creationId="{14652807-A317-5136-A079-1612DC3672A6}"/>
          </ac:spMkLst>
        </pc:spChg>
        <pc:spChg chg="add mod">
          <ac:chgData name="Guan Wang" userId="5375c050-d6a4-4212-980e-f548dd476485" providerId="ADAL" clId="{7F30AE69-D275-4A6A-BCE6-F80CA7394149}" dt="2024-05-05T13:54:42.517" v="5549" actId="1076"/>
          <ac:spMkLst>
            <pc:docMk/>
            <pc:sldMk cId="4089648078" sldId="313"/>
            <ac:spMk id="49" creationId="{6C89B192-807A-16F3-BC44-08D057223CBA}"/>
          </ac:spMkLst>
        </pc:spChg>
        <pc:spChg chg="add mod">
          <ac:chgData name="Guan Wang" userId="5375c050-d6a4-4212-980e-f548dd476485" providerId="ADAL" clId="{7F30AE69-D275-4A6A-BCE6-F80CA7394149}" dt="2024-05-05T13:54:43.836" v="5550" actId="1076"/>
          <ac:spMkLst>
            <pc:docMk/>
            <pc:sldMk cId="4089648078" sldId="313"/>
            <ac:spMk id="50" creationId="{2250C585-0D22-798D-50CC-70A5E335311A}"/>
          </ac:spMkLst>
        </pc:spChg>
        <pc:spChg chg="add mod">
          <ac:chgData name="Guan Wang" userId="5375c050-d6a4-4212-980e-f548dd476485" providerId="ADAL" clId="{7F30AE69-D275-4A6A-BCE6-F80CA7394149}" dt="2024-05-05T13:54:46.546" v="5551" actId="1076"/>
          <ac:spMkLst>
            <pc:docMk/>
            <pc:sldMk cId="4089648078" sldId="313"/>
            <ac:spMk id="51" creationId="{E623D5F5-18C7-939E-BBE3-7BA8FBA8FB0F}"/>
          </ac:spMkLst>
        </pc:spChg>
        <pc:spChg chg="add mod">
          <ac:chgData name="Guan Wang" userId="5375c050-d6a4-4212-980e-f548dd476485" providerId="ADAL" clId="{7F30AE69-D275-4A6A-BCE6-F80CA7394149}" dt="2024-05-05T13:54:48.252" v="5553" actId="1076"/>
          <ac:spMkLst>
            <pc:docMk/>
            <pc:sldMk cId="4089648078" sldId="313"/>
            <ac:spMk id="52" creationId="{B5D71574-B456-0422-E62C-A472B3B8C092}"/>
          </ac:spMkLst>
        </pc:spChg>
        <pc:spChg chg="add mod">
          <ac:chgData name="Guan Wang" userId="5375c050-d6a4-4212-980e-f548dd476485" providerId="ADAL" clId="{7F30AE69-D275-4A6A-BCE6-F80CA7394149}" dt="2024-05-05T13:54:50.228" v="5555" actId="1076"/>
          <ac:spMkLst>
            <pc:docMk/>
            <pc:sldMk cId="4089648078" sldId="313"/>
            <ac:spMk id="53" creationId="{149F8CAE-774A-318C-7D80-3B037DB80400}"/>
          </ac:spMkLst>
        </pc:spChg>
        <pc:spChg chg="add mod">
          <ac:chgData name="Guan Wang" userId="5375c050-d6a4-4212-980e-f548dd476485" providerId="ADAL" clId="{7F30AE69-D275-4A6A-BCE6-F80CA7394149}" dt="2024-05-05T13:54:52.228" v="5557" actId="1076"/>
          <ac:spMkLst>
            <pc:docMk/>
            <pc:sldMk cId="4089648078" sldId="313"/>
            <ac:spMk id="54" creationId="{65F15033-B51B-A75A-E09D-E486768BD51F}"/>
          </ac:spMkLst>
        </pc:spChg>
        <pc:spChg chg="add mod">
          <ac:chgData name="Guan Wang" userId="5375c050-d6a4-4212-980e-f548dd476485" providerId="ADAL" clId="{7F30AE69-D275-4A6A-BCE6-F80CA7394149}" dt="2024-05-05T14:29:26.208" v="5726" actId="20577"/>
          <ac:spMkLst>
            <pc:docMk/>
            <pc:sldMk cId="4089648078" sldId="313"/>
            <ac:spMk id="56" creationId="{B6DBC80D-BE80-CCAE-10F1-07F606DCDF10}"/>
          </ac:spMkLst>
        </pc:spChg>
        <pc:cxnChg chg="add mod">
          <ac:chgData name="Guan Wang" userId="5375c050-d6a4-4212-980e-f548dd476485" providerId="ADAL" clId="{7F30AE69-D275-4A6A-BCE6-F80CA7394149}" dt="2024-05-05T13:48:44.613" v="5423" actId="1076"/>
          <ac:cxnSpMkLst>
            <pc:docMk/>
            <pc:sldMk cId="4089648078" sldId="313"/>
            <ac:cxnSpMk id="4" creationId="{772B8CC7-A72C-556E-7A77-72C067ECFB4E}"/>
          </ac:cxnSpMkLst>
        </pc:cxnChg>
        <pc:cxnChg chg="add mod">
          <ac:chgData name="Guan Wang" userId="5375c050-d6a4-4212-980e-f548dd476485" providerId="ADAL" clId="{7F30AE69-D275-4A6A-BCE6-F80CA7394149}" dt="2024-05-05T13:48:44.613" v="5423" actId="1076"/>
          <ac:cxnSpMkLst>
            <pc:docMk/>
            <pc:sldMk cId="4089648078" sldId="313"/>
            <ac:cxnSpMk id="5" creationId="{8CF8B6A5-6BE1-2293-FEF3-954035DA2273}"/>
          </ac:cxnSpMkLst>
        </pc:cxnChg>
        <pc:cxnChg chg="add mod">
          <ac:chgData name="Guan Wang" userId="5375c050-d6a4-4212-980e-f548dd476485" providerId="ADAL" clId="{7F30AE69-D275-4A6A-BCE6-F80CA7394149}" dt="2024-05-05T13:49:12.563" v="5430" actId="1076"/>
          <ac:cxnSpMkLst>
            <pc:docMk/>
            <pc:sldMk cId="4089648078" sldId="313"/>
            <ac:cxnSpMk id="6" creationId="{604C237D-9DA1-BCE7-3E50-CF49F9B9D01B}"/>
          </ac:cxnSpMkLst>
        </pc:cxnChg>
        <pc:cxnChg chg="add mod">
          <ac:chgData name="Guan Wang" userId="5375c050-d6a4-4212-980e-f548dd476485" providerId="ADAL" clId="{7F30AE69-D275-4A6A-BCE6-F80CA7394149}" dt="2024-05-05T13:49:16.435" v="5431" actId="1076"/>
          <ac:cxnSpMkLst>
            <pc:docMk/>
            <pc:sldMk cId="4089648078" sldId="313"/>
            <ac:cxnSpMk id="7" creationId="{2F0F66BE-54E2-EE15-282A-86F1F45E60F5}"/>
          </ac:cxnSpMkLst>
        </pc:cxnChg>
        <pc:cxnChg chg="add mod">
          <ac:chgData name="Guan Wang" userId="5375c050-d6a4-4212-980e-f548dd476485" providerId="ADAL" clId="{7F30AE69-D275-4A6A-BCE6-F80CA7394149}" dt="2024-05-05T13:49:32.874" v="5434" actId="1076"/>
          <ac:cxnSpMkLst>
            <pc:docMk/>
            <pc:sldMk cId="4089648078" sldId="313"/>
            <ac:cxnSpMk id="19" creationId="{AB401594-26EB-D462-CF5E-47A870AD0673}"/>
          </ac:cxnSpMkLst>
        </pc:cxnChg>
        <pc:cxnChg chg="add mod">
          <ac:chgData name="Guan Wang" userId="5375c050-d6a4-4212-980e-f548dd476485" providerId="ADAL" clId="{7F30AE69-D275-4A6A-BCE6-F80CA7394149}" dt="2024-05-05T13:50:15.616" v="5446" actId="1076"/>
          <ac:cxnSpMkLst>
            <pc:docMk/>
            <pc:sldMk cId="4089648078" sldId="313"/>
            <ac:cxnSpMk id="21" creationId="{02815668-620C-D837-F3F5-65BD4175054D}"/>
          </ac:cxnSpMkLst>
        </pc:cxnChg>
        <pc:cxnChg chg="add mod">
          <ac:chgData name="Guan Wang" userId="5375c050-d6a4-4212-980e-f548dd476485" providerId="ADAL" clId="{7F30AE69-D275-4A6A-BCE6-F80CA7394149}" dt="2024-05-05T13:50:25.334" v="5448" actId="1076"/>
          <ac:cxnSpMkLst>
            <pc:docMk/>
            <pc:sldMk cId="4089648078" sldId="313"/>
            <ac:cxnSpMk id="23" creationId="{8D67EB2A-3F4F-D80D-B30D-0DCADA64FF7A}"/>
          </ac:cxnSpMkLst>
        </pc:cxnChg>
        <pc:cxnChg chg="add mod">
          <ac:chgData name="Guan Wang" userId="5375c050-d6a4-4212-980e-f548dd476485" providerId="ADAL" clId="{7F30AE69-D275-4A6A-BCE6-F80CA7394149}" dt="2024-05-05T13:50:31.551" v="5452" actId="1076"/>
          <ac:cxnSpMkLst>
            <pc:docMk/>
            <pc:sldMk cId="4089648078" sldId="313"/>
            <ac:cxnSpMk id="24" creationId="{AE09828D-F3A0-DFE4-2162-B715507F8641}"/>
          </ac:cxnSpMkLst>
        </pc:cxnChg>
      </pc:sldChg>
      <pc:sldChg chg="modSp new mod ord modNotesTx">
        <pc:chgData name="Guan Wang" userId="5375c050-d6a4-4212-980e-f548dd476485" providerId="ADAL" clId="{7F30AE69-D275-4A6A-BCE6-F80CA7394149}" dt="2024-05-05T15:57:20.983" v="7385"/>
        <pc:sldMkLst>
          <pc:docMk/>
          <pc:sldMk cId="2786142115" sldId="314"/>
        </pc:sldMkLst>
        <pc:spChg chg="mod">
          <ac:chgData name="Guan Wang" userId="5375c050-d6a4-4212-980e-f548dd476485" providerId="ADAL" clId="{7F30AE69-D275-4A6A-BCE6-F80CA7394149}" dt="2024-05-05T15:35:44.102" v="6944" actId="27636"/>
          <ac:spMkLst>
            <pc:docMk/>
            <pc:sldMk cId="2786142115" sldId="314"/>
            <ac:spMk id="2" creationId="{5650E52F-C4BA-C50A-8F2B-9417F0DCC68E}"/>
          </ac:spMkLst>
        </pc:spChg>
        <pc:spChg chg="mod">
          <ac:chgData name="Guan Wang" userId="5375c050-d6a4-4212-980e-f548dd476485" providerId="ADAL" clId="{7F30AE69-D275-4A6A-BCE6-F80CA7394149}" dt="2024-05-05T15:55:57.377" v="7378" actId="27636"/>
          <ac:spMkLst>
            <pc:docMk/>
            <pc:sldMk cId="2786142115" sldId="314"/>
            <ac:spMk id="3" creationId="{5F19AF6D-968C-B4B9-DE63-84508B431D3C}"/>
          </ac:spMkLst>
        </pc:spChg>
      </pc:sldChg>
    </pc:docChg>
  </pc:docChgLst>
  <pc:docChgLst>
    <pc:chgData name="Guan Wang" userId="5375c050-d6a4-4212-980e-f548dd476485" providerId="ADAL" clId="{04DC62FB-99D3-4B8F-82C7-AFF945DA80CD}"/>
    <pc:docChg chg="custSel delSld modSld">
      <pc:chgData name="Guan Wang" userId="5375c050-d6a4-4212-980e-f548dd476485" providerId="ADAL" clId="{04DC62FB-99D3-4B8F-82C7-AFF945DA80CD}" dt="2024-08-28T23:18:33.496" v="17" actId="20577"/>
      <pc:docMkLst>
        <pc:docMk/>
      </pc:docMkLst>
      <pc:sldChg chg="delSp mod modNotesTx">
        <pc:chgData name="Guan Wang" userId="5375c050-d6a4-4212-980e-f548dd476485" providerId="ADAL" clId="{04DC62FB-99D3-4B8F-82C7-AFF945DA80CD}" dt="2024-08-28T23:17:35.352" v="12" actId="20577"/>
        <pc:sldMkLst>
          <pc:docMk/>
          <pc:sldMk cId="1244038570" sldId="326"/>
        </pc:sldMkLst>
        <pc:inkChg chg="del">
          <ac:chgData name="Guan Wang" userId="5375c050-d6a4-4212-980e-f548dd476485" providerId="ADAL" clId="{04DC62FB-99D3-4B8F-82C7-AFF945DA80CD}" dt="2024-08-27T01:03:36.655" v="0" actId="478"/>
          <ac:inkMkLst>
            <pc:docMk/>
            <pc:sldMk cId="1244038570" sldId="326"/>
            <ac:inkMk id="3" creationId="{E333AE05-271B-E9F6-A564-C016AB81BD2F}"/>
          </ac:inkMkLst>
        </pc:inkChg>
      </pc:sldChg>
      <pc:sldChg chg="delSp del mod modShow">
        <pc:chgData name="Guan Wang" userId="5375c050-d6a4-4212-980e-f548dd476485" providerId="ADAL" clId="{04DC62FB-99D3-4B8F-82C7-AFF945DA80CD}" dt="2024-08-28T23:17:41.756" v="13" actId="2696"/>
        <pc:sldMkLst>
          <pc:docMk/>
          <pc:sldMk cId="391003540" sldId="350"/>
        </pc:sldMkLst>
        <pc:inkChg chg="del">
          <ac:chgData name="Guan Wang" userId="5375c050-d6a4-4212-980e-f548dd476485" providerId="ADAL" clId="{04DC62FB-99D3-4B8F-82C7-AFF945DA80CD}" dt="2024-08-27T01:03:38.702" v="1" actId="478"/>
          <ac:inkMkLst>
            <pc:docMk/>
            <pc:sldMk cId="391003540" sldId="350"/>
            <ac:inkMk id="4" creationId="{2D687B4C-A9BD-0189-2122-EBC972E4635B}"/>
          </ac:inkMkLst>
        </pc:inkChg>
      </pc:sldChg>
      <pc:sldChg chg="delSp mod modNotesTx">
        <pc:chgData name="Guan Wang" userId="5375c050-d6a4-4212-980e-f548dd476485" providerId="ADAL" clId="{04DC62FB-99D3-4B8F-82C7-AFF945DA80CD}" dt="2024-08-28T23:17:44.289" v="14" actId="20577"/>
        <pc:sldMkLst>
          <pc:docMk/>
          <pc:sldMk cId="1024859899" sldId="354"/>
        </pc:sldMkLst>
        <pc:inkChg chg="del">
          <ac:chgData name="Guan Wang" userId="5375c050-d6a4-4212-980e-f548dd476485" providerId="ADAL" clId="{04DC62FB-99D3-4B8F-82C7-AFF945DA80CD}" dt="2024-08-27T01:03:51.131" v="3" actId="478"/>
          <ac:inkMkLst>
            <pc:docMk/>
            <pc:sldMk cId="1024859899" sldId="354"/>
            <ac:inkMk id="4" creationId="{02E65584-D8B2-FF77-0C0E-0527024AF5BB}"/>
          </ac:inkMkLst>
        </pc:inkChg>
      </pc:sldChg>
      <pc:sldChg chg="delSp mod modNotesTx">
        <pc:chgData name="Guan Wang" userId="5375c050-d6a4-4212-980e-f548dd476485" providerId="ADAL" clId="{04DC62FB-99D3-4B8F-82C7-AFF945DA80CD}" dt="2024-08-28T23:17:47.214" v="15" actId="20577"/>
        <pc:sldMkLst>
          <pc:docMk/>
          <pc:sldMk cId="3138283589" sldId="355"/>
        </pc:sldMkLst>
        <pc:inkChg chg="del">
          <ac:chgData name="Guan Wang" userId="5375c050-d6a4-4212-980e-f548dd476485" providerId="ADAL" clId="{04DC62FB-99D3-4B8F-82C7-AFF945DA80CD}" dt="2024-08-27T01:04:08.437" v="5" actId="478"/>
          <ac:inkMkLst>
            <pc:docMk/>
            <pc:sldMk cId="3138283589" sldId="355"/>
            <ac:inkMk id="7" creationId="{8012AAB3-35B8-FD33-2FDB-3AC93F01EE3B}"/>
          </ac:inkMkLst>
        </pc:inkChg>
        <pc:inkChg chg="del">
          <ac:chgData name="Guan Wang" userId="5375c050-d6a4-4212-980e-f548dd476485" providerId="ADAL" clId="{04DC62FB-99D3-4B8F-82C7-AFF945DA80CD}" dt="2024-08-27T01:04:06.038" v="4" actId="478"/>
          <ac:inkMkLst>
            <pc:docMk/>
            <pc:sldMk cId="3138283589" sldId="355"/>
            <ac:inkMk id="8" creationId="{AC5C38AC-377C-E8E6-B2CF-CCB280D91F65}"/>
          </ac:inkMkLst>
        </pc:inkChg>
      </pc:sldChg>
      <pc:sldChg chg="delSp mod modNotesTx">
        <pc:chgData name="Guan Wang" userId="5375c050-d6a4-4212-980e-f548dd476485" providerId="ADAL" clId="{04DC62FB-99D3-4B8F-82C7-AFF945DA80CD}" dt="2024-08-28T23:18:19.874" v="16" actId="20577"/>
        <pc:sldMkLst>
          <pc:docMk/>
          <pc:sldMk cId="2287785220" sldId="356"/>
        </pc:sldMkLst>
        <pc:inkChg chg="del">
          <ac:chgData name="Guan Wang" userId="5375c050-d6a4-4212-980e-f548dd476485" providerId="ADAL" clId="{04DC62FB-99D3-4B8F-82C7-AFF945DA80CD}" dt="2024-08-27T01:04:13.990" v="6" actId="478"/>
          <ac:inkMkLst>
            <pc:docMk/>
            <pc:sldMk cId="2287785220" sldId="356"/>
            <ac:inkMk id="7" creationId="{80EB6878-8CF8-684B-1E63-19E60D0A1B34}"/>
          </ac:inkMkLst>
        </pc:inkChg>
      </pc:sldChg>
      <pc:sldChg chg="delSp mod modNotesTx">
        <pc:chgData name="Guan Wang" userId="5375c050-d6a4-4212-980e-f548dd476485" providerId="ADAL" clId="{04DC62FB-99D3-4B8F-82C7-AFF945DA80CD}" dt="2024-08-28T23:18:33.496" v="17" actId="20577"/>
        <pc:sldMkLst>
          <pc:docMk/>
          <pc:sldMk cId="4278570972" sldId="357"/>
        </pc:sldMkLst>
        <pc:inkChg chg="del">
          <ac:chgData name="Guan Wang" userId="5375c050-d6a4-4212-980e-f548dd476485" providerId="ADAL" clId="{04DC62FB-99D3-4B8F-82C7-AFF945DA80CD}" dt="2024-08-27T01:04:34.073" v="11" actId="478"/>
          <ac:inkMkLst>
            <pc:docMk/>
            <pc:sldMk cId="4278570972" sldId="357"/>
            <ac:inkMk id="4" creationId="{D0EC750D-7CF0-291D-A063-23ABFBD51D4B}"/>
          </ac:inkMkLst>
        </pc:inkChg>
      </pc:sldChg>
      <pc:sldChg chg="delSp mod">
        <pc:chgData name="Guan Wang" userId="5375c050-d6a4-4212-980e-f548dd476485" providerId="ADAL" clId="{04DC62FB-99D3-4B8F-82C7-AFF945DA80CD}" dt="2024-08-27T01:04:18.357" v="7" actId="478"/>
        <pc:sldMkLst>
          <pc:docMk/>
          <pc:sldMk cId="964724814" sldId="358"/>
        </pc:sldMkLst>
        <pc:inkChg chg="del">
          <ac:chgData name="Guan Wang" userId="5375c050-d6a4-4212-980e-f548dd476485" providerId="ADAL" clId="{04DC62FB-99D3-4B8F-82C7-AFF945DA80CD}" dt="2024-08-27T01:04:18.357" v="7" actId="478"/>
          <ac:inkMkLst>
            <pc:docMk/>
            <pc:sldMk cId="964724814" sldId="358"/>
            <ac:inkMk id="4" creationId="{9A70B62D-FA7F-9051-7061-646979CA6AF9}"/>
          </ac:inkMkLst>
        </pc:inkChg>
      </pc:sldChg>
      <pc:sldChg chg="delSp mod">
        <pc:chgData name="Guan Wang" userId="5375c050-d6a4-4212-980e-f548dd476485" providerId="ADAL" clId="{04DC62FB-99D3-4B8F-82C7-AFF945DA80CD}" dt="2024-08-27T01:04:23.940" v="8" actId="478"/>
        <pc:sldMkLst>
          <pc:docMk/>
          <pc:sldMk cId="512430153" sldId="359"/>
        </pc:sldMkLst>
        <pc:inkChg chg="del">
          <ac:chgData name="Guan Wang" userId="5375c050-d6a4-4212-980e-f548dd476485" providerId="ADAL" clId="{04DC62FB-99D3-4B8F-82C7-AFF945DA80CD}" dt="2024-08-27T01:04:23.940" v="8" actId="478"/>
          <ac:inkMkLst>
            <pc:docMk/>
            <pc:sldMk cId="512430153" sldId="359"/>
            <ac:inkMk id="3" creationId="{F5604CAD-788C-0611-4740-7884E54C1DF9}"/>
          </ac:inkMkLst>
        </pc:inkChg>
      </pc:sldChg>
      <pc:sldChg chg="delSp mod">
        <pc:chgData name="Guan Wang" userId="5375c050-d6a4-4212-980e-f548dd476485" providerId="ADAL" clId="{04DC62FB-99D3-4B8F-82C7-AFF945DA80CD}" dt="2024-08-27T01:04:26.528" v="9" actId="478"/>
        <pc:sldMkLst>
          <pc:docMk/>
          <pc:sldMk cId="2334843372" sldId="360"/>
        </pc:sldMkLst>
        <pc:inkChg chg="del">
          <ac:chgData name="Guan Wang" userId="5375c050-d6a4-4212-980e-f548dd476485" providerId="ADAL" clId="{04DC62FB-99D3-4B8F-82C7-AFF945DA80CD}" dt="2024-08-27T01:04:26.528" v="9" actId="478"/>
          <ac:inkMkLst>
            <pc:docMk/>
            <pc:sldMk cId="2334843372" sldId="360"/>
            <ac:inkMk id="3" creationId="{0E59E36B-D440-E256-BCE9-17120F8D16A5}"/>
          </ac:inkMkLst>
        </pc:inkChg>
      </pc:sldChg>
      <pc:sldChg chg="delSp mod">
        <pc:chgData name="Guan Wang" userId="5375c050-d6a4-4212-980e-f548dd476485" providerId="ADAL" clId="{04DC62FB-99D3-4B8F-82C7-AFF945DA80CD}" dt="2024-08-27T01:04:29.165" v="10" actId="478"/>
        <pc:sldMkLst>
          <pc:docMk/>
          <pc:sldMk cId="3058278551" sldId="361"/>
        </pc:sldMkLst>
        <pc:inkChg chg="del">
          <ac:chgData name="Guan Wang" userId="5375c050-d6a4-4212-980e-f548dd476485" providerId="ADAL" clId="{04DC62FB-99D3-4B8F-82C7-AFF945DA80CD}" dt="2024-08-27T01:04:29.165" v="10" actId="478"/>
          <ac:inkMkLst>
            <pc:docMk/>
            <pc:sldMk cId="3058278551" sldId="361"/>
            <ac:inkMk id="3" creationId="{23659B73-BFAB-5AED-AEE2-71545D2CE94F}"/>
          </ac:inkMkLst>
        </pc:inkChg>
      </pc:sldChg>
    </pc:docChg>
  </pc:docChgLst>
  <pc:docChgLst>
    <pc:chgData name="Guan Wang" userId="5375c050-d6a4-4212-980e-f548dd476485" providerId="ADAL" clId="{FEC05A17-7E33-42BD-AAD7-C9B728F07987}"/>
    <pc:docChg chg="undo redo custSel addSld modSld">
      <pc:chgData name="Guan Wang" userId="5375c050-d6a4-4212-980e-f548dd476485" providerId="ADAL" clId="{FEC05A17-7E33-42BD-AAD7-C9B728F07987}" dt="2024-05-20T08:47:09.683" v="2521" actId="680"/>
      <pc:docMkLst>
        <pc:docMk/>
      </pc:docMkLst>
      <pc:sldChg chg="modSp mod">
        <pc:chgData name="Guan Wang" userId="5375c050-d6a4-4212-980e-f548dd476485" providerId="ADAL" clId="{FEC05A17-7E33-42BD-AAD7-C9B728F07987}" dt="2024-05-18T09:03:30.531" v="9" actId="20577"/>
        <pc:sldMkLst>
          <pc:docMk/>
          <pc:sldMk cId="0" sldId="256"/>
        </pc:sldMkLst>
        <pc:spChg chg="mod">
          <ac:chgData name="Guan Wang" userId="5375c050-d6a4-4212-980e-f548dd476485" providerId="ADAL" clId="{FEC05A17-7E33-42BD-AAD7-C9B728F07987}" dt="2024-05-18T09:03:30.531" v="9" actId="20577"/>
          <ac:spMkLst>
            <pc:docMk/>
            <pc:sldMk cId="0" sldId="256"/>
            <ac:spMk id="66" creationId="{00000000-0000-0000-0000-000000000000}"/>
          </ac:spMkLst>
        </pc:spChg>
      </pc:sldChg>
      <pc:sldChg chg="addSp delSp modSp mod delAnim modAnim modNotesTx">
        <pc:chgData name="Guan Wang" userId="5375c050-d6a4-4212-980e-f548dd476485" providerId="ADAL" clId="{FEC05A17-7E33-42BD-AAD7-C9B728F07987}" dt="2024-05-20T01:16:32.476" v="2520" actId="20577"/>
        <pc:sldMkLst>
          <pc:docMk/>
          <pc:sldMk cId="1244038570" sldId="326"/>
        </pc:sldMkLst>
        <pc:spChg chg="mod">
          <ac:chgData name="Guan Wang" userId="5375c050-d6a4-4212-980e-f548dd476485" providerId="ADAL" clId="{FEC05A17-7E33-42BD-AAD7-C9B728F07987}" dt="2024-05-18T09:04:15.600" v="51" actId="20577"/>
          <ac:spMkLst>
            <pc:docMk/>
            <pc:sldMk cId="1244038570" sldId="326"/>
            <ac:spMk id="2" creationId="{E244F7C2-0747-510D-C5E1-9E0646E503EE}"/>
          </ac:spMkLst>
        </pc:spChg>
        <pc:spChg chg="mod">
          <ac:chgData name="Guan Wang" userId="5375c050-d6a4-4212-980e-f548dd476485" providerId="ADAL" clId="{FEC05A17-7E33-42BD-AAD7-C9B728F07987}" dt="2024-05-19T06:40:01.707" v="1405" actId="20577"/>
          <ac:spMkLst>
            <pc:docMk/>
            <pc:sldMk cId="1244038570" sldId="326"/>
            <ac:spMk id="3" creationId="{B61D4C59-9FD8-3FAE-7D0D-A180A3AB0E58}"/>
          </ac:spMkLst>
        </pc:spChg>
        <pc:spChg chg="add mod">
          <ac:chgData name="Guan Wang" userId="5375c050-d6a4-4212-980e-f548dd476485" providerId="ADAL" clId="{FEC05A17-7E33-42BD-AAD7-C9B728F07987}" dt="2024-05-19T11:59:20.812" v="1928" actId="1076"/>
          <ac:spMkLst>
            <pc:docMk/>
            <pc:sldMk cId="1244038570" sldId="326"/>
            <ac:spMk id="6" creationId="{C0585502-48C8-CC36-1D87-72314BF63DC2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8" creationId="{4184F684-D37B-63EA-1B51-3A3B0B7F2989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9" creationId="{7C937BC1-2C2A-F4ED-F5C5-745FF220BB6D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10" creationId="{14373CF1-B95F-E22D-23E7-3820006B34E9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11" creationId="{226D54BD-863B-75A7-B292-408F04EE870C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12" creationId="{80DC64A8-3964-7EE0-5096-C893BF3C4275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13" creationId="{3848681F-7366-B6FF-A242-37942063E062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14" creationId="{014F69B7-3E83-1757-6AF3-4EEC4A9BDE40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15" creationId="{FF304D97-BD62-9117-B226-C1A5577EFACF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18" creationId="{4184F684-D37B-63EA-1B51-3A3B0B7F2989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19" creationId="{7C937BC1-2C2A-F4ED-F5C5-745FF220BB6D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20" creationId="{14373CF1-B95F-E22D-23E7-3820006B34E9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21" creationId="{226D54BD-863B-75A7-B292-408F04EE870C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22" creationId="{80DC64A8-3964-7EE0-5096-C893BF3C4275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23" creationId="{3848681F-7366-B6FF-A242-37942063E062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24" creationId="{014F69B7-3E83-1757-6AF3-4EEC4A9BDE40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25" creationId="{FF304D97-BD62-9117-B226-C1A5577EFACF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28" creationId="{4184F684-D37B-63EA-1B51-3A3B0B7F2989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29" creationId="{7C937BC1-2C2A-F4ED-F5C5-745FF220BB6D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30" creationId="{14373CF1-B95F-E22D-23E7-3820006B34E9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31" creationId="{226D54BD-863B-75A7-B292-408F04EE870C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32" creationId="{80DC64A8-3964-7EE0-5096-C893BF3C4275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33" creationId="{3848681F-7366-B6FF-A242-37942063E062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34" creationId="{014F69B7-3E83-1757-6AF3-4EEC4A9BDE40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35" creationId="{FF304D97-BD62-9117-B226-C1A5577EFACF}"/>
          </ac:spMkLst>
        </pc:spChg>
        <pc:spChg chg="add mod">
          <ac:chgData name="Guan Wang" userId="5375c050-d6a4-4212-980e-f548dd476485" providerId="ADAL" clId="{FEC05A17-7E33-42BD-AAD7-C9B728F07987}" dt="2024-05-19T11:59:20.812" v="1928" actId="1076"/>
          <ac:spMkLst>
            <pc:docMk/>
            <pc:sldMk cId="1244038570" sldId="326"/>
            <ac:spMk id="36" creationId="{942E168D-304F-2698-2121-AD7B1CFDE04F}"/>
          </ac:spMkLst>
        </pc:spChg>
        <pc:inkChg chg="del">
          <ac:chgData name="Guan Wang" userId="5375c050-d6a4-4212-980e-f548dd476485" providerId="ADAL" clId="{FEC05A17-7E33-42BD-AAD7-C9B728F07987}" dt="2024-05-18T09:03:44.700" v="10" actId="478"/>
          <ac:inkMkLst>
            <pc:docMk/>
            <pc:sldMk cId="1244038570" sldId="326"/>
            <ac:inkMk id="4" creationId="{98C99765-F55F-B199-295E-56020FEB32CA}"/>
          </ac:inkMkLst>
        </pc:inkChg>
        <pc:cxnChg chg="del">
          <ac:chgData name="Guan Wang" userId="5375c050-d6a4-4212-980e-f548dd476485" providerId="ADAL" clId="{FEC05A17-7E33-42BD-AAD7-C9B728F07987}" dt="2024-05-18T09:03:53.205" v="11" actId="478"/>
          <ac:cxnSpMkLst>
            <pc:docMk/>
            <pc:sldMk cId="1244038570" sldId="326"/>
            <ac:cxnSpMk id="5" creationId="{AA5A74CD-9B43-EB03-F13A-CFC055E600E5}"/>
          </ac:cxnSpMkLst>
        </pc:cxnChg>
        <pc:cxnChg chg="del">
          <ac:chgData name="Guan Wang" userId="5375c050-d6a4-4212-980e-f548dd476485" providerId="ADAL" clId="{FEC05A17-7E33-42BD-AAD7-C9B728F07987}" dt="2024-05-18T09:03:53.205" v="11" actId="478"/>
          <ac:cxnSpMkLst>
            <pc:docMk/>
            <pc:sldMk cId="1244038570" sldId="326"/>
            <ac:cxnSpMk id="7" creationId="{F06B6B34-213D-A636-FA5D-984E96EEE277}"/>
          </ac:cxnSpMkLst>
        </pc:cxnChg>
        <pc:cxnChg chg="del">
          <ac:chgData name="Guan Wang" userId="5375c050-d6a4-4212-980e-f548dd476485" providerId="ADAL" clId="{FEC05A17-7E33-42BD-AAD7-C9B728F07987}" dt="2024-05-18T09:03:53.205" v="11" actId="478"/>
          <ac:cxnSpMkLst>
            <pc:docMk/>
            <pc:sldMk cId="1244038570" sldId="326"/>
            <ac:cxnSpMk id="16" creationId="{AA5A74CD-9B43-EB03-F13A-CFC055E600E5}"/>
          </ac:cxnSpMkLst>
        </pc:cxnChg>
        <pc:cxnChg chg="del">
          <ac:chgData name="Guan Wang" userId="5375c050-d6a4-4212-980e-f548dd476485" providerId="ADAL" clId="{FEC05A17-7E33-42BD-AAD7-C9B728F07987}" dt="2024-05-18T09:03:53.205" v="11" actId="478"/>
          <ac:cxnSpMkLst>
            <pc:docMk/>
            <pc:sldMk cId="1244038570" sldId="326"/>
            <ac:cxnSpMk id="17" creationId="{F06B6B34-213D-A636-FA5D-984E96EEE277}"/>
          </ac:cxnSpMkLst>
        </pc:cxnChg>
        <pc:cxnChg chg="del">
          <ac:chgData name="Guan Wang" userId="5375c050-d6a4-4212-980e-f548dd476485" providerId="ADAL" clId="{FEC05A17-7E33-42BD-AAD7-C9B728F07987}" dt="2024-05-18T09:03:53.205" v="11" actId="478"/>
          <ac:cxnSpMkLst>
            <pc:docMk/>
            <pc:sldMk cId="1244038570" sldId="326"/>
            <ac:cxnSpMk id="26" creationId="{AA5A74CD-9B43-EB03-F13A-CFC055E600E5}"/>
          </ac:cxnSpMkLst>
        </pc:cxnChg>
        <pc:cxnChg chg="del">
          <ac:chgData name="Guan Wang" userId="5375c050-d6a4-4212-980e-f548dd476485" providerId="ADAL" clId="{FEC05A17-7E33-42BD-AAD7-C9B728F07987}" dt="2024-05-18T09:03:53.205" v="11" actId="478"/>
          <ac:cxnSpMkLst>
            <pc:docMk/>
            <pc:sldMk cId="1244038570" sldId="326"/>
            <ac:cxnSpMk id="27" creationId="{F06B6B34-213D-A636-FA5D-984E96EEE277}"/>
          </ac:cxnSpMkLst>
        </pc:cxnChg>
        <pc:cxnChg chg="del">
          <ac:chgData name="Guan Wang" userId="5375c050-d6a4-4212-980e-f548dd476485" providerId="ADAL" clId="{FEC05A17-7E33-42BD-AAD7-C9B728F07987}" dt="2024-05-18T09:03:53.205" v="11" actId="478"/>
          <ac:cxnSpMkLst>
            <pc:docMk/>
            <pc:sldMk cId="1244038570" sldId="326"/>
            <ac:cxnSpMk id="37" creationId="{640AE638-4D1B-2557-E7BA-6831F200DC6B}"/>
          </ac:cxnSpMkLst>
        </pc:cxnChg>
      </pc:sldChg>
      <pc:sldChg chg="modSp new mod">
        <pc:chgData name="Guan Wang" userId="5375c050-d6a4-4212-980e-f548dd476485" providerId="ADAL" clId="{FEC05A17-7E33-42BD-AAD7-C9B728F07987}" dt="2024-05-19T11:59:27.536" v="1931" actId="27636"/>
        <pc:sldMkLst>
          <pc:docMk/>
          <pc:sldMk cId="1183065883" sldId="339"/>
        </pc:sldMkLst>
        <pc:spChg chg="mod">
          <ac:chgData name="Guan Wang" userId="5375c050-d6a4-4212-980e-f548dd476485" providerId="ADAL" clId="{FEC05A17-7E33-42BD-AAD7-C9B728F07987}" dt="2024-05-19T11:59:27.536" v="1931" actId="27636"/>
          <ac:spMkLst>
            <pc:docMk/>
            <pc:sldMk cId="1183065883" sldId="339"/>
            <ac:spMk id="2" creationId="{4C528730-24E6-2256-BFB7-4E76DE39EDC6}"/>
          </ac:spMkLst>
        </pc:spChg>
        <pc:spChg chg="mod">
          <ac:chgData name="Guan Wang" userId="5375c050-d6a4-4212-980e-f548dd476485" providerId="ADAL" clId="{FEC05A17-7E33-42BD-AAD7-C9B728F07987}" dt="2024-05-19T00:02:09.967" v="428" actId="20577"/>
          <ac:spMkLst>
            <pc:docMk/>
            <pc:sldMk cId="1183065883" sldId="339"/>
            <ac:spMk id="3" creationId="{BF3B08D4-0772-4FCF-844D-5DC293A71FB1}"/>
          </ac:spMkLst>
        </pc:spChg>
      </pc:sldChg>
      <pc:sldChg chg="new">
        <pc:chgData name="Guan Wang" userId="5375c050-d6a4-4212-980e-f548dd476485" providerId="ADAL" clId="{FEC05A17-7E33-42BD-AAD7-C9B728F07987}" dt="2024-05-20T08:47:09.683" v="2521" actId="680"/>
        <pc:sldMkLst>
          <pc:docMk/>
          <pc:sldMk cId="3188025409" sldId="340"/>
        </pc:sldMkLst>
      </pc:sldChg>
    </pc:docChg>
  </pc:docChgLst>
  <pc:docChgLst>
    <pc:chgData name="Guan Wang" userId="5375c050-d6a4-4212-980e-f548dd476485" providerId="ADAL" clId="{457DBC15-4DD0-F747-B0B5-0BE815D856E8}"/>
    <pc:docChg chg="custSel modSld">
      <pc:chgData name="Guan Wang" userId="5375c050-d6a4-4212-980e-f548dd476485" providerId="ADAL" clId="{457DBC15-4DD0-F747-B0B5-0BE815D856E8}" dt="2024-05-31T02:16:07.257" v="1" actId="7634"/>
      <pc:docMkLst>
        <pc:docMk/>
      </pc:docMkLst>
      <pc:sldChg chg="addSp">
        <pc:chgData name="Guan Wang" userId="5375c050-d6a4-4212-980e-f548dd476485" providerId="ADAL" clId="{457DBC15-4DD0-F747-B0B5-0BE815D856E8}" dt="2024-05-31T00:31:29.440" v="0" actId="7634"/>
        <pc:sldMkLst>
          <pc:docMk/>
          <pc:sldMk cId="1244038570" sldId="326"/>
        </pc:sldMkLst>
        <pc:inkChg chg="add">
          <ac:chgData name="Guan Wang" userId="5375c050-d6a4-4212-980e-f548dd476485" providerId="ADAL" clId="{457DBC15-4DD0-F747-B0B5-0BE815D856E8}" dt="2024-05-31T00:31:29.440" v="0" actId="7634"/>
          <ac:inkMkLst>
            <pc:docMk/>
            <pc:sldMk cId="1244038570" sldId="326"/>
            <ac:inkMk id="3" creationId="{E333AE05-271B-E9F6-A564-C016AB81BD2F}"/>
          </ac:inkMkLst>
        </pc:inkChg>
      </pc:sldChg>
      <pc:sldChg chg="addSp">
        <pc:chgData name="Guan Wang" userId="5375c050-d6a4-4212-980e-f548dd476485" providerId="ADAL" clId="{457DBC15-4DD0-F747-B0B5-0BE815D856E8}" dt="2024-05-31T00:31:29.440" v="0" actId="7634"/>
        <pc:sldMkLst>
          <pc:docMk/>
          <pc:sldMk cId="391003540" sldId="350"/>
        </pc:sldMkLst>
        <pc:inkChg chg="add">
          <ac:chgData name="Guan Wang" userId="5375c050-d6a4-4212-980e-f548dd476485" providerId="ADAL" clId="{457DBC15-4DD0-F747-B0B5-0BE815D856E8}" dt="2024-05-31T00:31:29.440" v="0" actId="7634"/>
          <ac:inkMkLst>
            <pc:docMk/>
            <pc:sldMk cId="391003540" sldId="350"/>
            <ac:inkMk id="4" creationId="{2D687B4C-A9BD-0189-2122-EBC972E4635B}"/>
          </ac:inkMkLst>
        </pc:inkChg>
      </pc:sldChg>
      <pc:sldChg chg="addSp">
        <pc:chgData name="Guan Wang" userId="5375c050-d6a4-4212-980e-f548dd476485" providerId="ADAL" clId="{457DBC15-4DD0-F747-B0B5-0BE815D856E8}" dt="2024-05-31T00:31:29.440" v="0" actId="7634"/>
        <pc:sldMkLst>
          <pc:docMk/>
          <pc:sldMk cId="1024859899" sldId="354"/>
        </pc:sldMkLst>
        <pc:inkChg chg="add">
          <ac:chgData name="Guan Wang" userId="5375c050-d6a4-4212-980e-f548dd476485" providerId="ADAL" clId="{457DBC15-4DD0-F747-B0B5-0BE815D856E8}" dt="2024-05-31T00:31:29.440" v="0" actId="7634"/>
          <ac:inkMkLst>
            <pc:docMk/>
            <pc:sldMk cId="1024859899" sldId="354"/>
            <ac:inkMk id="4" creationId="{02E65584-D8B2-FF77-0C0E-0527024AF5BB}"/>
          </ac:inkMkLst>
        </pc:inkChg>
      </pc:sldChg>
      <pc:sldChg chg="addSp">
        <pc:chgData name="Guan Wang" userId="5375c050-d6a4-4212-980e-f548dd476485" providerId="ADAL" clId="{457DBC15-4DD0-F747-B0B5-0BE815D856E8}" dt="2024-05-31T02:16:07.257" v="1" actId="7634"/>
        <pc:sldMkLst>
          <pc:docMk/>
          <pc:sldMk cId="3138283589" sldId="355"/>
        </pc:sldMkLst>
        <pc:inkChg chg="add">
          <ac:chgData name="Guan Wang" userId="5375c050-d6a4-4212-980e-f548dd476485" providerId="ADAL" clId="{457DBC15-4DD0-F747-B0B5-0BE815D856E8}" dt="2024-05-31T00:31:29.440" v="0" actId="7634"/>
          <ac:inkMkLst>
            <pc:docMk/>
            <pc:sldMk cId="3138283589" sldId="355"/>
            <ac:inkMk id="7" creationId="{8012AAB3-35B8-FD33-2FDB-3AC93F01EE3B}"/>
          </ac:inkMkLst>
        </pc:inkChg>
        <pc:inkChg chg="add">
          <ac:chgData name="Guan Wang" userId="5375c050-d6a4-4212-980e-f548dd476485" providerId="ADAL" clId="{457DBC15-4DD0-F747-B0B5-0BE815D856E8}" dt="2024-05-31T02:16:07.257" v="1" actId="7634"/>
          <ac:inkMkLst>
            <pc:docMk/>
            <pc:sldMk cId="3138283589" sldId="355"/>
            <ac:inkMk id="8" creationId="{AC5C38AC-377C-E8E6-B2CF-CCB280D91F65}"/>
          </ac:inkMkLst>
        </pc:inkChg>
      </pc:sldChg>
      <pc:sldChg chg="addSp">
        <pc:chgData name="Guan Wang" userId="5375c050-d6a4-4212-980e-f548dd476485" providerId="ADAL" clId="{457DBC15-4DD0-F747-B0B5-0BE815D856E8}" dt="2024-05-31T02:16:07.257" v="1" actId="7634"/>
        <pc:sldMkLst>
          <pc:docMk/>
          <pc:sldMk cId="2287785220" sldId="356"/>
        </pc:sldMkLst>
        <pc:inkChg chg="add">
          <ac:chgData name="Guan Wang" userId="5375c050-d6a4-4212-980e-f548dd476485" providerId="ADAL" clId="{457DBC15-4DD0-F747-B0B5-0BE815D856E8}" dt="2024-05-31T02:16:07.257" v="1" actId="7634"/>
          <ac:inkMkLst>
            <pc:docMk/>
            <pc:sldMk cId="2287785220" sldId="356"/>
            <ac:inkMk id="7" creationId="{80EB6878-8CF8-684B-1E63-19E60D0A1B34}"/>
          </ac:inkMkLst>
        </pc:inkChg>
      </pc:sldChg>
      <pc:sldChg chg="addSp">
        <pc:chgData name="Guan Wang" userId="5375c050-d6a4-4212-980e-f548dd476485" providerId="ADAL" clId="{457DBC15-4DD0-F747-B0B5-0BE815D856E8}" dt="2024-05-31T02:16:07.257" v="1" actId="7634"/>
        <pc:sldMkLst>
          <pc:docMk/>
          <pc:sldMk cId="4278570972" sldId="357"/>
        </pc:sldMkLst>
        <pc:inkChg chg="add">
          <ac:chgData name="Guan Wang" userId="5375c050-d6a4-4212-980e-f548dd476485" providerId="ADAL" clId="{457DBC15-4DD0-F747-B0B5-0BE815D856E8}" dt="2024-05-31T02:16:07.257" v="1" actId="7634"/>
          <ac:inkMkLst>
            <pc:docMk/>
            <pc:sldMk cId="4278570972" sldId="357"/>
            <ac:inkMk id="4" creationId="{D0EC750D-7CF0-291D-A063-23ABFBD51D4B}"/>
          </ac:inkMkLst>
        </pc:inkChg>
      </pc:sldChg>
      <pc:sldChg chg="addSp">
        <pc:chgData name="Guan Wang" userId="5375c050-d6a4-4212-980e-f548dd476485" providerId="ADAL" clId="{457DBC15-4DD0-F747-B0B5-0BE815D856E8}" dt="2024-05-31T02:16:07.257" v="1" actId="7634"/>
        <pc:sldMkLst>
          <pc:docMk/>
          <pc:sldMk cId="964724814" sldId="358"/>
        </pc:sldMkLst>
        <pc:inkChg chg="add">
          <ac:chgData name="Guan Wang" userId="5375c050-d6a4-4212-980e-f548dd476485" providerId="ADAL" clId="{457DBC15-4DD0-F747-B0B5-0BE815D856E8}" dt="2024-05-31T02:16:07.257" v="1" actId="7634"/>
          <ac:inkMkLst>
            <pc:docMk/>
            <pc:sldMk cId="964724814" sldId="358"/>
            <ac:inkMk id="4" creationId="{9A70B62D-FA7F-9051-7061-646979CA6AF9}"/>
          </ac:inkMkLst>
        </pc:inkChg>
      </pc:sldChg>
      <pc:sldChg chg="addSp">
        <pc:chgData name="Guan Wang" userId="5375c050-d6a4-4212-980e-f548dd476485" providerId="ADAL" clId="{457DBC15-4DD0-F747-B0B5-0BE815D856E8}" dt="2024-05-31T02:16:07.257" v="1" actId="7634"/>
        <pc:sldMkLst>
          <pc:docMk/>
          <pc:sldMk cId="512430153" sldId="359"/>
        </pc:sldMkLst>
        <pc:inkChg chg="add">
          <ac:chgData name="Guan Wang" userId="5375c050-d6a4-4212-980e-f548dd476485" providerId="ADAL" clId="{457DBC15-4DD0-F747-B0B5-0BE815D856E8}" dt="2024-05-31T02:16:07.257" v="1" actId="7634"/>
          <ac:inkMkLst>
            <pc:docMk/>
            <pc:sldMk cId="512430153" sldId="359"/>
            <ac:inkMk id="3" creationId="{F5604CAD-788C-0611-4740-7884E54C1DF9}"/>
          </ac:inkMkLst>
        </pc:inkChg>
      </pc:sldChg>
      <pc:sldChg chg="addSp">
        <pc:chgData name="Guan Wang" userId="5375c050-d6a4-4212-980e-f548dd476485" providerId="ADAL" clId="{457DBC15-4DD0-F747-B0B5-0BE815D856E8}" dt="2024-05-31T02:16:07.257" v="1" actId="7634"/>
        <pc:sldMkLst>
          <pc:docMk/>
          <pc:sldMk cId="2334843372" sldId="360"/>
        </pc:sldMkLst>
        <pc:inkChg chg="add">
          <ac:chgData name="Guan Wang" userId="5375c050-d6a4-4212-980e-f548dd476485" providerId="ADAL" clId="{457DBC15-4DD0-F747-B0B5-0BE815D856E8}" dt="2024-05-31T02:16:07.257" v="1" actId="7634"/>
          <ac:inkMkLst>
            <pc:docMk/>
            <pc:sldMk cId="2334843372" sldId="360"/>
            <ac:inkMk id="3" creationId="{0E59E36B-D440-E256-BCE9-17120F8D16A5}"/>
          </ac:inkMkLst>
        </pc:inkChg>
      </pc:sldChg>
      <pc:sldChg chg="addSp">
        <pc:chgData name="Guan Wang" userId="5375c050-d6a4-4212-980e-f548dd476485" providerId="ADAL" clId="{457DBC15-4DD0-F747-B0B5-0BE815D856E8}" dt="2024-05-31T02:16:07.257" v="1" actId="7634"/>
        <pc:sldMkLst>
          <pc:docMk/>
          <pc:sldMk cId="3058278551" sldId="361"/>
        </pc:sldMkLst>
        <pc:inkChg chg="add">
          <ac:chgData name="Guan Wang" userId="5375c050-d6a4-4212-980e-f548dd476485" providerId="ADAL" clId="{457DBC15-4DD0-F747-B0B5-0BE815D856E8}" dt="2024-05-31T02:16:07.257" v="1" actId="7634"/>
          <ac:inkMkLst>
            <pc:docMk/>
            <pc:sldMk cId="3058278551" sldId="361"/>
            <ac:inkMk id="3" creationId="{23659B73-BFAB-5AED-AEE2-71545D2CE94F}"/>
          </ac:inkMkLst>
        </pc:inkChg>
      </pc:sldChg>
    </pc:docChg>
  </pc:docChgLst>
  <pc:docChgLst>
    <pc:chgData name="Guan Wang" userId="5375c050-d6a4-4212-980e-f548dd476485" providerId="ADAL" clId="{6DA5478C-EA8F-465B-9C25-3F9E9062CB0B}"/>
    <pc:docChg chg="undo custSel modSld">
      <pc:chgData name="Guan Wang" userId="5375c050-d6a4-4212-980e-f548dd476485" providerId="ADAL" clId="{6DA5478C-EA8F-465B-9C25-3F9E9062CB0B}" dt="2024-05-28T23:31:09.537" v="1687" actId="20577"/>
      <pc:docMkLst>
        <pc:docMk/>
      </pc:docMkLst>
      <pc:sldChg chg="modSp mod">
        <pc:chgData name="Guan Wang" userId="5375c050-d6a4-4212-980e-f548dd476485" providerId="ADAL" clId="{6DA5478C-EA8F-465B-9C25-3F9E9062CB0B}" dt="2024-05-28T13:05:51.869" v="23" actId="20577"/>
        <pc:sldMkLst>
          <pc:docMk/>
          <pc:sldMk cId="0" sldId="256"/>
        </pc:sldMkLst>
        <pc:spChg chg="mod">
          <ac:chgData name="Guan Wang" userId="5375c050-d6a4-4212-980e-f548dd476485" providerId="ADAL" clId="{6DA5478C-EA8F-465B-9C25-3F9E9062CB0B}" dt="2024-05-28T13:05:51.869" v="23" actId="20577"/>
          <ac:spMkLst>
            <pc:docMk/>
            <pc:sldMk cId="0" sldId="256"/>
            <ac:spMk id="66" creationId="{00000000-0000-0000-0000-000000000000}"/>
          </ac:spMkLst>
        </pc:spChg>
      </pc:sldChg>
      <pc:sldChg chg="addSp delSp modSp mod delAnim modNotesTx">
        <pc:chgData name="Guan Wang" userId="5375c050-d6a4-4212-980e-f548dd476485" providerId="ADAL" clId="{6DA5478C-EA8F-465B-9C25-3F9E9062CB0B}" dt="2024-05-28T14:52:46.376" v="293" actId="20577"/>
        <pc:sldMkLst>
          <pc:docMk/>
          <pc:sldMk cId="1244038570" sldId="326"/>
        </pc:sldMkLst>
        <pc:spChg chg="mod">
          <ac:chgData name="Guan Wang" userId="5375c050-d6a4-4212-980e-f548dd476485" providerId="ADAL" clId="{6DA5478C-EA8F-465B-9C25-3F9E9062CB0B}" dt="2024-05-28T14:52:46.376" v="293" actId="20577"/>
          <ac:spMkLst>
            <pc:docMk/>
            <pc:sldMk cId="1244038570" sldId="326"/>
            <ac:spMk id="2" creationId="{E244F7C2-0747-510D-C5E1-9E0646E503EE}"/>
          </ac:spMkLst>
        </pc:spChg>
        <pc:spChg chg="del">
          <ac:chgData name="Guan Wang" userId="5375c050-d6a4-4212-980e-f548dd476485" providerId="ADAL" clId="{6DA5478C-EA8F-465B-9C25-3F9E9062CB0B}" dt="2024-05-28T14:47:35.390" v="160" actId="478"/>
          <ac:spMkLst>
            <pc:docMk/>
            <pc:sldMk cId="1244038570" sldId="326"/>
            <ac:spMk id="3" creationId="{B61D4C59-9FD8-3FAE-7D0D-A180A3AB0E58}"/>
          </ac:spMkLst>
        </pc:spChg>
        <pc:spChg chg="add del mod">
          <ac:chgData name="Guan Wang" userId="5375c050-d6a4-4212-980e-f548dd476485" providerId="ADAL" clId="{6DA5478C-EA8F-465B-9C25-3F9E9062CB0B}" dt="2024-05-28T14:47:39.352" v="161" actId="478"/>
          <ac:spMkLst>
            <pc:docMk/>
            <pc:sldMk cId="1244038570" sldId="326"/>
            <ac:spMk id="5" creationId="{9C248FD8-CD5C-4DB1-A02E-D76BA40CF901}"/>
          </ac:spMkLst>
        </pc:spChg>
        <pc:spChg chg="del">
          <ac:chgData name="Guan Wang" userId="5375c050-d6a4-4212-980e-f548dd476485" providerId="ADAL" clId="{6DA5478C-EA8F-465B-9C25-3F9E9062CB0B}" dt="2024-05-28T14:47:29.943" v="158" actId="478"/>
          <ac:spMkLst>
            <pc:docMk/>
            <pc:sldMk cId="1244038570" sldId="326"/>
            <ac:spMk id="6" creationId="{C0585502-48C8-CC36-1D87-72314BF63DC2}"/>
          </ac:spMkLst>
        </pc:spChg>
        <pc:spChg chg="del">
          <ac:chgData name="Guan Wang" userId="5375c050-d6a4-4212-980e-f548dd476485" providerId="ADAL" clId="{6DA5478C-EA8F-465B-9C25-3F9E9062CB0B}" dt="2024-05-28T14:47:30.962" v="159" actId="478"/>
          <ac:spMkLst>
            <pc:docMk/>
            <pc:sldMk cId="1244038570" sldId="326"/>
            <ac:spMk id="36" creationId="{942E168D-304F-2698-2121-AD7B1CFDE04F}"/>
          </ac:spMkLst>
        </pc:spChg>
        <pc:graphicFrameChg chg="add mod modGraphic">
          <ac:chgData name="Guan Wang" userId="5375c050-d6a4-4212-980e-f548dd476485" providerId="ADAL" clId="{6DA5478C-EA8F-465B-9C25-3F9E9062CB0B}" dt="2024-05-28T14:49:48.422" v="187" actId="1076"/>
          <ac:graphicFrameMkLst>
            <pc:docMk/>
            <pc:sldMk cId="1244038570" sldId="326"/>
            <ac:graphicFrameMk id="7" creationId="{F9919755-F23C-24A2-1336-A0DABA541FA0}"/>
          </ac:graphicFrameMkLst>
        </pc:graphicFrameChg>
      </pc:sldChg>
      <pc:sldChg chg="addSp delSp modSp mod delAnim modAnim modNotesTx">
        <pc:chgData name="Guan Wang" userId="5375c050-d6a4-4212-980e-f548dd476485" providerId="ADAL" clId="{6DA5478C-EA8F-465B-9C25-3F9E9062CB0B}" dt="2024-05-28T16:18:10.879" v="521" actId="20577"/>
        <pc:sldMkLst>
          <pc:docMk/>
          <pc:sldMk cId="3188025409" sldId="340"/>
        </pc:sldMkLst>
        <pc:spChg chg="mod">
          <ac:chgData name="Guan Wang" userId="5375c050-d6a4-4212-980e-f548dd476485" providerId="ADAL" clId="{6DA5478C-EA8F-465B-9C25-3F9E9062CB0B}" dt="2024-05-28T14:41:51.187" v="51" actId="20577"/>
          <ac:spMkLst>
            <pc:docMk/>
            <pc:sldMk cId="3188025409" sldId="340"/>
            <ac:spMk id="2" creationId="{3D293466-7805-2E9B-83BB-4660E457894D}"/>
          </ac:spMkLst>
        </pc:spChg>
        <pc:spChg chg="del">
          <ac:chgData name="Guan Wang" userId="5375c050-d6a4-4212-980e-f548dd476485" providerId="ADAL" clId="{6DA5478C-EA8F-465B-9C25-3F9E9062CB0B}" dt="2024-05-28T14:41:25.533" v="25" actId="478"/>
          <ac:spMkLst>
            <pc:docMk/>
            <pc:sldMk cId="3188025409" sldId="340"/>
            <ac:spMk id="5" creationId="{8B5327AA-33CD-7CEB-D6C3-76B905189279}"/>
          </ac:spMkLst>
        </pc:spChg>
        <pc:spChg chg="del">
          <ac:chgData name="Guan Wang" userId="5375c050-d6a4-4212-980e-f548dd476485" providerId="ADAL" clId="{6DA5478C-EA8F-465B-9C25-3F9E9062CB0B}" dt="2024-05-28T14:41:27.541" v="26" actId="478"/>
          <ac:spMkLst>
            <pc:docMk/>
            <pc:sldMk cId="3188025409" sldId="340"/>
            <ac:spMk id="6" creationId="{D4BE251B-E192-5A94-5A28-AD4B4AEE6B0A}"/>
          </ac:spMkLst>
        </pc:spChg>
        <pc:graphicFrameChg chg="del">
          <ac:chgData name="Guan Wang" userId="5375c050-d6a4-4212-980e-f548dd476485" providerId="ADAL" clId="{6DA5478C-EA8F-465B-9C25-3F9E9062CB0B}" dt="2024-05-28T14:41:25.533" v="25" actId="478"/>
          <ac:graphicFrameMkLst>
            <pc:docMk/>
            <pc:sldMk cId="3188025409" sldId="340"/>
            <ac:graphicFrameMk id="4" creationId="{A27E505C-DB63-C5BF-9F33-639CD0768B56}"/>
          </ac:graphicFrameMkLst>
        </pc:graphicFrameChg>
        <pc:picChg chg="add mod">
          <ac:chgData name="Guan Wang" userId="5375c050-d6a4-4212-980e-f548dd476485" providerId="ADAL" clId="{6DA5478C-EA8F-465B-9C25-3F9E9062CB0B}" dt="2024-05-28T14:44:34.546" v="102" actId="1076"/>
          <ac:picMkLst>
            <pc:docMk/>
            <pc:sldMk cId="3188025409" sldId="340"/>
            <ac:picMk id="8" creationId="{886C0911-D676-4074-6474-0546D227F86E}"/>
          </ac:picMkLst>
        </pc:picChg>
        <pc:picChg chg="add mod">
          <ac:chgData name="Guan Wang" userId="5375c050-d6a4-4212-980e-f548dd476485" providerId="ADAL" clId="{6DA5478C-EA8F-465B-9C25-3F9E9062CB0B}" dt="2024-05-28T14:44:34.546" v="102" actId="1076"/>
          <ac:picMkLst>
            <pc:docMk/>
            <pc:sldMk cId="3188025409" sldId="340"/>
            <ac:picMk id="10" creationId="{5D9B007D-B191-CE40-35B6-8BF29B5CC518}"/>
          </ac:picMkLst>
        </pc:picChg>
        <pc:picChg chg="add mod">
          <ac:chgData name="Guan Wang" userId="5375c050-d6a4-4212-980e-f548dd476485" providerId="ADAL" clId="{6DA5478C-EA8F-465B-9C25-3F9E9062CB0B}" dt="2024-05-28T14:44:34.546" v="102" actId="1076"/>
          <ac:picMkLst>
            <pc:docMk/>
            <pc:sldMk cId="3188025409" sldId="340"/>
            <ac:picMk id="12" creationId="{2E58D006-BAA3-5869-BE8C-9F57796E05BA}"/>
          </ac:picMkLst>
        </pc:picChg>
        <pc:inkChg chg="del">
          <ac:chgData name="Guan Wang" userId="5375c050-d6a4-4212-980e-f548dd476485" providerId="ADAL" clId="{6DA5478C-EA8F-465B-9C25-3F9E9062CB0B}" dt="2024-05-28T14:41:19.975" v="24" actId="478"/>
          <ac:inkMkLst>
            <pc:docMk/>
            <pc:sldMk cId="3188025409" sldId="340"/>
            <ac:inkMk id="3" creationId="{A0F8A47A-20C0-29B5-1B9D-0516757C8229}"/>
          </ac:inkMkLst>
        </pc:inkChg>
      </pc:sldChg>
      <pc:sldChg chg="addSp delSp modSp mod modAnim modNotesTx">
        <pc:chgData name="Guan Wang" userId="5375c050-d6a4-4212-980e-f548dd476485" providerId="ADAL" clId="{6DA5478C-EA8F-465B-9C25-3F9E9062CB0B}" dt="2024-05-28T17:35:53.988" v="1027"/>
        <pc:sldMkLst>
          <pc:docMk/>
          <pc:sldMk cId="3397949460" sldId="341"/>
        </pc:sldMkLst>
        <pc:spChg chg="mod">
          <ac:chgData name="Guan Wang" userId="5375c050-d6a4-4212-980e-f548dd476485" providerId="ADAL" clId="{6DA5478C-EA8F-465B-9C25-3F9E9062CB0B}" dt="2024-05-28T17:33:32.181" v="971" actId="14100"/>
          <ac:spMkLst>
            <pc:docMk/>
            <pc:sldMk cId="3397949460" sldId="341"/>
            <ac:spMk id="2" creationId="{F9C7CC9C-AAAB-2FC5-FB72-4EF745B25472}"/>
          </ac:spMkLst>
        </pc:spChg>
        <pc:spChg chg="del mod">
          <ac:chgData name="Guan Wang" userId="5375c050-d6a4-4212-980e-f548dd476485" providerId="ADAL" clId="{6DA5478C-EA8F-465B-9C25-3F9E9062CB0B}" dt="2024-05-28T17:29:53.925" v="895" actId="478"/>
          <ac:spMkLst>
            <pc:docMk/>
            <pc:sldMk cId="3397949460" sldId="341"/>
            <ac:spMk id="3" creationId="{E82C110E-61FB-C755-A216-C0E4546F338A}"/>
          </ac:spMkLst>
        </pc:spChg>
        <pc:spChg chg="add del mod">
          <ac:chgData name="Guan Wang" userId="5375c050-d6a4-4212-980e-f548dd476485" providerId="ADAL" clId="{6DA5478C-EA8F-465B-9C25-3F9E9062CB0B}" dt="2024-05-28T17:32:57.170" v="959" actId="478"/>
          <ac:spMkLst>
            <pc:docMk/>
            <pc:sldMk cId="3397949460" sldId="341"/>
            <ac:spMk id="8" creationId="{0114CBAC-B48E-518D-FD86-9DDD8876E926}"/>
          </ac:spMkLst>
        </pc:spChg>
        <pc:spChg chg="add mod">
          <ac:chgData name="Guan Wang" userId="5375c050-d6a4-4212-980e-f548dd476485" providerId="ADAL" clId="{6DA5478C-EA8F-465B-9C25-3F9E9062CB0B}" dt="2024-05-28T17:35:07.525" v="1018" actId="1076"/>
          <ac:spMkLst>
            <pc:docMk/>
            <pc:sldMk cId="3397949460" sldId="341"/>
            <ac:spMk id="15" creationId="{4A910CC3-3644-06ED-F592-5587B16FAB05}"/>
          </ac:spMkLst>
        </pc:spChg>
        <pc:spChg chg="add mod">
          <ac:chgData name="Guan Wang" userId="5375c050-d6a4-4212-980e-f548dd476485" providerId="ADAL" clId="{6DA5478C-EA8F-465B-9C25-3F9E9062CB0B}" dt="2024-05-28T17:35:32.795" v="1026" actId="1076"/>
          <ac:spMkLst>
            <pc:docMk/>
            <pc:sldMk cId="3397949460" sldId="341"/>
            <ac:spMk id="16" creationId="{C979CC0B-F216-1C95-2096-76AFA3B1784C}"/>
          </ac:spMkLst>
        </pc:spChg>
        <pc:picChg chg="del">
          <ac:chgData name="Guan Wang" userId="5375c050-d6a4-4212-980e-f548dd476485" providerId="ADAL" clId="{6DA5478C-EA8F-465B-9C25-3F9E9062CB0B}" dt="2024-05-28T17:29:52.427" v="890" actId="478"/>
          <ac:picMkLst>
            <pc:docMk/>
            <pc:sldMk cId="3397949460" sldId="341"/>
            <ac:picMk id="5" creationId="{B67931CE-8501-F116-45D1-2D04566A763E}"/>
          </ac:picMkLst>
        </pc:picChg>
        <pc:picChg chg="add mod">
          <ac:chgData name="Guan Wang" userId="5375c050-d6a4-4212-980e-f548dd476485" providerId="ADAL" clId="{6DA5478C-EA8F-465B-9C25-3F9E9062CB0B}" dt="2024-05-28T17:31:09.221" v="951" actId="1076"/>
          <ac:picMkLst>
            <pc:docMk/>
            <pc:sldMk cId="3397949460" sldId="341"/>
            <ac:picMk id="7" creationId="{78F77EAC-D282-B5A2-B99A-92C05B356B72}"/>
          </ac:picMkLst>
        </pc:picChg>
        <pc:picChg chg="del">
          <ac:chgData name="Guan Wang" userId="5375c050-d6a4-4212-980e-f548dd476485" providerId="ADAL" clId="{6DA5478C-EA8F-465B-9C25-3F9E9062CB0B}" dt="2024-05-28T17:29:53.216" v="893" actId="478"/>
          <ac:picMkLst>
            <pc:docMk/>
            <pc:sldMk cId="3397949460" sldId="341"/>
            <ac:picMk id="9" creationId="{F96FB647-F6F6-071F-F04F-9056E7D1F36C}"/>
          </ac:picMkLst>
        </pc:picChg>
        <pc:picChg chg="del mod">
          <ac:chgData name="Guan Wang" userId="5375c050-d6a4-4212-980e-f548dd476485" providerId="ADAL" clId="{6DA5478C-EA8F-465B-9C25-3F9E9062CB0B}" dt="2024-05-28T17:29:52.851" v="892" actId="478"/>
          <ac:picMkLst>
            <pc:docMk/>
            <pc:sldMk cId="3397949460" sldId="341"/>
            <ac:picMk id="11" creationId="{DCCD304C-07BA-D60F-B2FD-49A835C942CB}"/>
          </ac:picMkLst>
        </pc:picChg>
        <pc:picChg chg="add del mod">
          <ac:chgData name="Guan Wang" userId="5375c050-d6a4-4212-980e-f548dd476485" providerId="ADAL" clId="{6DA5478C-EA8F-465B-9C25-3F9E9062CB0B}" dt="2024-05-28T17:34:49.779" v="996" actId="478"/>
          <ac:picMkLst>
            <pc:docMk/>
            <pc:sldMk cId="3397949460" sldId="341"/>
            <ac:picMk id="12" creationId="{C33AAB39-6CE2-BD4A-5C9C-1F3F23390568}"/>
          </ac:picMkLst>
        </pc:picChg>
        <pc:picChg chg="add del mod">
          <ac:chgData name="Guan Wang" userId="5375c050-d6a4-4212-980e-f548dd476485" providerId="ADAL" clId="{6DA5478C-EA8F-465B-9C25-3F9E9062CB0B}" dt="2024-05-28T17:35:09.249" v="1019" actId="478"/>
          <ac:picMkLst>
            <pc:docMk/>
            <pc:sldMk cId="3397949460" sldId="341"/>
            <ac:picMk id="14" creationId="{731CCD8E-988C-8FFD-1C1D-9B97D8317248}"/>
          </ac:picMkLst>
        </pc:picChg>
        <pc:picChg chg="add mod">
          <ac:chgData name="Guan Wang" userId="5375c050-d6a4-4212-980e-f548dd476485" providerId="ADAL" clId="{6DA5478C-EA8F-465B-9C25-3F9E9062CB0B}" dt="2024-05-28T17:35:01.695" v="1017" actId="1037"/>
          <ac:picMkLst>
            <pc:docMk/>
            <pc:sldMk cId="3397949460" sldId="341"/>
            <ac:picMk id="18" creationId="{F6FD5B29-CF53-3291-9640-9D4329095CC1}"/>
          </ac:picMkLst>
        </pc:picChg>
        <pc:picChg chg="add mod">
          <ac:chgData name="Guan Wang" userId="5375c050-d6a4-4212-980e-f548dd476485" providerId="ADAL" clId="{6DA5478C-EA8F-465B-9C25-3F9E9062CB0B}" dt="2024-05-28T17:35:29.438" v="1025" actId="14100"/>
          <ac:picMkLst>
            <pc:docMk/>
            <pc:sldMk cId="3397949460" sldId="341"/>
            <ac:picMk id="20" creationId="{1A305243-20D1-22B7-5902-2D1E0339DB88}"/>
          </ac:picMkLst>
        </pc:picChg>
        <pc:inkChg chg="del">
          <ac:chgData name="Guan Wang" userId="5375c050-d6a4-4212-980e-f548dd476485" providerId="ADAL" clId="{6DA5478C-EA8F-465B-9C25-3F9E9062CB0B}" dt="2024-05-28T17:29:49.846" v="889" actId="478"/>
          <ac:inkMkLst>
            <pc:docMk/>
            <pc:sldMk cId="3397949460" sldId="341"/>
            <ac:inkMk id="4" creationId="{7AB85021-B346-0B60-FA8C-072C27235EAB}"/>
          </ac:inkMkLst>
        </pc:inkChg>
      </pc:sldChg>
      <pc:sldChg chg="addSp delSp modSp mod delAnim modNotesTx">
        <pc:chgData name="Guan Wang" userId="5375c050-d6a4-4212-980e-f548dd476485" providerId="ADAL" clId="{6DA5478C-EA8F-465B-9C25-3F9E9062CB0B}" dt="2024-05-28T16:45:13.373" v="539"/>
        <pc:sldMkLst>
          <pc:docMk/>
          <pc:sldMk cId="3565952612" sldId="345"/>
        </pc:sldMkLst>
        <pc:spChg chg="mod">
          <ac:chgData name="Guan Wang" userId="5375c050-d6a4-4212-980e-f548dd476485" providerId="ADAL" clId="{6DA5478C-EA8F-465B-9C25-3F9E9062CB0B}" dt="2024-05-28T14:44:51.811" v="128" actId="20577"/>
          <ac:spMkLst>
            <pc:docMk/>
            <pc:sldMk cId="3565952612" sldId="345"/>
            <ac:spMk id="2" creationId="{3D293466-7805-2E9B-83BB-4660E457894D}"/>
          </ac:spMkLst>
        </pc:spChg>
        <pc:spChg chg="del">
          <ac:chgData name="Guan Wang" userId="5375c050-d6a4-4212-980e-f548dd476485" providerId="ADAL" clId="{6DA5478C-EA8F-465B-9C25-3F9E9062CB0B}" dt="2024-05-28T14:44:44.001" v="104" actId="478"/>
          <ac:spMkLst>
            <pc:docMk/>
            <pc:sldMk cId="3565952612" sldId="345"/>
            <ac:spMk id="3" creationId="{B9AEF8BC-3E72-6C13-5F3D-F5A587441E2E}"/>
          </ac:spMkLst>
        </pc:spChg>
        <pc:spChg chg="del">
          <ac:chgData name="Guan Wang" userId="5375c050-d6a4-4212-980e-f548dd476485" providerId="ADAL" clId="{6DA5478C-EA8F-465B-9C25-3F9E9062CB0B}" dt="2024-05-28T14:44:44.001" v="104" actId="478"/>
          <ac:spMkLst>
            <pc:docMk/>
            <pc:sldMk cId="3565952612" sldId="345"/>
            <ac:spMk id="6" creationId="{D4BE251B-E192-5A94-5A28-AD4B4AEE6B0A}"/>
          </ac:spMkLst>
        </pc:spChg>
        <pc:graphicFrameChg chg="del">
          <ac:chgData name="Guan Wang" userId="5375c050-d6a4-4212-980e-f548dd476485" providerId="ADAL" clId="{6DA5478C-EA8F-465B-9C25-3F9E9062CB0B}" dt="2024-05-28T14:44:44.001" v="104" actId="478"/>
          <ac:graphicFrameMkLst>
            <pc:docMk/>
            <pc:sldMk cId="3565952612" sldId="345"/>
            <ac:graphicFrameMk id="4" creationId="{A27E505C-DB63-C5BF-9F33-639CD0768B56}"/>
          </ac:graphicFrameMkLst>
        </pc:graphicFrameChg>
        <pc:picChg chg="add mod">
          <ac:chgData name="Guan Wang" userId="5375c050-d6a4-4212-980e-f548dd476485" providerId="ADAL" clId="{6DA5478C-EA8F-465B-9C25-3F9E9062CB0B}" dt="2024-05-28T14:45:32.658" v="131" actId="1076"/>
          <ac:picMkLst>
            <pc:docMk/>
            <pc:sldMk cId="3565952612" sldId="345"/>
            <ac:picMk id="8" creationId="{98FB8FE6-AB5E-11BB-505D-6BD240318DFC}"/>
          </ac:picMkLst>
        </pc:picChg>
        <pc:inkChg chg="del">
          <ac:chgData name="Guan Wang" userId="5375c050-d6a4-4212-980e-f548dd476485" providerId="ADAL" clId="{6DA5478C-EA8F-465B-9C25-3F9E9062CB0B}" dt="2024-05-28T14:44:40.789" v="103" actId="478"/>
          <ac:inkMkLst>
            <pc:docMk/>
            <pc:sldMk cId="3565952612" sldId="345"/>
            <ac:inkMk id="5" creationId="{F8054A89-8866-429F-0774-720A611040C9}"/>
          </ac:inkMkLst>
        </pc:inkChg>
      </pc:sldChg>
      <pc:sldChg chg="addSp delSp modSp mod delAnim modAnim modNotesTx">
        <pc:chgData name="Guan Wang" userId="5375c050-d6a4-4212-980e-f548dd476485" providerId="ADAL" clId="{6DA5478C-EA8F-465B-9C25-3F9E9062CB0B}" dt="2024-05-28T16:55:01.898" v="557" actId="20577"/>
        <pc:sldMkLst>
          <pc:docMk/>
          <pc:sldMk cId="245109097" sldId="346"/>
        </pc:sldMkLst>
        <pc:spChg chg="mod">
          <ac:chgData name="Guan Wang" userId="5375c050-d6a4-4212-980e-f548dd476485" providerId="ADAL" clId="{6DA5478C-EA8F-465B-9C25-3F9E9062CB0B}" dt="2024-05-28T14:45:51.450" v="136"/>
          <ac:spMkLst>
            <pc:docMk/>
            <pc:sldMk cId="245109097" sldId="346"/>
            <ac:spMk id="2" creationId="{89FF513A-F15A-4900-E769-1E3FD561D800}"/>
          </ac:spMkLst>
        </pc:spChg>
        <pc:spChg chg="del">
          <ac:chgData name="Guan Wang" userId="5375c050-d6a4-4212-980e-f548dd476485" providerId="ADAL" clId="{6DA5478C-EA8F-465B-9C25-3F9E9062CB0B}" dt="2024-05-28T14:45:40.646" v="133" actId="478"/>
          <ac:spMkLst>
            <pc:docMk/>
            <pc:sldMk cId="245109097" sldId="346"/>
            <ac:spMk id="3" creationId="{15484AFE-6BB5-B7F1-50A6-0EC6189A07A4}"/>
          </ac:spMkLst>
        </pc:spChg>
        <pc:spChg chg="del">
          <ac:chgData name="Guan Wang" userId="5375c050-d6a4-4212-980e-f548dd476485" providerId="ADAL" clId="{6DA5478C-EA8F-465B-9C25-3F9E9062CB0B}" dt="2024-05-28T14:45:42.673" v="134" actId="478"/>
          <ac:spMkLst>
            <pc:docMk/>
            <pc:sldMk cId="245109097" sldId="346"/>
            <ac:spMk id="4" creationId="{2F2BEC2E-7DE2-A83C-1725-14AEDE7D25BF}"/>
          </ac:spMkLst>
        </pc:spChg>
        <pc:spChg chg="del">
          <ac:chgData name="Guan Wang" userId="5375c050-d6a4-4212-980e-f548dd476485" providerId="ADAL" clId="{6DA5478C-EA8F-465B-9C25-3F9E9062CB0B}" dt="2024-05-28T14:45:42.673" v="134" actId="478"/>
          <ac:spMkLst>
            <pc:docMk/>
            <pc:sldMk cId="245109097" sldId="346"/>
            <ac:spMk id="5" creationId="{8834EB4E-723C-3204-D3F9-751016FEE980}"/>
          </ac:spMkLst>
        </pc:spChg>
        <pc:spChg chg="del">
          <ac:chgData name="Guan Wang" userId="5375c050-d6a4-4212-980e-f548dd476485" providerId="ADAL" clId="{6DA5478C-EA8F-465B-9C25-3F9E9062CB0B}" dt="2024-05-28T14:45:44.873" v="135" actId="478"/>
          <ac:spMkLst>
            <pc:docMk/>
            <pc:sldMk cId="245109097" sldId="346"/>
            <ac:spMk id="7" creationId="{7302C8BA-8676-46FC-29EA-D9ADEB6F6E7F}"/>
          </ac:spMkLst>
        </pc:spChg>
        <pc:picChg chg="add mod">
          <ac:chgData name="Guan Wang" userId="5375c050-d6a4-4212-980e-f548dd476485" providerId="ADAL" clId="{6DA5478C-EA8F-465B-9C25-3F9E9062CB0B}" dt="2024-05-28T14:47:00.054" v="157" actId="1035"/>
          <ac:picMkLst>
            <pc:docMk/>
            <pc:sldMk cId="245109097" sldId="346"/>
            <ac:picMk id="9" creationId="{326CC338-0A9D-6D60-BB46-B3346FC917B9}"/>
          </ac:picMkLst>
        </pc:picChg>
        <pc:picChg chg="add mod">
          <ac:chgData name="Guan Wang" userId="5375c050-d6a4-4212-980e-f548dd476485" providerId="ADAL" clId="{6DA5478C-EA8F-465B-9C25-3F9E9062CB0B}" dt="2024-05-28T14:47:00.054" v="157" actId="1035"/>
          <ac:picMkLst>
            <pc:docMk/>
            <pc:sldMk cId="245109097" sldId="346"/>
            <ac:picMk id="11" creationId="{58549289-20A7-F0B4-67DA-8936D3E3714C}"/>
          </ac:picMkLst>
        </pc:picChg>
        <pc:inkChg chg="del">
          <ac:chgData name="Guan Wang" userId="5375c050-d6a4-4212-980e-f548dd476485" providerId="ADAL" clId="{6DA5478C-EA8F-465B-9C25-3F9E9062CB0B}" dt="2024-05-28T14:45:37.483" v="132" actId="478"/>
          <ac:inkMkLst>
            <pc:docMk/>
            <pc:sldMk cId="245109097" sldId="346"/>
            <ac:inkMk id="6" creationId="{485EAB1A-EBA2-C014-BC45-9DD1A832979C}"/>
          </ac:inkMkLst>
        </pc:inkChg>
      </pc:sldChg>
      <pc:sldChg chg="addSp delSp modSp mod delAnim modNotesTx">
        <pc:chgData name="Guan Wang" userId="5375c050-d6a4-4212-980e-f548dd476485" providerId="ADAL" clId="{6DA5478C-EA8F-465B-9C25-3F9E9062CB0B}" dt="2024-05-28T17:29:30.131" v="886" actId="20577"/>
        <pc:sldMkLst>
          <pc:docMk/>
          <pc:sldMk cId="1889102614" sldId="348"/>
        </pc:sldMkLst>
        <pc:spChg chg="mod">
          <ac:chgData name="Guan Wang" userId="5375c050-d6a4-4212-980e-f548dd476485" providerId="ADAL" clId="{6DA5478C-EA8F-465B-9C25-3F9E9062CB0B}" dt="2024-05-28T16:58:26.232" v="558"/>
          <ac:spMkLst>
            <pc:docMk/>
            <pc:sldMk cId="1889102614" sldId="348"/>
            <ac:spMk id="2" creationId="{3D293466-7805-2E9B-83BB-4660E457894D}"/>
          </ac:spMkLst>
        </pc:spChg>
        <pc:spChg chg="del">
          <ac:chgData name="Guan Wang" userId="5375c050-d6a4-4212-980e-f548dd476485" providerId="ADAL" clId="{6DA5478C-EA8F-465B-9C25-3F9E9062CB0B}" dt="2024-05-28T16:58:30.301" v="559" actId="478"/>
          <ac:spMkLst>
            <pc:docMk/>
            <pc:sldMk cId="1889102614" sldId="348"/>
            <ac:spMk id="3" creationId="{B9AEF8BC-3E72-6C13-5F3D-F5A587441E2E}"/>
          </ac:spMkLst>
        </pc:spChg>
        <pc:spChg chg="del">
          <ac:chgData name="Guan Wang" userId="5375c050-d6a4-4212-980e-f548dd476485" providerId="ADAL" clId="{6DA5478C-EA8F-465B-9C25-3F9E9062CB0B}" dt="2024-05-28T16:58:30.301" v="559" actId="478"/>
          <ac:spMkLst>
            <pc:docMk/>
            <pc:sldMk cId="1889102614" sldId="348"/>
            <ac:spMk id="6" creationId="{D4BE251B-E192-5A94-5A28-AD4B4AEE6B0A}"/>
          </ac:spMkLst>
        </pc:spChg>
        <pc:spChg chg="del">
          <ac:chgData name="Guan Wang" userId="5375c050-d6a4-4212-980e-f548dd476485" providerId="ADAL" clId="{6DA5478C-EA8F-465B-9C25-3F9E9062CB0B}" dt="2024-05-28T16:58:30.301" v="559" actId="478"/>
          <ac:spMkLst>
            <pc:docMk/>
            <pc:sldMk cId="1889102614" sldId="348"/>
            <ac:spMk id="7" creationId="{D62CAF3B-6942-4C3D-79A6-667EAAED6BAD}"/>
          </ac:spMkLst>
        </pc:spChg>
        <pc:spChg chg="add mod">
          <ac:chgData name="Guan Wang" userId="5375c050-d6a4-4212-980e-f548dd476485" providerId="ADAL" clId="{6DA5478C-EA8F-465B-9C25-3F9E9062CB0B}" dt="2024-05-28T17:13:52.002" v="722" actId="1035"/>
          <ac:spMkLst>
            <pc:docMk/>
            <pc:sldMk cId="1889102614" sldId="348"/>
            <ac:spMk id="19" creationId="{447D9B80-405E-21DA-AC5C-72D8E4D72443}"/>
          </ac:spMkLst>
        </pc:spChg>
        <pc:spChg chg="add mod">
          <ac:chgData name="Guan Wang" userId="5375c050-d6a4-4212-980e-f548dd476485" providerId="ADAL" clId="{6DA5478C-EA8F-465B-9C25-3F9E9062CB0B}" dt="2024-05-28T17:13:52.002" v="722" actId="1035"/>
          <ac:spMkLst>
            <pc:docMk/>
            <pc:sldMk cId="1889102614" sldId="348"/>
            <ac:spMk id="20" creationId="{223C889B-244C-2DA5-9393-47C180D2C71D}"/>
          </ac:spMkLst>
        </pc:spChg>
        <pc:spChg chg="add mod">
          <ac:chgData name="Guan Wang" userId="5375c050-d6a4-4212-980e-f548dd476485" providerId="ADAL" clId="{6DA5478C-EA8F-465B-9C25-3F9E9062CB0B}" dt="2024-05-28T17:13:52.002" v="722" actId="1035"/>
          <ac:spMkLst>
            <pc:docMk/>
            <pc:sldMk cId="1889102614" sldId="348"/>
            <ac:spMk id="21" creationId="{188F6677-AE45-134B-AE3D-3B0D1441BBEC}"/>
          </ac:spMkLst>
        </pc:spChg>
        <pc:spChg chg="add mod">
          <ac:chgData name="Guan Wang" userId="5375c050-d6a4-4212-980e-f548dd476485" providerId="ADAL" clId="{6DA5478C-EA8F-465B-9C25-3F9E9062CB0B}" dt="2024-05-28T17:13:52.002" v="722" actId="1035"/>
          <ac:spMkLst>
            <pc:docMk/>
            <pc:sldMk cId="1889102614" sldId="348"/>
            <ac:spMk id="22" creationId="{E1D82D06-9C91-11D8-D8A8-A04AA88DF845}"/>
          </ac:spMkLst>
        </pc:spChg>
        <pc:spChg chg="add mod">
          <ac:chgData name="Guan Wang" userId="5375c050-d6a4-4212-980e-f548dd476485" providerId="ADAL" clId="{6DA5478C-EA8F-465B-9C25-3F9E9062CB0B}" dt="2024-05-28T17:13:52.002" v="722" actId="1035"/>
          <ac:spMkLst>
            <pc:docMk/>
            <pc:sldMk cId="1889102614" sldId="348"/>
            <ac:spMk id="23" creationId="{7E305E76-12E9-F3E9-EF56-821B939032EF}"/>
          </ac:spMkLst>
        </pc:spChg>
        <pc:spChg chg="add mod">
          <ac:chgData name="Guan Wang" userId="5375c050-d6a4-4212-980e-f548dd476485" providerId="ADAL" clId="{6DA5478C-EA8F-465B-9C25-3F9E9062CB0B}" dt="2024-05-28T17:13:52.002" v="722" actId="1035"/>
          <ac:spMkLst>
            <pc:docMk/>
            <pc:sldMk cId="1889102614" sldId="348"/>
            <ac:spMk id="24" creationId="{372F84C3-F8BD-31C7-CAC1-69027E6D8056}"/>
          </ac:spMkLst>
        </pc:spChg>
        <pc:spChg chg="add mod">
          <ac:chgData name="Guan Wang" userId="5375c050-d6a4-4212-980e-f548dd476485" providerId="ADAL" clId="{6DA5478C-EA8F-465B-9C25-3F9E9062CB0B}" dt="2024-05-28T17:13:52.002" v="722" actId="1035"/>
          <ac:spMkLst>
            <pc:docMk/>
            <pc:sldMk cId="1889102614" sldId="348"/>
            <ac:spMk id="30" creationId="{8CB44EAA-2815-553C-4445-C305B8D8363E}"/>
          </ac:spMkLst>
        </pc:spChg>
        <pc:spChg chg="add mod">
          <ac:chgData name="Guan Wang" userId="5375c050-d6a4-4212-980e-f548dd476485" providerId="ADAL" clId="{6DA5478C-EA8F-465B-9C25-3F9E9062CB0B}" dt="2024-05-28T17:13:52.002" v="722" actId="1035"/>
          <ac:spMkLst>
            <pc:docMk/>
            <pc:sldMk cId="1889102614" sldId="348"/>
            <ac:spMk id="31" creationId="{278EF0CC-C479-72A7-DFE2-5C0D1BC28FF7}"/>
          </ac:spMkLst>
        </pc:spChg>
        <pc:spChg chg="add mod">
          <ac:chgData name="Guan Wang" userId="5375c050-d6a4-4212-980e-f548dd476485" providerId="ADAL" clId="{6DA5478C-EA8F-465B-9C25-3F9E9062CB0B}" dt="2024-05-28T17:13:52.002" v="722" actId="1035"/>
          <ac:spMkLst>
            <pc:docMk/>
            <pc:sldMk cId="1889102614" sldId="348"/>
            <ac:spMk id="32" creationId="{80D73CC0-FF66-F224-F077-22398C7053E0}"/>
          </ac:spMkLst>
        </pc:spChg>
        <pc:spChg chg="add mod">
          <ac:chgData name="Guan Wang" userId="5375c050-d6a4-4212-980e-f548dd476485" providerId="ADAL" clId="{6DA5478C-EA8F-465B-9C25-3F9E9062CB0B}" dt="2024-05-28T17:13:52.002" v="722" actId="1035"/>
          <ac:spMkLst>
            <pc:docMk/>
            <pc:sldMk cId="1889102614" sldId="348"/>
            <ac:spMk id="33" creationId="{C177D2CC-C6C6-F447-32E6-AA583FDB95CF}"/>
          </ac:spMkLst>
        </pc:spChg>
        <pc:graphicFrameChg chg="del mod">
          <ac:chgData name="Guan Wang" userId="5375c050-d6a4-4212-980e-f548dd476485" providerId="ADAL" clId="{6DA5478C-EA8F-465B-9C25-3F9E9062CB0B}" dt="2024-05-28T16:58:30.301" v="559" actId="478"/>
          <ac:graphicFrameMkLst>
            <pc:docMk/>
            <pc:sldMk cId="1889102614" sldId="348"/>
            <ac:graphicFrameMk id="4" creationId="{A27E505C-DB63-C5BF-9F33-639CD0768B56}"/>
          </ac:graphicFrameMkLst>
        </pc:graphicFrameChg>
        <pc:inkChg chg="del">
          <ac:chgData name="Guan Wang" userId="5375c050-d6a4-4212-980e-f548dd476485" providerId="ADAL" clId="{6DA5478C-EA8F-465B-9C25-3F9E9062CB0B}" dt="2024-05-28T14:47:44.426" v="162" actId="478"/>
          <ac:inkMkLst>
            <pc:docMk/>
            <pc:sldMk cId="1889102614" sldId="348"/>
            <ac:inkMk id="5" creationId="{6035CA2C-3A89-4441-B300-AA4B055B6C67}"/>
          </ac:inkMkLst>
        </pc:inkChg>
        <pc:cxnChg chg="add mod">
          <ac:chgData name="Guan Wang" userId="5375c050-d6a4-4212-980e-f548dd476485" providerId="ADAL" clId="{6DA5478C-EA8F-465B-9C25-3F9E9062CB0B}" dt="2024-05-28T17:13:52.002" v="722" actId="1035"/>
          <ac:cxnSpMkLst>
            <pc:docMk/>
            <pc:sldMk cId="1889102614" sldId="348"/>
            <ac:cxnSpMk id="9" creationId="{303F9E29-DA61-8D19-3BA7-AAE7E962066B}"/>
          </ac:cxnSpMkLst>
        </pc:cxnChg>
        <pc:cxnChg chg="add mod">
          <ac:chgData name="Guan Wang" userId="5375c050-d6a4-4212-980e-f548dd476485" providerId="ADAL" clId="{6DA5478C-EA8F-465B-9C25-3F9E9062CB0B}" dt="2024-05-28T17:13:52.002" v="722" actId="1035"/>
          <ac:cxnSpMkLst>
            <pc:docMk/>
            <pc:sldMk cId="1889102614" sldId="348"/>
            <ac:cxnSpMk id="11" creationId="{430B4E38-D9CF-5198-CAF6-78E3F0271E0F}"/>
          </ac:cxnSpMkLst>
        </pc:cxnChg>
        <pc:cxnChg chg="add mod">
          <ac:chgData name="Guan Wang" userId="5375c050-d6a4-4212-980e-f548dd476485" providerId="ADAL" clId="{6DA5478C-EA8F-465B-9C25-3F9E9062CB0B}" dt="2024-05-28T17:13:52.002" v="722" actId="1035"/>
          <ac:cxnSpMkLst>
            <pc:docMk/>
            <pc:sldMk cId="1889102614" sldId="348"/>
            <ac:cxnSpMk id="12" creationId="{C9502466-03EE-36B8-A83E-D9728E27725B}"/>
          </ac:cxnSpMkLst>
        </pc:cxnChg>
        <pc:cxnChg chg="add mod">
          <ac:chgData name="Guan Wang" userId="5375c050-d6a4-4212-980e-f548dd476485" providerId="ADAL" clId="{6DA5478C-EA8F-465B-9C25-3F9E9062CB0B}" dt="2024-05-28T17:13:52.002" v="722" actId="1035"/>
          <ac:cxnSpMkLst>
            <pc:docMk/>
            <pc:sldMk cId="1889102614" sldId="348"/>
            <ac:cxnSpMk id="13" creationId="{18261310-1C7D-0890-6C45-B7DB4B7C6006}"/>
          </ac:cxnSpMkLst>
        </pc:cxnChg>
        <pc:cxnChg chg="add mod">
          <ac:chgData name="Guan Wang" userId="5375c050-d6a4-4212-980e-f548dd476485" providerId="ADAL" clId="{6DA5478C-EA8F-465B-9C25-3F9E9062CB0B}" dt="2024-05-28T17:13:52.002" v="722" actId="1035"/>
          <ac:cxnSpMkLst>
            <pc:docMk/>
            <pc:sldMk cId="1889102614" sldId="348"/>
            <ac:cxnSpMk id="15" creationId="{60F1DC9B-AB23-F1D3-AF92-F54E5E3DD7BD}"/>
          </ac:cxnSpMkLst>
        </pc:cxnChg>
        <pc:cxnChg chg="add mod">
          <ac:chgData name="Guan Wang" userId="5375c050-d6a4-4212-980e-f548dd476485" providerId="ADAL" clId="{6DA5478C-EA8F-465B-9C25-3F9E9062CB0B}" dt="2024-05-28T17:04:41.178" v="575"/>
          <ac:cxnSpMkLst>
            <pc:docMk/>
            <pc:sldMk cId="1889102614" sldId="348"/>
            <ac:cxnSpMk id="17" creationId="{68201B4E-69AF-6B38-B8EE-1B62CE676A9D}"/>
          </ac:cxnSpMkLst>
        </pc:cxnChg>
        <pc:cxnChg chg="add mod">
          <ac:chgData name="Guan Wang" userId="5375c050-d6a4-4212-980e-f548dd476485" providerId="ADAL" clId="{6DA5478C-EA8F-465B-9C25-3F9E9062CB0B}" dt="2024-05-28T17:13:52.002" v="722" actId="1035"/>
          <ac:cxnSpMkLst>
            <pc:docMk/>
            <pc:sldMk cId="1889102614" sldId="348"/>
            <ac:cxnSpMk id="18" creationId="{12FF2F58-3BE7-EACB-59DD-3726DE0C8738}"/>
          </ac:cxnSpMkLst>
        </pc:cxnChg>
        <pc:cxnChg chg="add mod">
          <ac:chgData name="Guan Wang" userId="5375c050-d6a4-4212-980e-f548dd476485" providerId="ADAL" clId="{6DA5478C-EA8F-465B-9C25-3F9E9062CB0B}" dt="2024-05-28T17:13:52.002" v="722" actId="1035"/>
          <ac:cxnSpMkLst>
            <pc:docMk/>
            <pc:sldMk cId="1889102614" sldId="348"/>
            <ac:cxnSpMk id="25" creationId="{E6D140DA-C6DF-092B-949A-8C14346D520A}"/>
          </ac:cxnSpMkLst>
        </pc:cxnChg>
        <pc:cxnChg chg="add mod">
          <ac:chgData name="Guan Wang" userId="5375c050-d6a4-4212-980e-f548dd476485" providerId="ADAL" clId="{6DA5478C-EA8F-465B-9C25-3F9E9062CB0B}" dt="2024-05-28T17:13:52.002" v="722" actId="1035"/>
          <ac:cxnSpMkLst>
            <pc:docMk/>
            <pc:sldMk cId="1889102614" sldId="348"/>
            <ac:cxnSpMk id="27" creationId="{5FCF6A68-C5A8-B33C-8040-522FF0401E0A}"/>
          </ac:cxnSpMkLst>
        </pc:cxnChg>
        <pc:cxnChg chg="add mod">
          <ac:chgData name="Guan Wang" userId="5375c050-d6a4-4212-980e-f548dd476485" providerId="ADAL" clId="{6DA5478C-EA8F-465B-9C25-3F9E9062CB0B}" dt="2024-05-28T17:13:52.002" v="722" actId="1035"/>
          <ac:cxnSpMkLst>
            <pc:docMk/>
            <pc:sldMk cId="1889102614" sldId="348"/>
            <ac:cxnSpMk id="28" creationId="{20E683E8-6D38-4670-135B-972DEEB32422}"/>
          </ac:cxnSpMkLst>
        </pc:cxnChg>
      </pc:sldChg>
      <pc:sldChg chg="addSp delSp modSp mod modNotesTx">
        <pc:chgData name="Guan Wang" userId="5375c050-d6a4-4212-980e-f548dd476485" providerId="ADAL" clId="{6DA5478C-EA8F-465B-9C25-3F9E9062CB0B}" dt="2024-05-28T23:31:09.537" v="1687" actId="20577"/>
        <pc:sldMkLst>
          <pc:docMk/>
          <pc:sldMk cId="1216769125" sldId="349"/>
        </pc:sldMkLst>
        <pc:spChg chg="mod">
          <ac:chgData name="Guan Wang" userId="5375c050-d6a4-4212-980e-f548dd476485" providerId="ADAL" clId="{6DA5478C-EA8F-465B-9C25-3F9E9062CB0B}" dt="2024-05-28T23:27:33.733" v="1622"/>
          <ac:spMkLst>
            <pc:docMk/>
            <pc:sldMk cId="1216769125" sldId="349"/>
            <ac:spMk id="3" creationId="{E876597A-858D-A3B8-9D46-43112A3A9065}"/>
          </ac:spMkLst>
        </pc:spChg>
        <pc:graphicFrameChg chg="add mod modGraphic">
          <ac:chgData name="Guan Wang" userId="5375c050-d6a4-4212-980e-f548dd476485" providerId="ADAL" clId="{6DA5478C-EA8F-465B-9C25-3F9E9062CB0B}" dt="2024-05-28T23:27:30.814" v="1619"/>
          <ac:graphicFrameMkLst>
            <pc:docMk/>
            <pc:sldMk cId="1216769125" sldId="349"/>
            <ac:graphicFrameMk id="5" creationId="{D609DBE1-EB13-FC93-C2DB-D4D4D082B746}"/>
          </ac:graphicFrameMkLst>
        </pc:graphicFrameChg>
        <pc:graphicFrameChg chg="add mod modGraphic">
          <ac:chgData name="Guan Wang" userId="5375c050-d6a4-4212-980e-f548dd476485" providerId="ADAL" clId="{6DA5478C-EA8F-465B-9C25-3F9E9062CB0B}" dt="2024-05-28T23:29:59.878" v="1672" actId="1076"/>
          <ac:graphicFrameMkLst>
            <pc:docMk/>
            <pc:sldMk cId="1216769125" sldId="349"/>
            <ac:graphicFrameMk id="6" creationId="{AA482A78-2208-8ED6-9AC2-18130A432A89}"/>
          </ac:graphicFrameMkLst>
        </pc:graphicFrameChg>
        <pc:inkChg chg="del">
          <ac:chgData name="Guan Wang" userId="5375c050-d6a4-4212-980e-f548dd476485" providerId="ADAL" clId="{6DA5478C-EA8F-465B-9C25-3F9E9062CB0B}" dt="2024-05-28T23:09:46.886" v="1028" actId="478"/>
          <ac:inkMkLst>
            <pc:docMk/>
            <pc:sldMk cId="1216769125" sldId="349"/>
            <ac:inkMk id="4" creationId="{9F3573B6-75F3-8A7B-A4D7-463B8693E7BE}"/>
          </ac:inkMkLst>
        </pc:inkChg>
      </pc:sldChg>
    </pc:docChg>
  </pc:docChgLst>
  <pc:docChgLst>
    <pc:chgData name="Guan Wang" userId="5375c050-d6a4-4212-980e-f548dd476485" providerId="ADAL" clId="{F96CD083-0B7D-47E3-8DD3-C33005E198B8}"/>
    <pc:docChg chg="undo custSel addSld delSld modSld sldOrd">
      <pc:chgData name="Guan Wang" userId="5375c050-d6a4-4212-980e-f548dd476485" providerId="ADAL" clId="{F96CD083-0B7D-47E3-8DD3-C33005E198B8}" dt="2024-05-24T02:57:13.474" v="11717" actId="20577"/>
      <pc:docMkLst>
        <pc:docMk/>
      </pc:docMkLst>
      <pc:sldChg chg="modNotesTx">
        <pc:chgData name="Guan Wang" userId="5375c050-d6a4-4212-980e-f548dd476485" providerId="ADAL" clId="{F96CD083-0B7D-47E3-8DD3-C33005E198B8}" dt="2024-05-22T15:41:04.062" v="407" actId="20577"/>
        <pc:sldMkLst>
          <pc:docMk/>
          <pc:sldMk cId="1244038570" sldId="326"/>
        </pc:sldMkLst>
      </pc:sldChg>
      <pc:sldChg chg="del">
        <pc:chgData name="Guan Wang" userId="5375c050-d6a4-4212-980e-f548dd476485" providerId="ADAL" clId="{F96CD083-0B7D-47E3-8DD3-C33005E198B8}" dt="2024-05-23T15:33:50.188" v="10738" actId="2696"/>
        <pc:sldMkLst>
          <pc:docMk/>
          <pc:sldMk cId="2544803531" sldId="327"/>
        </pc:sldMkLst>
      </pc:sldChg>
      <pc:sldChg chg="del">
        <pc:chgData name="Guan Wang" userId="5375c050-d6a4-4212-980e-f548dd476485" providerId="ADAL" clId="{F96CD083-0B7D-47E3-8DD3-C33005E198B8}" dt="2024-05-23T15:33:50.188" v="10738" actId="2696"/>
        <pc:sldMkLst>
          <pc:docMk/>
          <pc:sldMk cId="2805253370" sldId="328"/>
        </pc:sldMkLst>
      </pc:sldChg>
      <pc:sldChg chg="del">
        <pc:chgData name="Guan Wang" userId="5375c050-d6a4-4212-980e-f548dd476485" providerId="ADAL" clId="{F96CD083-0B7D-47E3-8DD3-C33005E198B8}" dt="2024-05-23T15:33:50.188" v="10738" actId="2696"/>
        <pc:sldMkLst>
          <pc:docMk/>
          <pc:sldMk cId="2415924313" sldId="329"/>
        </pc:sldMkLst>
      </pc:sldChg>
      <pc:sldChg chg="del">
        <pc:chgData name="Guan Wang" userId="5375c050-d6a4-4212-980e-f548dd476485" providerId="ADAL" clId="{F96CD083-0B7D-47E3-8DD3-C33005E198B8}" dt="2024-05-23T15:33:50.188" v="10738" actId="2696"/>
        <pc:sldMkLst>
          <pc:docMk/>
          <pc:sldMk cId="1889864565" sldId="330"/>
        </pc:sldMkLst>
      </pc:sldChg>
      <pc:sldChg chg="del">
        <pc:chgData name="Guan Wang" userId="5375c050-d6a4-4212-980e-f548dd476485" providerId="ADAL" clId="{F96CD083-0B7D-47E3-8DD3-C33005E198B8}" dt="2024-05-23T15:33:50.188" v="10738" actId="2696"/>
        <pc:sldMkLst>
          <pc:docMk/>
          <pc:sldMk cId="3843966666" sldId="331"/>
        </pc:sldMkLst>
      </pc:sldChg>
      <pc:sldChg chg="del">
        <pc:chgData name="Guan Wang" userId="5375c050-d6a4-4212-980e-f548dd476485" providerId="ADAL" clId="{F96CD083-0B7D-47E3-8DD3-C33005E198B8}" dt="2024-05-23T15:33:50.188" v="10738" actId="2696"/>
        <pc:sldMkLst>
          <pc:docMk/>
          <pc:sldMk cId="107898282" sldId="332"/>
        </pc:sldMkLst>
      </pc:sldChg>
      <pc:sldChg chg="del">
        <pc:chgData name="Guan Wang" userId="5375c050-d6a4-4212-980e-f548dd476485" providerId="ADAL" clId="{F96CD083-0B7D-47E3-8DD3-C33005E198B8}" dt="2024-05-23T15:33:50.188" v="10738" actId="2696"/>
        <pc:sldMkLst>
          <pc:docMk/>
          <pc:sldMk cId="4195026803" sldId="333"/>
        </pc:sldMkLst>
      </pc:sldChg>
      <pc:sldChg chg="del">
        <pc:chgData name="Guan Wang" userId="5375c050-d6a4-4212-980e-f548dd476485" providerId="ADAL" clId="{F96CD083-0B7D-47E3-8DD3-C33005E198B8}" dt="2024-05-23T15:33:50.188" v="10738" actId="2696"/>
        <pc:sldMkLst>
          <pc:docMk/>
          <pc:sldMk cId="4105723979" sldId="334"/>
        </pc:sldMkLst>
      </pc:sldChg>
      <pc:sldChg chg="addSp delSp modSp mod modAnim modNotesTx">
        <pc:chgData name="Guan Wang" userId="5375c050-d6a4-4212-980e-f548dd476485" providerId="ADAL" clId="{F96CD083-0B7D-47E3-8DD3-C33005E198B8}" dt="2024-05-24T01:17:34.741" v="11476" actId="20577"/>
        <pc:sldMkLst>
          <pc:docMk/>
          <pc:sldMk cId="691660448" sldId="335"/>
        </pc:sldMkLst>
        <pc:spChg chg="mod">
          <ac:chgData name="Guan Wang" userId="5375c050-d6a4-4212-980e-f548dd476485" providerId="ADAL" clId="{F96CD083-0B7D-47E3-8DD3-C33005E198B8}" dt="2024-05-23T16:07:58.606" v="10808" actId="1076"/>
          <ac:spMkLst>
            <pc:docMk/>
            <pc:sldMk cId="691660448" sldId="335"/>
            <ac:spMk id="2" creationId="{A0F90CBD-F1BB-F521-B7EA-310909C6D0C9}"/>
          </ac:spMkLst>
        </pc:spChg>
        <pc:spChg chg="del">
          <ac:chgData name="Guan Wang" userId="5375c050-d6a4-4212-980e-f548dd476485" providerId="ADAL" clId="{F96CD083-0B7D-47E3-8DD3-C33005E198B8}" dt="2024-05-23T16:05:39.045" v="10792" actId="478"/>
          <ac:spMkLst>
            <pc:docMk/>
            <pc:sldMk cId="691660448" sldId="335"/>
            <ac:spMk id="3" creationId="{2604B41C-8584-6FC8-78F0-71EF3033A5D3}"/>
          </ac:spMkLst>
        </pc:spChg>
        <pc:spChg chg="add mod">
          <ac:chgData name="Guan Wang" userId="5375c050-d6a4-4212-980e-f548dd476485" providerId="ADAL" clId="{F96CD083-0B7D-47E3-8DD3-C33005E198B8}" dt="2024-05-24T01:13:53.116" v="11395" actId="1076"/>
          <ac:spMkLst>
            <pc:docMk/>
            <pc:sldMk cId="691660448" sldId="335"/>
            <ac:spMk id="3" creationId="{CE5D1FC4-E284-B034-7795-D593513CA53D}"/>
          </ac:spMkLst>
        </pc:spChg>
        <pc:spChg chg="add mod">
          <ac:chgData name="Guan Wang" userId="5375c050-d6a4-4212-980e-f548dd476485" providerId="ADAL" clId="{F96CD083-0B7D-47E3-8DD3-C33005E198B8}" dt="2024-05-24T01:16:38.858" v="11453" actId="20577"/>
          <ac:spMkLst>
            <pc:docMk/>
            <pc:sldMk cId="691660448" sldId="335"/>
            <ac:spMk id="4" creationId="{CD93E955-1F60-5553-A8E4-31231B355CE4}"/>
          </ac:spMkLst>
        </pc:spChg>
        <pc:spChg chg="del mod topLvl">
          <ac:chgData name="Guan Wang" userId="5375c050-d6a4-4212-980e-f548dd476485" providerId="ADAL" clId="{F96CD083-0B7D-47E3-8DD3-C33005E198B8}" dt="2024-05-23T16:09:22.395" v="10828" actId="478"/>
          <ac:spMkLst>
            <pc:docMk/>
            <pc:sldMk cId="691660448" sldId="335"/>
            <ac:spMk id="7" creationId="{407E301C-909B-6C6F-D836-D6A7F46AE97A}"/>
          </ac:spMkLst>
        </pc:spChg>
        <pc:spChg chg="del mod topLvl">
          <ac:chgData name="Guan Wang" userId="5375c050-d6a4-4212-980e-f548dd476485" providerId="ADAL" clId="{F96CD083-0B7D-47E3-8DD3-C33005E198B8}" dt="2024-05-23T16:09:22.395" v="10828" actId="478"/>
          <ac:spMkLst>
            <pc:docMk/>
            <pc:sldMk cId="691660448" sldId="335"/>
            <ac:spMk id="8" creationId="{2DFE95D2-5F43-0A10-7F7F-C50AE7582265}"/>
          </ac:spMkLst>
        </pc:spChg>
        <pc:spChg chg="del mod topLvl">
          <ac:chgData name="Guan Wang" userId="5375c050-d6a4-4212-980e-f548dd476485" providerId="ADAL" clId="{F96CD083-0B7D-47E3-8DD3-C33005E198B8}" dt="2024-05-23T16:09:22.395" v="10828" actId="478"/>
          <ac:spMkLst>
            <pc:docMk/>
            <pc:sldMk cId="691660448" sldId="335"/>
            <ac:spMk id="9" creationId="{C522B919-B215-C1A4-B42C-A4B5E78FCDFD}"/>
          </ac:spMkLst>
        </pc:spChg>
        <pc:spChg chg="mod topLvl">
          <ac:chgData name="Guan Wang" userId="5375c050-d6a4-4212-980e-f548dd476485" providerId="ADAL" clId="{F96CD083-0B7D-47E3-8DD3-C33005E198B8}" dt="2024-05-23T16:11:48.986" v="10869" actId="20577"/>
          <ac:spMkLst>
            <pc:docMk/>
            <pc:sldMk cId="691660448" sldId="335"/>
            <ac:spMk id="10" creationId="{F1D3FFDB-C69A-217B-EF31-253024055103}"/>
          </ac:spMkLst>
        </pc:spChg>
        <pc:spChg chg="mod topLvl">
          <ac:chgData name="Guan Wang" userId="5375c050-d6a4-4212-980e-f548dd476485" providerId="ADAL" clId="{F96CD083-0B7D-47E3-8DD3-C33005E198B8}" dt="2024-05-23T16:11:48.986" v="10869" actId="20577"/>
          <ac:spMkLst>
            <pc:docMk/>
            <pc:sldMk cId="691660448" sldId="335"/>
            <ac:spMk id="11" creationId="{708061F0-BAAB-593C-B3ED-9516428F6D8F}"/>
          </ac:spMkLst>
        </pc:spChg>
        <pc:spChg chg="mod topLvl">
          <ac:chgData name="Guan Wang" userId="5375c050-d6a4-4212-980e-f548dd476485" providerId="ADAL" clId="{F96CD083-0B7D-47E3-8DD3-C33005E198B8}" dt="2024-05-23T16:11:51.502" v="10870" actId="20577"/>
          <ac:spMkLst>
            <pc:docMk/>
            <pc:sldMk cId="691660448" sldId="335"/>
            <ac:spMk id="12" creationId="{C7B89F3F-DDF3-B0DD-7063-E46682994A11}"/>
          </ac:spMkLst>
        </pc:spChg>
        <pc:spChg chg="mod topLvl">
          <ac:chgData name="Guan Wang" userId="5375c050-d6a4-4212-980e-f548dd476485" providerId="ADAL" clId="{F96CD083-0B7D-47E3-8DD3-C33005E198B8}" dt="2024-05-23T16:11:48.986" v="10869" actId="20577"/>
          <ac:spMkLst>
            <pc:docMk/>
            <pc:sldMk cId="691660448" sldId="335"/>
            <ac:spMk id="13" creationId="{36F1C194-59F9-6230-DA92-7698F1BFB16B}"/>
          </ac:spMkLst>
        </pc:spChg>
        <pc:spChg chg="mod topLvl">
          <ac:chgData name="Guan Wang" userId="5375c050-d6a4-4212-980e-f548dd476485" providerId="ADAL" clId="{F96CD083-0B7D-47E3-8DD3-C33005E198B8}" dt="2024-05-23T16:11:48.986" v="10869" actId="20577"/>
          <ac:spMkLst>
            <pc:docMk/>
            <pc:sldMk cId="691660448" sldId="335"/>
            <ac:spMk id="14" creationId="{89E01CD6-7BEC-9324-5AFA-195D996E3F92}"/>
          </ac:spMkLst>
        </pc:spChg>
        <pc:spChg chg="del mod topLvl">
          <ac:chgData name="Guan Wang" userId="5375c050-d6a4-4212-980e-f548dd476485" providerId="ADAL" clId="{F96CD083-0B7D-47E3-8DD3-C33005E198B8}" dt="2024-05-23T16:09:22.395" v="10828" actId="478"/>
          <ac:spMkLst>
            <pc:docMk/>
            <pc:sldMk cId="691660448" sldId="335"/>
            <ac:spMk id="15" creationId="{04ACEB0E-92DB-BAE7-6884-33496B5BF40A}"/>
          </ac:spMkLst>
        </pc:spChg>
        <pc:spChg chg="mod topLvl">
          <ac:chgData name="Guan Wang" userId="5375c050-d6a4-4212-980e-f548dd476485" providerId="ADAL" clId="{F96CD083-0B7D-47E3-8DD3-C33005E198B8}" dt="2024-05-23T16:11:48.986" v="10869" actId="20577"/>
          <ac:spMkLst>
            <pc:docMk/>
            <pc:sldMk cId="691660448" sldId="335"/>
            <ac:spMk id="16" creationId="{69E18AE0-5272-6046-AF32-19FE3EB837C2}"/>
          </ac:spMkLst>
        </pc:spChg>
        <pc:spChg chg="mod topLvl">
          <ac:chgData name="Guan Wang" userId="5375c050-d6a4-4212-980e-f548dd476485" providerId="ADAL" clId="{F96CD083-0B7D-47E3-8DD3-C33005E198B8}" dt="2024-05-23T16:11:48.986" v="10869" actId="20577"/>
          <ac:spMkLst>
            <pc:docMk/>
            <pc:sldMk cId="691660448" sldId="335"/>
            <ac:spMk id="17" creationId="{1C7CD8B1-7BA6-220E-736A-FED1219B2C3C}"/>
          </ac:spMkLst>
        </pc:spChg>
        <pc:spChg chg="del mod topLvl">
          <ac:chgData name="Guan Wang" userId="5375c050-d6a4-4212-980e-f548dd476485" providerId="ADAL" clId="{F96CD083-0B7D-47E3-8DD3-C33005E198B8}" dt="2024-05-23T16:09:22.395" v="10828" actId="478"/>
          <ac:spMkLst>
            <pc:docMk/>
            <pc:sldMk cId="691660448" sldId="335"/>
            <ac:spMk id="18" creationId="{231FEEB8-7F4D-ABF8-534B-F29A7D26335D}"/>
          </ac:spMkLst>
        </pc:spChg>
        <pc:spChg chg="mod topLvl">
          <ac:chgData name="Guan Wang" userId="5375c050-d6a4-4212-980e-f548dd476485" providerId="ADAL" clId="{F96CD083-0B7D-47E3-8DD3-C33005E198B8}" dt="2024-05-23T16:11:48.986" v="10869" actId="20577"/>
          <ac:spMkLst>
            <pc:docMk/>
            <pc:sldMk cId="691660448" sldId="335"/>
            <ac:spMk id="19" creationId="{6E70661F-4174-9499-A99A-B56625A78F07}"/>
          </ac:spMkLst>
        </pc:spChg>
        <pc:spChg chg="del mod topLvl">
          <ac:chgData name="Guan Wang" userId="5375c050-d6a4-4212-980e-f548dd476485" providerId="ADAL" clId="{F96CD083-0B7D-47E3-8DD3-C33005E198B8}" dt="2024-05-23T16:09:22.395" v="10828" actId="478"/>
          <ac:spMkLst>
            <pc:docMk/>
            <pc:sldMk cId="691660448" sldId="335"/>
            <ac:spMk id="20" creationId="{1FCF9152-97E7-BD6A-7969-21497591959E}"/>
          </ac:spMkLst>
        </pc:spChg>
        <pc:spChg chg="del mod topLvl">
          <ac:chgData name="Guan Wang" userId="5375c050-d6a4-4212-980e-f548dd476485" providerId="ADAL" clId="{F96CD083-0B7D-47E3-8DD3-C33005E198B8}" dt="2024-05-23T16:09:22.395" v="10828" actId="478"/>
          <ac:spMkLst>
            <pc:docMk/>
            <pc:sldMk cId="691660448" sldId="335"/>
            <ac:spMk id="21" creationId="{A7415ABA-DA91-6CC1-A64C-0EAB8655F5B1}"/>
          </ac:spMkLst>
        </pc:spChg>
        <pc:spChg chg="mod topLvl">
          <ac:chgData name="Guan Wang" userId="5375c050-d6a4-4212-980e-f548dd476485" providerId="ADAL" clId="{F96CD083-0B7D-47E3-8DD3-C33005E198B8}" dt="2024-05-23T16:11:48.986" v="10869" actId="20577"/>
          <ac:spMkLst>
            <pc:docMk/>
            <pc:sldMk cId="691660448" sldId="335"/>
            <ac:spMk id="22" creationId="{0F84BF07-F28C-89C5-CB72-1921969EDA42}"/>
          </ac:spMkLst>
        </pc:spChg>
        <pc:spChg chg="mod topLvl">
          <ac:chgData name="Guan Wang" userId="5375c050-d6a4-4212-980e-f548dd476485" providerId="ADAL" clId="{F96CD083-0B7D-47E3-8DD3-C33005E198B8}" dt="2024-05-23T16:11:48.986" v="10869" actId="20577"/>
          <ac:spMkLst>
            <pc:docMk/>
            <pc:sldMk cId="691660448" sldId="335"/>
            <ac:spMk id="23" creationId="{76BCCF8E-80A3-F324-8743-44A84E59BF99}"/>
          </ac:spMkLst>
        </pc:spChg>
        <pc:spChg chg="mod topLvl">
          <ac:chgData name="Guan Wang" userId="5375c050-d6a4-4212-980e-f548dd476485" providerId="ADAL" clId="{F96CD083-0B7D-47E3-8DD3-C33005E198B8}" dt="2024-05-23T16:11:48.986" v="10869" actId="20577"/>
          <ac:spMkLst>
            <pc:docMk/>
            <pc:sldMk cId="691660448" sldId="335"/>
            <ac:spMk id="24" creationId="{A41E038F-4FD0-E097-DDA7-098A324C215A}"/>
          </ac:spMkLst>
        </pc:spChg>
        <pc:spChg chg="mod topLvl">
          <ac:chgData name="Guan Wang" userId="5375c050-d6a4-4212-980e-f548dd476485" providerId="ADAL" clId="{F96CD083-0B7D-47E3-8DD3-C33005E198B8}" dt="2024-05-23T16:11:48.986" v="10869" actId="20577"/>
          <ac:spMkLst>
            <pc:docMk/>
            <pc:sldMk cId="691660448" sldId="335"/>
            <ac:spMk id="25" creationId="{F863BB0D-089C-8224-69BE-1E743409660E}"/>
          </ac:spMkLst>
        </pc:spChg>
        <pc:spChg chg="mod topLvl">
          <ac:chgData name="Guan Wang" userId="5375c050-d6a4-4212-980e-f548dd476485" providerId="ADAL" clId="{F96CD083-0B7D-47E3-8DD3-C33005E198B8}" dt="2024-05-23T16:11:48.986" v="10869" actId="20577"/>
          <ac:spMkLst>
            <pc:docMk/>
            <pc:sldMk cId="691660448" sldId="335"/>
            <ac:spMk id="26" creationId="{918EAFA0-5553-D1B1-1164-35DF20A638C5}"/>
          </ac:spMkLst>
        </pc:spChg>
        <pc:spChg chg="del mod topLvl">
          <ac:chgData name="Guan Wang" userId="5375c050-d6a4-4212-980e-f548dd476485" providerId="ADAL" clId="{F96CD083-0B7D-47E3-8DD3-C33005E198B8}" dt="2024-05-23T16:06:51.384" v="10796" actId="478"/>
          <ac:spMkLst>
            <pc:docMk/>
            <pc:sldMk cId="691660448" sldId="335"/>
            <ac:spMk id="27" creationId="{F3B813B9-6B29-FC40-9726-53BE2295F674}"/>
          </ac:spMkLst>
        </pc:spChg>
        <pc:spChg chg="del mod topLvl">
          <ac:chgData name="Guan Wang" userId="5375c050-d6a4-4212-980e-f548dd476485" providerId="ADAL" clId="{F96CD083-0B7D-47E3-8DD3-C33005E198B8}" dt="2024-05-23T16:06:51.384" v="10796" actId="478"/>
          <ac:spMkLst>
            <pc:docMk/>
            <pc:sldMk cId="691660448" sldId="335"/>
            <ac:spMk id="28" creationId="{1B498454-AE62-A8E1-3A6A-EAE73ECB5136}"/>
          </ac:spMkLst>
        </pc:spChg>
        <pc:spChg chg="del mod topLvl">
          <ac:chgData name="Guan Wang" userId="5375c050-d6a4-4212-980e-f548dd476485" providerId="ADAL" clId="{F96CD083-0B7D-47E3-8DD3-C33005E198B8}" dt="2024-05-23T16:06:51.384" v="10796" actId="478"/>
          <ac:spMkLst>
            <pc:docMk/>
            <pc:sldMk cId="691660448" sldId="335"/>
            <ac:spMk id="29" creationId="{33133A59-E7A5-E29A-3978-8150019B3789}"/>
          </ac:spMkLst>
        </pc:spChg>
        <pc:spChg chg="del mod topLvl">
          <ac:chgData name="Guan Wang" userId="5375c050-d6a4-4212-980e-f548dd476485" providerId="ADAL" clId="{F96CD083-0B7D-47E3-8DD3-C33005E198B8}" dt="2024-05-23T16:06:51.384" v="10796" actId="478"/>
          <ac:spMkLst>
            <pc:docMk/>
            <pc:sldMk cId="691660448" sldId="335"/>
            <ac:spMk id="30" creationId="{3363DC11-41D9-B1EE-8C55-E09EBA49FD57}"/>
          </ac:spMkLst>
        </pc:spChg>
        <pc:spChg chg="del mod topLvl">
          <ac:chgData name="Guan Wang" userId="5375c050-d6a4-4212-980e-f548dd476485" providerId="ADAL" clId="{F96CD083-0B7D-47E3-8DD3-C33005E198B8}" dt="2024-05-23T16:06:51.384" v="10796" actId="478"/>
          <ac:spMkLst>
            <pc:docMk/>
            <pc:sldMk cId="691660448" sldId="335"/>
            <ac:spMk id="31" creationId="{6F7DC6E1-C1C5-8D9B-01FD-97F0B7838D7A}"/>
          </ac:spMkLst>
        </pc:spChg>
        <pc:spChg chg="del mod topLvl">
          <ac:chgData name="Guan Wang" userId="5375c050-d6a4-4212-980e-f548dd476485" providerId="ADAL" clId="{F96CD083-0B7D-47E3-8DD3-C33005E198B8}" dt="2024-05-23T16:06:51.384" v="10796" actId="478"/>
          <ac:spMkLst>
            <pc:docMk/>
            <pc:sldMk cId="691660448" sldId="335"/>
            <ac:spMk id="32" creationId="{F6B3BFC4-2B22-007A-F5D6-5371F089FF44}"/>
          </ac:spMkLst>
        </pc:spChg>
        <pc:spChg chg="del mod topLvl">
          <ac:chgData name="Guan Wang" userId="5375c050-d6a4-4212-980e-f548dd476485" providerId="ADAL" clId="{F96CD083-0B7D-47E3-8DD3-C33005E198B8}" dt="2024-05-23T16:06:51.384" v="10796" actId="478"/>
          <ac:spMkLst>
            <pc:docMk/>
            <pc:sldMk cId="691660448" sldId="335"/>
            <ac:spMk id="33" creationId="{9D5A9648-C440-4097-342D-3E4A3EDE93F6}"/>
          </ac:spMkLst>
        </pc:spChg>
        <pc:spChg chg="del mod topLvl">
          <ac:chgData name="Guan Wang" userId="5375c050-d6a4-4212-980e-f548dd476485" providerId="ADAL" clId="{F96CD083-0B7D-47E3-8DD3-C33005E198B8}" dt="2024-05-23T16:06:51.384" v="10796" actId="478"/>
          <ac:spMkLst>
            <pc:docMk/>
            <pc:sldMk cId="691660448" sldId="335"/>
            <ac:spMk id="34" creationId="{5D8B43FD-6DB4-BD57-6AF2-3CB7FC83F550}"/>
          </ac:spMkLst>
        </pc:spChg>
        <pc:spChg chg="del mod topLvl">
          <ac:chgData name="Guan Wang" userId="5375c050-d6a4-4212-980e-f548dd476485" providerId="ADAL" clId="{F96CD083-0B7D-47E3-8DD3-C33005E198B8}" dt="2024-05-23T16:06:51.384" v="10796" actId="478"/>
          <ac:spMkLst>
            <pc:docMk/>
            <pc:sldMk cId="691660448" sldId="335"/>
            <ac:spMk id="35" creationId="{419AC6A1-4523-79FD-467B-F51E42F984C0}"/>
          </ac:spMkLst>
        </pc:spChg>
        <pc:spChg chg="del mod topLvl">
          <ac:chgData name="Guan Wang" userId="5375c050-d6a4-4212-980e-f548dd476485" providerId="ADAL" clId="{F96CD083-0B7D-47E3-8DD3-C33005E198B8}" dt="2024-05-23T16:06:51.384" v="10796" actId="478"/>
          <ac:spMkLst>
            <pc:docMk/>
            <pc:sldMk cId="691660448" sldId="335"/>
            <ac:spMk id="36" creationId="{6B050F87-E9C5-D672-F4C4-42641D8E6845}"/>
          </ac:spMkLst>
        </pc:spChg>
        <pc:spChg chg="del mod topLvl">
          <ac:chgData name="Guan Wang" userId="5375c050-d6a4-4212-980e-f548dd476485" providerId="ADAL" clId="{F96CD083-0B7D-47E3-8DD3-C33005E198B8}" dt="2024-05-23T16:06:54.183" v="10797" actId="478"/>
          <ac:spMkLst>
            <pc:docMk/>
            <pc:sldMk cId="691660448" sldId="335"/>
            <ac:spMk id="37" creationId="{34B35313-BC78-F8DD-0C68-101876AF56F6}"/>
          </ac:spMkLst>
        </pc:spChg>
        <pc:spChg chg="del mod topLvl">
          <ac:chgData name="Guan Wang" userId="5375c050-d6a4-4212-980e-f548dd476485" providerId="ADAL" clId="{F96CD083-0B7D-47E3-8DD3-C33005E198B8}" dt="2024-05-23T16:06:54.183" v="10797" actId="478"/>
          <ac:spMkLst>
            <pc:docMk/>
            <pc:sldMk cId="691660448" sldId="335"/>
            <ac:spMk id="38" creationId="{17FDB05C-7D0F-B843-5BB1-D4D3914B0652}"/>
          </ac:spMkLst>
        </pc:spChg>
        <pc:spChg chg="del mod topLvl">
          <ac:chgData name="Guan Wang" userId="5375c050-d6a4-4212-980e-f548dd476485" providerId="ADAL" clId="{F96CD083-0B7D-47E3-8DD3-C33005E198B8}" dt="2024-05-23T16:06:54.183" v="10797" actId="478"/>
          <ac:spMkLst>
            <pc:docMk/>
            <pc:sldMk cId="691660448" sldId="335"/>
            <ac:spMk id="39" creationId="{982D7545-DF41-DFF4-225D-9E6B3B11B84B}"/>
          </ac:spMkLst>
        </pc:spChg>
        <pc:spChg chg="del mod topLvl">
          <ac:chgData name="Guan Wang" userId="5375c050-d6a4-4212-980e-f548dd476485" providerId="ADAL" clId="{F96CD083-0B7D-47E3-8DD3-C33005E198B8}" dt="2024-05-23T16:06:51.384" v="10796" actId="478"/>
          <ac:spMkLst>
            <pc:docMk/>
            <pc:sldMk cId="691660448" sldId="335"/>
            <ac:spMk id="40" creationId="{2A04E25C-123C-FE52-2F48-F9AE38185127}"/>
          </ac:spMkLst>
        </pc:spChg>
        <pc:spChg chg="del mod topLvl">
          <ac:chgData name="Guan Wang" userId="5375c050-d6a4-4212-980e-f548dd476485" providerId="ADAL" clId="{F96CD083-0B7D-47E3-8DD3-C33005E198B8}" dt="2024-05-23T16:09:22.395" v="10828" actId="478"/>
          <ac:spMkLst>
            <pc:docMk/>
            <pc:sldMk cId="691660448" sldId="335"/>
            <ac:spMk id="41" creationId="{C96173BB-A4EF-D853-233E-70AD59D53DB9}"/>
          </ac:spMkLst>
        </pc:spChg>
        <pc:spChg chg="del mod topLvl">
          <ac:chgData name="Guan Wang" userId="5375c050-d6a4-4212-980e-f548dd476485" providerId="ADAL" clId="{F96CD083-0B7D-47E3-8DD3-C33005E198B8}" dt="2024-05-23T16:06:51.384" v="10796" actId="478"/>
          <ac:spMkLst>
            <pc:docMk/>
            <pc:sldMk cId="691660448" sldId="335"/>
            <ac:spMk id="42" creationId="{F5E04D2C-4C44-DE36-7F7A-73C50754A952}"/>
          </ac:spMkLst>
        </pc:spChg>
        <pc:spChg chg="del mod topLvl">
          <ac:chgData name="Guan Wang" userId="5375c050-d6a4-4212-980e-f548dd476485" providerId="ADAL" clId="{F96CD083-0B7D-47E3-8DD3-C33005E198B8}" dt="2024-05-23T16:06:51.384" v="10796" actId="478"/>
          <ac:spMkLst>
            <pc:docMk/>
            <pc:sldMk cId="691660448" sldId="335"/>
            <ac:spMk id="43" creationId="{820D1B4A-DA0B-0FAF-4D33-3BADE7CE3C20}"/>
          </ac:spMkLst>
        </pc:spChg>
        <pc:spChg chg="del mod topLvl">
          <ac:chgData name="Guan Wang" userId="5375c050-d6a4-4212-980e-f548dd476485" providerId="ADAL" clId="{F96CD083-0B7D-47E3-8DD3-C33005E198B8}" dt="2024-05-23T16:06:51.384" v="10796" actId="478"/>
          <ac:spMkLst>
            <pc:docMk/>
            <pc:sldMk cId="691660448" sldId="335"/>
            <ac:spMk id="44" creationId="{DEC3F46B-F059-0A94-C51B-C1A7DD3BFD80}"/>
          </ac:spMkLst>
        </pc:spChg>
        <pc:spChg chg="del mod topLvl">
          <ac:chgData name="Guan Wang" userId="5375c050-d6a4-4212-980e-f548dd476485" providerId="ADAL" clId="{F96CD083-0B7D-47E3-8DD3-C33005E198B8}" dt="2024-05-23T16:06:51.384" v="10796" actId="478"/>
          <ac:spMkLst>
            <pc:docMk/>
            <pc:sldMk cId="691660448" sldId="335"/>
            <ac:spMk id="45" creationId="{04E56EC7-52BA-3ED8-F25F-3E9E7A9DE13D}"/>
          </ac:spMkLst>
        </pc:spChg>
        <pc:spChg chg="mod topLvl">
          <ac:chgData name="Guan Wang" userId="5375c050-d6a4-4212-980e-f548dd476485" providerId="ADAL" clId="{F96CD083-0B7D-47E3-8DD3-C33005E198B8}" dt="2024-05-23T16:11:48.986" v="10869" actId="20577"/>
          <ac:spMkLst>
            <pc:docMk/>
            <pc:sldMk cId="691660448" sldId="335"/>
            <ac:spMk id="46" creationId="{B3496F65-857F-2969-FE25-26740CBA1909}"/>
          </ac:spMkLst>
        </pc:spChg>
        <pc:spChg chg="mod topLvl">
          <ac:chgData name="Guan Wang" userId="5375c050-d6a4-4212-980e-f548dd476485" providerId="ADAL" clId="{F96CD083-0B7D-47E3-8DD3-C33005E198B8}" dt="2024-05-23T16:11:48.986" v="10869" actId="20577"/>
          <ac:spMkLst>
            <pc:docMk/>
            <pc:sldMk cId="691660448" sldId="335"/>
            <ac:spMk id="47" creationId="{5C93D621-E4BA-62EC-5883-4B86BF2137D0}"/>
          </ac:spMkLst>
        </pc:spChg>
        <pc:spChg chg="mod topLvl">
          <ac:chgData name="Guan Wang" userId="5375c050-d6a4-4212-980e-f548dd476485" providerId="ADAL" clId="{F96CD083-0B7D-47E3-8DD3-C33005E198B8}" dt="2024-05-23T16:12:01.411" v="10872" actId="20577"/>
          <ac:spMkLst>
            <pc:docMk/>
            <pc:sldMk cId="691660448" sldId="335"/>
            <ac:spMk id="61" creationId="{AB1ED5FC-7870-5D68-28EE-CCFB8C353240}"/>
          </ac:spMkLst>
        </pc:spChg>
        <pc:spChg chg="mod topLvl">
          <ac:chgData name="Guan Wang" userId="5375c050-d6a4-4212-980e-f548dd476485" providerId="ADAL" clId="{F96CD083-0B7D-47E3-8DD3-C33005E198B8}" dt="2024-05-23T16:12:01.411" v="10872" actId="20577"/>
          <ac:spMkLst>
            <pc:docMk/>
            <pc:sldMk cId="691660448" sldId="335"/>
            <ac:spMk id="62" creationId="{56995DE6-BFA3-5A85-BB7F-80BE7A042E4B}"/>
          </ac:spMkLst>
        </pc:spChg>
        <pc:spChg chg="mod topLvl">
          <ac:chgData name="Guan Wang" userId="5375c050-d6a4-4212-980e-f548dd476485" providerId="ADAL" clId="{F96CD083-0B7D-47E3-8DD3-C33005E198B8}" dt="2024-05-23T16:12:01.411" v="10872" actId="20577"/>
          <ac:spMkLst>
            <pc:docMk/>
            <pc:sldMk cId="691660448" sldId="335"/>
            <ac:spMk id="63" creationId="{6F5505B4-EEFF-00DD-334F-16ABE0B85E77}"/>
          </ac:spMkLst>
        </pc:spChg>
        <pc:spChg chg="mod topLvl">
          <ac:chgData name="Guan Wang" userId="5375c050-d6a4-4212-980e-f548dd476485" providerId="ADAL" clId="{F96CD083-0B7D-47E3-8DD3-C33005E198B8}" dt="2024-05-23T16:12:01.411" v="10872" actId="20577"/>
          <ac:spMkLst>
            <pc:docMk/>
            <pc:sldMk cId="691660448" sldId="335"/>
            <ac:spMk id="64" creationId="{A6D895F2-E5FC-8351-C11B-7CF8B813E6B3}"/>
          </ac:spMkLst>
        </pc:spChg>
        <pc:spChg chg="mod topLvl">
          <ac:chgData name="Guan Wang" userId="5375c050-d6a4-4212-980e-f548dd476485" providerId="ADAL" clId="{F96CD083-0B7D-47E3-8DD3-C33005E198B8}" dt="2024-05-23T16:12:01.411" v="10872" actId="20577"/>
          <ac:spMkLst>
            <pc:docMk/>
            <pc:sldMk cId="691660448" sldId="335"/>
            <ac:spMk id="65" creationId="{A2986B98-8F4A-3572-9070-EFD25721A17A}"/>
          </ac:spMkLst>
        </pc:spChg>
        <pc:spChg chg="mod topLvl">
          <ac:chgData name="Guan Wang" userId="5375c050-d6a4-4212-980e-f548dd476485" providerId="ADAL" clId="{F96CD083-0B7D-47E3-8DD3-C33005E198B8}" dt="2024-05-23T16:12:01.411" v="10872" actId="20577"/>
          <ac:spMkLst>
            <pc:docMk/>
            <pc:sldMk cId="691660448" sldId="335"/>
            <ac:spMk id="66" creationId="{39D97EFE-B523-8716-A0C2-E02560638F1A}"/>
          </ac:spMkLst>
        </pc:spChg>
        <pc:spChg chg="mod topLvl">
          <ac:chgData name="Guan Wang" userId="5375c050-d6a4-4212-980e-f548dd476485" providerId="ADAL" clId="{F96CD083-0B7D-47E3-8DD3-C33005E198B8}" dt="2024-05-23T16:12:01.411" v="10872" actId="20577"/>
          <ac:spMkLst>
            <pc:docMk/>
            <pc:sldMk cId="691660448" sldId="335"/>
            <ac:spMk id="67" creationId="{F863B15C-EC38-917C-D006-2FF5F097B3B5}"/>
          </ac:spMkLst>
        </pc:spChg>
        <pc:spChg chg="mod topLvl">
          <ac:chgData name="Guan Wang" userId="5375c050-d6a4-4212-980e-f548dd476485" providerId="ADAL" clId="{F96CD083-0B7D-47E3-8DD3-C33005E198B8}" dt="2024-05-23T16:12:01.411" v="10872" actId="20577"/>
          <ac:spMkLst>
            <pc:docMk/>
            <pc:sldMk cId="691660448" sldId="335"/>
            <ac:spMk id="68" creationId="{FFA6DCFC-0BA3-0743-E238-892DE71D7DB6}"/>
          </ac:spMkLst>
        </pc:spChg>
        <pc:spChg chg="mod topLvl">
          <ac:chgData name="Guan Wang" userId="5375c050-d6a4-4212-980e-f548dd476485" providerId="ADAL" clId="{F96CD083-0B7D-47E3-8DD3-C33005E198B8}" dt="2024-05-23T16:12:01.411" v="10872" actId="20577"/>
          <ac:spMkLst>
            <pc:docMk/>
            <pc:sldMk cId="691660448" sldId="335"/>
            <ac:spMk id="69" creationId="{9CA23F73-8F7C-A5EE-1550-8A3C917FF4D8}"/>
          </ac:spMkLst>
        </pc:spChg>
        <pc:spChg chg="mod topLvl">
          <ac:chgData name="Guan Wang" userId="5375c050-d6a4-4212-980e-f548dd476485" providerId="ADAL" clId="{F96CD083-0B7D-47E3-8DD3-C33005E198B8}" dt="2024-05-23T16:12:01.411" v="10872" actId="20577"/>
          <ac:spMkLst>
            <pc:docMk/>
            <pc:sldMk cId="691660448" sldId="335"/>
            <ac:spMk id="70" creationId="{CA3F3E6D-5620-A4A6-7767-070A44C3C5F8}"/>
          </ac:spMkLst>
        </pc:spChg>
        <pc:spChg chg="mod topLvl">
          <ac:chgData name="Guan Wang" userId="5375c050-d6a4-4212-980e-f548dd476485" providerId="ADAL" clId="{F96CD083-0B7D-47E3-8DD3-C33005E198B8}" dt="2024-05-23T16:12:01.411" v="10872" actId="20577"/>
          <ac:spMkLst>
            <pc:docMk/>
            <pc:sldMk cId="691660448" sldId="335"/>
            <ac:spMk id="71" creationId="{D941C898-1D11-C396-D7E8-161A2F672393}"/>
          </ac:spMkLst>
        </pc:spChg>
        <pc:spChg chg="mod topLvl">
          <ac:chgData name="Guan Wang" userId="5375c050-d6a4-4212-980e-f548dd476485" providerId="ADAL" clId="{F96CD083-0B7D-47E3-8DD3-C33005E198B8}" dt="2024-05-23T16:12:01.411" v="10872" actId="20577"/>
          <ac:spMkLst>
            <pc:docMk/>
            <pc:sldMk cId="691660448" sldId="335"/>
            <ac:spMk id="72" creationId="{4A99160A-94BF-AB18-600A-EBB1DC694ACC}"/>
          </ac:spMkLst>
        </pc:spChg>
        <pc:spChg chg="mod topLvl">
          <ac:chgData name="Guan Wang" userId="5375c050-d6a4-4212-980e-f548dd476485" providerId="ADAL" clId="{F96CD083-0B7D-47E3-8DD3-C33005E198B8}" dt="2024-05-23T16:12:01.411" v="10872" actId="20577"/>
          <ac:spMkLst>
            <pc:docMk/>
            <pc:sldMk cId="691660448" sldId="335"/>
            <ac:spMk id="73" creationId="{82E06203-B917-9695-CB87-84F3C71E5AF3}"/>
          </ac:spMkLst>
        </pc:spChg>
        <pc:spChg chg="mod topLvl">
          <ac:chgData name="Guan Wang" userId="5375c050-d6a4-4212-980e-f548dd476485" providerId="ADAL" clId="{F96CD083-0B7D-47E3-8DD3-C33005E198B8}" dt="2024-05-23T16:12:01.411" v="10872" actId="20577"/>
          <ac:spMkLst>
            <pc:docMk/>
            <pc:sldMk cId="691660448" sldId="335"/>
            <ac:spMk id="74" creationId="{4466F5FC-93D6-AAA7-C5FA-D87A2DACA8DE}"/>
          </ac:spMkLst>
        </pc:spChg>
        <pc:spChg chg="mod topLvl">
          <ac:chgData name="Guan Wang" userId="5375c050-d6a4-4212-980e-f548dd476485" providerId="ADAL" clId="{F96CD083-0B7D-47E3-8DD3-C33005E198B8}" dt="2024-05-23T16:12:01.411" v="10872" actId="20577"/>
          <ac:spMkLst>
            <pc:docMk/>
            <pc:sldMk cId="691660448" sldId="335"/>
            <ac:spMk id="75" creationId="{438B29CF-AF99-C655-F260-E0D0C08B9A33}"/>
          </ac:spMkLst>
        </pc:spChg>
        <pc:spChg chg="mod topLvl">
          <ac:chgData name="Guan Wang" userId="5375c050-d6a4-4212-980e-f548dd476485" providerId="ADAL" clId="{F96CD083-0B7D-47E3-8DD3-C33005E198B8}" dt="2024-05-23T16:12:11.735" v="10874" actId="20577"/>
          <ac:spMkLst>
            <pc:docMk/>
            <pc:sldMk cId="691660448" sldId="335"/>
            <ac:spMk id="80" creationId="{1A583B60-03A1-8A00-724C-A1785040688E}"/>
          </ac:spMkLst>
        </pc:spChg>
        <pc:spChg chg="mod topLvl">
          <ac:chgData name="Guan Wang" userId="5375c050-d6a4-4212-980e-f548dd476485" providerId="ADAL" clId="{F96CD083-0B7D-47E3-8DD3-C33005E198B8}" dt="2024-05-23T16:12:11.735" v="10874" actId="20577"/>
          <ac:spMkLst>
            <pc:docMk/>
            <pc:sldMk cId="691660448" sldId="335"/>
            <ac:spMk id="81" creationId="{2FEB870B-9D0A-F8BD-CC13-CD096129EBD7}"/>
          </ac:spMkLst>
        </pc:spChg>
        <pc:spChg chg="mod topLvl">
          <ac:chgData name="Guan Wang" userId="5375c050-d6a4-4212-980e-f548dd476485" providerId="ADAL" clId="{F96CD083-0B7D-47E3-8DD3-C33005E198B8}" dt="2024-05-23T16:12:11.735" v="10874" actId="20577"/>
          <ac:spMkLst>
            <pc:docMk/>
            <pc:sldMk cId="691660448" sldId="335"/>
            <ac:spMk id="82" creationId="{30042253-8589-1392-7C40-7C75F51694E5}"/>
          </ac:spMkLst>
        </pc:spChg>
        <pc:spChg chg="mod topLvl">
          <ac:chgData name="Guan Wang" userId="5375c050-d6a4-4212-980e-f548dd476485" providerId="ADAL" clId="{F96CD083-0B7D-47E3-8DD3-C33005E198B8}" dt="2024-05-23T16:12:11.735" v="10874" actId="20577"/>
          <ac:spMkLst>
            <pc:docMk/>
            <pc:sldMk cId="691660448" sldId="335"/>
            <ac:spMk id="83" creationId="{079047C3-C949-9293-4731-ADA3245A7072}"/>
          </ac:spMkLst>
        </pc:spChg>
        <pc:spChg chg="mod topLvl">
          <ac:chgData name="Guan Wang" userId="5375c050-d6a4-4212-980e-f548dd476485" providerId="ADAL" clId="{F96CD083-0B7D-47E3-8DD3-C33005E198B8}" dt="2024-05-23T16:12:11.735" v="10874" actId="20577"/>
          <ac:spMkLst>
            <pc:docMk/>
            <pc:sldMk cId="691660448" sldId="335"/>
            <ac:spMk id="84" creationId="{A482AEB6-2841-CD49-8257-D5772D9763F1}"/>
          </ac:spMkLst>
        </pc:spChg>
        <pc:spChg chg="mod topLvl">
          <ac:chgData name="Guan Wang" userId="5375c050-d6a4-4212-980e-f548dd476485" providerId="ADAL" clId="{F96CD083-0B7D-47E3-8DD3-C33005E198B8}" dt="2024-05-23T16:12:11.735" v="10874" actId="20577"/>
          <ac:spMkLst>
            <pc:docMk/>
            <pc:sldMk cId="691660448" sldId="335"/>
            <ac:spMk id="85" creationId="{65438E8E-3386-39A2-0E24-1ED49BB69A4F}"/>
          </ac:spMkLst>
        </pc:spChg>
        <pc:spChg chg="mod topLvl">
          <ac:chgData name="Guan Wang" userId="5375c050-d6a4-4212-980e-f548dd476485" providerId="ADAL" clId="{F96CD083-0B7D-47E3-8DD3-C33005E198B8}" dt="2024-05-23T16:12:11.735" v="10874" actId="20577"/>
          <ac:spMkLst>
            <pc:docMk/>
            <pc:sldMk cId="691660448" sldId="335"/>
            <ac:spMk id="86" creationId="{5450DFC8-23D1-BC8E-E788-0BD4421D2ECC}"/>
          </ac:spMkLst>
        </pc:spChg>
        <pc:spChg chg="mod topLvl">
          <ac:chgData name="Guan Wang" userId="5375c050-d6a4-4212-980e-f548dd476485" providerId="ADAL" clId="{F96CD083-0B7D-47E3-8DD3-C33005E198B8}" dt="2024-05-23T16:12:11.735" v="10874" actId="20577"/>
          <ac:spMkLst>
            <pc:docMk/>
            <pc:sldMk cId="691660448" sldId="335"/>
            <ac:spMk id="87" creationId="{302D2886-FD41-2828-D167-8F3923F19AB8}"/>
          </ac:spMkLst>
        </pc:spChg>
        <pc:spChg chg="mod topLvl">
          <ac:chgData name="Guan Wang" userId="5375c050-d6a4-4212-980e-f548dd476485" providerId="ADAL" clId="{F96CD083-0B7D-47E3-8DD3-C33005E198B8}" dt="2024-05-23T16:12:11.735" v="10874" actId="20577"/>
          <ac:spMkLst>
            <pc:docMk/>
            <pc:sldMk cId="691660448" sldId="335"/>
            <ac:spMk id="88" creationId="{2E5EDCD1-8DDD-E9E2-B296-B8199255B24A}"/>
          </ac:spMkLst>
        </pc:spChg>
        <pc:spChg chg="mod topLvl">
          <ac:chgData name="Guan Wang" userId="5375c050-d6a4-4212-980e-f548dd476485" providerId="ADAL" clId="{F96CD083-0B7D-47E3-8DD3-C33005E198B8}" dt="2024-05-23T16:12:11.735" v="10874" actId="20577"/>
          <ac:spMkLst>
            <pc:docMk/>
            <pc:sldMk cId="691660448" sldId="335"/>
            <ac:spMk id="89" creationId="{D871B518-7612-3F1F-C9AF-274BF90893AC}"/>
          </ac:spMkLst>
        </pc:spChg>
        <pc:spChg chg="mod topLvl">
          <ac:chgData name="Guan Wang" userId="5375c050-d6a4-4212-980e-f548dd476485" providerId="ADAL" clId="{F96CD083-0B7D-47E3-8DD3-C33005E198B8}" dt="2024-05-23T16:12:11.735" v="10874" actId="20577"/>
          <ac:spMkLst>
            <pc:docMk/>
            <pc:sldMk cId="691660448" sldId="335"/>
            <ac:spMk id="90" creationId="{4B5224A9-1F8B-B660-7693-D59431928D52}"/>
          </ac:spMkLst>
        </pc:spChg>
        <pc:spChg chg="mod topLvl">
          <ac:chgData name="Guan Wang" userId="5375c050-d6a4-4212-980e-f548dd476485" providerId="ADAL" clId="{F96CD083-0B7D-47E3-8DD3-C33005E198B8}" dt="2024-05-23T16:12:11.735" v="10874" actId="20577"/>
          <ac:spMkLst>
            <pc:docMk/>
            <pc:sldMk cId="691660448" sldId="335"/>
            <ac:spMk id="91" creationId="{0BD17CBC-5B2F-13DB-FD4A-9AC681FC93B2}"/>
          </ac:spMkLst>
        </pc:spChg>
        <pc:spChg chg="mod topLvl">
          <ac:chgData name="Guan Wang" userId="5375c050-d6a4-4212-980e-f548dd476485" providerId="ADAL" clId="{F96CD083-0B7D-47E3-8DD3-C33005E198B8}" dt="2024-05-23T16:12:11.735" v="10874" actId="20577"/>
          <ac:spMkLst>
            <pc:docMk/>
            <pc:sldMk cId="691660448" sldId="335"/>
            <ac:spMk id="92" creationId="{266B4AAE-0313-8072-942A-9C62B2C390B9}"/>
          </ac:spMkLst>
        </pc:spChg>
        <pc:spChg chg="mod topLvl">
          <ac:chgData name="Guan Wang" userId="5375c050-d6a4-4212-980e-f548dd476485" providerId="ADAL" clId="{F96CD083-0B7D-47E3-8DD3-C33005E198B8}" dt="2024-05-23T16:12:11.735" v="10874" actId="20577"/>
          <ac:spMkLst>
            <pc:docMk/>
            <pc:sldMk cId="691660448" sldId="335"/>
            <ac:spMk id="93" creationId="{7B7C804E-70B3-5FBA-F825-E98A9212191C}"/>
          </ac:spMkLst>
        </pc:spChg>
        <pc:spChg chg="mod topLvl">
          <ac:chgData name="Guan Wang" userId="5375c050-d6a4-4212-980e-f548dd476485" providerId="ADAL" clId="{F96CD083-0B7D-47E3-8DD3-C33005E198B8}" dt="2024-05-23T16:12:11.735" v="10874" actId="20577"/>
          <ac:spMkLst>
            <pc:docMk/>
            <pc:sldMk cId="691660448" sldId="335"/>
            <ac:spMk id="94" creationId="{087766F4-AAFD-54E8-02E3-9E97C86F17BD}"/>
          </ac:spMkLst>
        </pc:spChg>
        <pc:spChg chg="add del mod">
          <ac:chgData name="Guan Wang" userId="5375c050-d6a4-4212-980e-f548dd476485" providerId="ADAL" clId="{F96CD083-0B7D-47E3-8DD3-C33005E198B8}" dt="2024-05-23T16:21:01.668" v="11143" actId="478"/>
          <ac:spMkLst>
            <pc:docMk/>
            <pc:sldMk cId="691660448" sldId="335"/>
            <ac:spMk id="96" creationId="{5ECEDADE-6E22-4342-9524-72B6DD2529C8}"/>
          </ac:spMkLst>
        </pc:spChg>
        <pc:spChg chg="add mod">
          <ac:chgData name="Guan Wang" userId="5375c050-d6a4-4212-980e-f548dd476485" providerId="ADAL" clId="{F96CD083-0B7D-47E3-8DD3-C33005E198B8}" dt="2024-05-23T16:21:21.994" v="11153" actId="1076"/>
          <ac:spMkLst>
            <pc:docMk/>
            <pc:sldMk cId="691660448" sldId="335"/>
            <ac:spMk id="97" creationId="{4AD61F6E-81EA-E928-8C11-1150F0F7A1C2}"/>
          </ac:spMkLst>
        </pc:spChg>
        <pc:spChg chg="add mod">
          <ac:chgData name="Guan Wang" userId="5375c050-d6a4-4212-980e-f548dd476485" providerId="ADAL" clId="{F96CD083-0B7D-47E3-8DD3-C33005E198B8}" dt="2024-05-23T16:21:44.824" v="11162" actId="1076"/>
          <ac:spMkLst>
            <pc:docMk/>
            <pc:sldMk cId="691660448" sldId="335"/>
            <ac:spMk id="98" creationId="{2F3FDC44-2E7D-FE64-8092-F4905A4E1AFC}"/>
          </ac:spMkLst>
        </pc:spChg>
        <pc:spChg chg="add mod">
          <ac:chgData name="Guan Wang" userId="5375c050-d6a4-4212-980e-f548dd476485" providerId="ADAL" clId="{F96CD083-0B7D-47E3-8DD3-C33005E198B8}" dt="2024-05-23T16:21:55.188" v="11165" actId="20577"/>
          <ac:spMkLst>
            <pc:docMk/>
            <pc:sldMk cId="691660448" sldId="335"/>
            <ac:spMk id="99" creationId="{9DAECECE-A733-DCCC-2D17-C631AB460E17}"/>
          </ac:spMkLst>
        </pc:spChg>
        <pc:spChg chg="add mod">
          <ac:chgData name="Guan Wang" userId="5375c050-d6a4-4212-980e-f548dd476485" providerId="ADAL" clId="{F96CD083-0B7D-47E3-8DD3-C33005E198B8}" dt="2024-05-23T16:22:52.269" v="11174" actId="207"/>
          <ac:spMkLst>
            <pc:docMk/>
            <pc:sldMk cId="691660448" sldId="335"/>
            <ac:spMk id="100" creationId="{EB0C5931-20CF-3923-646A-F2B7AA5B29B8}"/>
          </ac:spMkLst>
        </pc:spChg>
        <pc:spChg chg="add mod">
          <ac:chgData name="Guan Wang" userId="5375c050-d6a4-4212-980e-f548dd476485" providerId="ADAL" clId="{F96CD083-0B7D-47E3-8DD3-C33005E198B8}" dt="2024-05-23T16:23:06.428" v="11177" actId="20577"/>
          <ac:spMkLst>
            <pc:docMk/>
            <pc:sldMk cId="691660448" sldId="335"/>
            <ac:spMk id="101" creationId="{36FE7591-98B0-26C3-EA34-C66AD152A0F9}"/>
          </ac:spMkLst>
        </pc:spChg>
        <pc:spChg chg="add mod">
          <ac:chgData name="Guan Wang" userId="5375c050-d6a4-4212-980e-f548dd476485" providerId="ADAL" clId="{F96CD083-0B7D-47E3-8DD3-C33005E198B8}" dt="2024-05-23T16:23:22.268" v="11188" actId="1076"/>
          <ac:spMkLst>
            <pc:docMk/>
            <pc:sldMk cId="691660448" sldId="335"/>
            <ac:spMk id="102" creationId="{ABAAEEE1-A6A4-E821-D102-404CE76D256E}"/>
          </ac:spMkLst>
        </pc:spChg>
        <pc:grpChg chg="add del mod">
          <ac:chgData name="Guan Wang" userId="5375c050-d6a4-4212-980e-f548dd476485" providerId="ADAL" clId="{F96CD083-0B7D-47E3-8DD3-C33005E198B8}" dt="2024-05-23T16:06:35.706" v="10795" actId="165"/>
          <ac:grpSpMkLst>
            <pc:docMk/>
            <pc:sldMk cId="691660448" sldId="335"/>
            <ac:grpSpMk id="4" creationId="{4A3D2202-B391-9BEB-7E66-633818CF4401}"/>
          </ac:grpSpMkLst>
        </pc:grpChg>
        <pc:grpChg chg="add mod">
          <ac:chgData name="Guan Wang" userId="5375c050-d6a4-4212-980e-f548dd476485" providerId="ADAL" clId="{F96CD083-0B7D-47E3-8DD3-C33005E198B8}" dt="2024-05-23T16:11:48.986" v="10869" actId="20577"/>
          <ac:grpSpMkLst>
            <pc:docMk/>
            <pc:sldMk cId="691660448" sldId="335"/>
            <ac:grpSpMk id="57" creationId="{F106812D-F6AC-5CCC-E598-4CE4D9CE7E12}"/>
          </ac:grpSpMkLst>
        </pc:grpChg>
        <pc:grpChg chg="add del mod">
          <ac:chgData name="Guan Wang" userId="5375c050-d6a4-4212-980e-f548dd476485" providerId="ADAL" clId="{F96CD083-0B7D-47E3-8DD3-C33005E198B8}" dt="2024-05-23T16:09:27.471" v="10829" actId="165"/>
          <ac:grpSpMkLst>
            <pc:docMk/>
            <pc:sldMk cId="691660448" sldId="335"/>
            <ac:grpSpMk id="58" creationId="{4E5AAD08-67AD-0B84-6847-D5C58A41DE4B}"/>
          </ac:grpSpMkLst>
        </pc:grpChg>
        <pc:grpChg chg="add mod">
          <ac:chgData name="Guan Wang" userId="5375c050-d6a4-4212-980e-f548dd476485" providerId="ADAL" clId="{F96CD083-0B7D-47E3-8DD3-C33005E198B8}" dt="2024-05-23T16:12:01.411" v="10872" actId="20577"/>
          <ac:grpSpMkLst>
            <pc:docMk/>
            <pc:sldMk cId="691660448" sldId="335"/>
            <ac:grpSpMk id="76" creationId="{FC25C832-AE8D-40C5-A5F5-3EEF3A26EF5A}"/>
          </ac:grpSpMkLst>
        </pc:grpChg>
        <pc:grpChg chg="add del mod">
          <ac:chgData name="Guan Wang" userId="5375c050-d6a4-4212-980e-f548dd476485" providerId="ADAL" clId="{F96CD083-0B7D-47E3-8DD3-C33005E198B8}" dt="2024-05-23T16:10:04.498" v="10846" actId="165"/>
          <ac:grpSpMkLst>
            <pc:docMk/>
            <pc:sldMk cId="691660448" sldId="335"/>
            <ac:grpSpMk id="77" creationId="{7B99CA90-EA17-6E92-6AFD-65CB5CB50F8D}"/>
          </ac:grpSpMkLst>
        </pc:grpChg>
        <pc:grpChg chg="add mod">
          <ac:chgData name="Guan Wang" userId="5375c050-d6a4-4212-980e-f548dd476485" providerId="ADAL" clId="{F96CD083-0B7D-47E3-8DD3-C33005E198B8}" dt="2024-05-23T16:12:11.735" v="10874" actId="20577"/>
          <ac:grpSpMkLst>
            <pc:docMk/>
            <pc:sldMk cId="691660448" sldId="335"/>
            <ac:grpSpMk id="95" creationId="{3AE43B64-6818-5C3E-5603-3EF879FA8907}"/>
          </ac:grpSpMkLst>
        </pc:grpChg>
        <pc:cxnChg chg="mod topLvl">
          <ac:chgData name="Guan Wang" userId="5375c050-d6a4-4212-980e-f548dd476485" providerId="ADAL" clId="{F96CD083-0B7D-47E3-8DD3-C33005E198B8}" dt="2024-05-23T16:11:48.986" v="10869" actId="20577"/>
          <ac:cxnSpMkLst>
            <pc:docMk/>
            <pc:sldMk cId="691660448" sldId="335"/>
            <ac:cxnSpMk id="5" creationId="{1029531C-3BF8-8FD0-1B4E-CA671F9BF9CC}"/>
          </ac:cxnSpMkLst>
        </pc:cxnChg>
        <pc:cxnChg chg="mod topLvl">
          <ac:chgData name="Guan Wang" userId="5375c050-d6a4-4212-980e-f548dd476485" providerId="ADAL" clId="{F96CD083-0B7D-47E3-8DD3-C33005E198B8}" dt="2024-05-23T16:11:48.986" v="10869" actId="20577"/>
          <ac:cxnSpMkLst>
            <pc:docMk/>
            <pc:sldMk cId="691660448" sldId="335"/>
            <ac:cxnSpMk id="6" creationId="{A17F3F89-B668-C272-179D-9C9D8D53AFFF}"/>
          </ac:cxnSpMkLst>
        </pc:cxnChg>
        <pc:cxnChg chg="mod topLvl">
          <ac:chgData name="Guan Wang" userId="5375c050-d6a4-4212-980e-f548dd476485" providerId="ADAL" clId="{F96CD083-0B7D-47E3-8DD3-C33005E198B8}" dt="2024-05-23T16:12:01.411" v="10872" actId="20577"/>
          <ac:cxnSpMkLst>
            <pc:docMk/>
            <pc:sldMk cId="691660448" sldId="335"/>
            <ac:cxnSpMk id="59" creationId="{45A9C07D-EFF0-EB9B-D315-A1F9B5744535}"/>
          </ac:cxnSpMkLst>
        </pc:cxnChg>
        <pc:cxnChg chg="mod topLvl">
          <ac:chgData name="Guan Wang" userId="5375c050-d6a4-4212-980e-f548dd476485" providerId="ADAL" clId="{F96CD083-0B7D-47E3-8DD3-C33005E198B8}" dt="2024-05-23T16:12:01.411" v="10872" actId="20577"/>
          <ac:cxnSpMkLst>
            <pc:docMk/>
            <pc:sldMk cId="691660448" sldId="335"/>
            <ac:cxnSpMk id="60" creationId="{771049FC-AC47-D8C4-B8DF-195875623637}"/>
          </ac:cxnSpMkLst>
        </pc:cxnChg>
        <pc:cxnChg chg="mod topLvl">
          <ac:chgData name="Guan Wang" userId="5375c050-d6a4-4212-980e-f548dd476485" providerId="ADAL" clId="{F96CD083-0B7D-47E3-8DD3-C33005E198B8}" dt="2024-05-23T16:12:11.735" v="10874" actId="20577"/>
          <ac:cxnSpMkLst>
            <pc:docMk/>
            <pc:sldMk cId="691660448" sldId="335"/>
            <ac:cxnSpMk id="78" creationId="{ECC3CA97-1129-66BE-E66A-2D84D67B5EEE}"/>
          </ac:cxnSpMkLst>
        </pc:cxnChg>
        <pc:cxnChg chg="mod topLvl">
          <ac:chgData name="Guan Wang" userId="5375c050-d6a4-4212-980e-f548dd476485" providerId="ADAL" clId="{F96CD083-0B7D-47E3-8DD3-C33005E198B8}" dt="2024-05-23T16:12:11.735" v="10874" actId="20577"/>
          <ac:cxnSpMkLst>
            <pc:docMk/>
            <pc:sldMk cId="691660448" sldId="335"/>
            <ac:cxnSpMk id="79" creationId="{6FC47B41-F3B6-CCCF-581E-F4818AC0B026}"/>
          </ac:cxnSpMkLst>
        </pc:cxnChg>
      </pc:sldChg>
      <pc:sldChg chg="addSp delSp modSp mod modAnim modNotesTx">
        <pc:chgData name="Guan Wang" userId="5375c050-d6a4-4212-980e-f548dd476485" providerId="ADAL" clId="{F96CD083-0B7D-47E3-8DD3-C33005E198B8}" dt="2024-05-24T02:57:13.474" v="11717" actId="20577"/>
        <pc:sldMkLst>
          <pc:docMk/>
          <pc:sldMk cId="1013859140" sldId="336"/>
        </pc:sldMkLst>
        <pc:spChg chg="mod">
          <ac:chgData name="Guan Wang" userId="5375c050-d6a4-4212-980e-f548dd476485" providerId="ADAL" clId="{F96CD083-0B7D-47E3-8DD3-C33005E198B8}" dt="2024-05-24T01:17:48.876" v="11479"/>
          <ac:spMkLst>
            <pc:docMk/>
            <pc:sldMk cId="1013859140" sldId="336"/>
            <ac:spMk id="2" creationId="{61F38DDD-0B9B-2162-8718-4DC5C65DC0BC}"/>
          </ac:spMkLst>
        </pc:spChg>
        <pc:spChg chg="mod">
          <ac:chgData name="Guan Wang" userId="5375c050-d6a4-4212-980e-f548dd476485" providerId="ADAL" clId="{F96CD083-0B7D-47E3-8DD3-C33005E198B8}" dt="2024-05-24T01:15:25.859" v="11409" actId="14100"/>
          <ac:spMkLst>
            <pc:docMk/>
            <pc:sldMk cId="1013859140" sldId="336"/>
            <ac:spMk id="3" creationId="{C33AB70E-55C5-696B-C5BF-0A98B9579271}"/>
          </ac:spMkLst>
        </pc:spChg>
        <pc:spChg chg="add mod">
          <ac:chgData name="Guan Wang" userId="5375c050-d6a4-4212-980e-f548dd476485" providerId="ADAL" clId="{F96CD083-0B7D-47E3-8DD3-C33005E198B8}" dt="2024-05-24T01:15:46.800" v="11428" actId="20577"/>
          <ac:spMkLst>
            <pc:docMk/>
            <pc:sldMk cId="1013859140" sldId="336"/>
            <ac:spMk id="4" creationId="{117348DA-7007-A764-6B8B-E7710989B769}"/>
          </ac:spMkLst>
        </pc:spChg>
        <pc:spChg chg="add mod">
          <ac:chgData name="Guan Wang" userId="5375c050-d6a4-4212-980e-f548dd476485" providerId="ADAL" clId="{F96CD083-0B7D-47E3-8DD3-C33005E198B8}" dt="2024-05-24T01:16:32.303" v="11451" actId="20577"/>
          <ac:spMkLst>
            <pc:docMk/>
            <pc:sldMk cId="1013859140" sldId="336"/>
            <ac:spMk id="5" creationId="{43DBA58E-63C6-93B7-CB64-E2D30F5EC826}"/>
          </ac:spMkLst>
        </pc:spChg>
        <pc:picChg chg="add mod modCrop">
          <ac:chgData name="Guan Wang" userId="5375c050-d6a4-4212-980e-f548dd476485" providerId="ADAL" clId="{F96CD083-0B7D-47E3-8DD3-C33005E198B8}" dt="2024-05-24T01:42:29.719" v="11649" actId="1076"/>
          <ac:picMkLst>
            <pc:docMk/>
            <pc:sldMk cId="1013859140" sldId="336"/>
            <ac:picMk id="7" creationId="{6E1A18EA-9C95-2469-12E9-47C6DBD03BEA}"/>
          </ac:picMkLst>
        </pc:picChg>
        <pc:picChg chg="add del">
          <ac:chgData name="Guan Wang" userId="5375c050-d6a4-4212-980e-f548dd476485" providerId="ADAL" clId="{F96CD083-0B7D-47E3-8DD3-C33005E198B8}" dt="2024-05-24T01:55:51.906" v="11697" actId="478"/>
          <ac:picMkLst>
            <pc:docMk/>
            <pc:sldMk cId="1013859140" sldId="336"/>
            <ac:picMk id="9" creationId="{890096C5-2652-C4E5-A311-B1278914E6E3}"/>
          </ac:picMkLst>
        </pc:picChg>
      </pc:sldChg>
      <pc:sldChg chg="del">
        <pc:chgData name="Guan Wang" userId="5375c050-d6a4-4212-980e-f548dd476485" providerId="ADAL" clId="{F96CD083-0B7D-47E3-8DD3-C33005E198B8}" dt="2024-05-23T15:33:50.188" v="10738" actId="2696"/>
        <pc:sldMkLst>
          <pc:docMk/>
          <pc:sldMk cId="1008084864" sldId="338"/>
        </pc:sldMkLst>
      </pc:sldChg>
      <pc:sldChg chg="del">
        <pc:chgData name="Guan Wang" userId="5375c050-d6a4-4212-980e-f548dd476485" providerId="ADAL" clId="{F96CD083-0B7D-47E3-8DD3-C33005E198B8}" dt="2024-05-23T15:19:58.545" v="10185" actId="2696"/>
        <pc:sldMkLst>
          <pc:docMk/>
          <pc:sldMk cId="1183065883" sldId="339"/>
        </pc:sldMkLst>
      </pc:sldChg>
      <pc:sldChg chg="addSp delSp modSp mod modAnim modNotesTx">
        <pc:chgData name="Guan Wang" userId="5375c050-d6a4-4212-980e-f548dd476485" providerId="ADAL" clId="{F96CD083-0B7D-47E3-8DD3-C33005E198B8}" dt="2024-05-24T00:18:11.759" v="11325" actId="20577"/>
        <pc:sldMkLst>
          <pc:docMk/>
          <pc:sldMk cId="3188025409" sldId="340"/>
        </pc:sldMkLst>
        <pc:spChg chg="mod">
          <ac:chgData name="Guan Wang" userId="5375c050-d6a4-4212-980e-f548dd476485" providerId="ADAL" clId="{F96CD083-0B7D-47E3-8DD3-C33005E198B8}" dt="2024-05-22T15:26:57.929" v="16" actId="27636"/>
          <ac:spMkLst>
            <pc:docMk/>
            <pc:sldMk cId="3188025409" sldId="340"/>
            <ac:spMk id="2" creationId="{3D293466-7805-2E9B-83BB-4660E457894D}"/>
          </ac:spMkLst>
        </pc:spChg>
        <pc:spChg chg="del">
          <ac:chgData name="Guan Wang" userId="5375c050-d6a4-4212-980e-f548dd476485" providerId="ADAL" clId="{F96CD083-0B7D-47E3-8DD3-C33005E198B8}" dt="2024-05-22T15:43:14.497" v="409" actId="478"/>
          <ac:spMkLst>
            <pc:docMk/>
            <pc:sldMk cId="3188025409" sldId="340"/>
            <ac:spMk id="3" creationId="{43893600-1ED2-AC5A-23FD-CD65BC2FC281}"/>
          </ac:spMkLst>
        </pc:spChg>
        <pc:spChg chg="add mod">
          <ac:chgData name="Guan Wang" userId="5375c050-d6a4-4212-980e-f548dd476485" providerId="ADAL" clId="{F96CD083-0B7D-47E3-8DD3-C33005E198B8}" dt="2024-05-23T13:53:42.173" v="5901" actId="1076"/>
          <ac:spMkLst>
            <pc:docMk/>
            <pc:sldMk cId="3188025409" sldId="340"/>
            <ac:spMk id="5" creationId="{8B5327AA-33CD-7CEB-D6C3-76B905189279}"/>
          </ac:spMkLst>
        </pc:spChg>
        <pc:spChg chg="add mod">
          <ac:chgData name="Guan Wang" userId="5375c050-d6a4-4212-980e-f548dd476485" providerId="ADAL" clId="{F96CD083-0B7D-47E3-8DD3-C33005E198B8}" dt="2024-05-23T13:53:37.811" v="5900" actId="1076"/>
          <ac:spMkLst>
            <pc:docMk/>
            <pc:sldMk cId="3188025409" sldId="340"/>
            <ac:spMk id="6" creationId="{D4BE251B-E192-5A94-5A28-AD4B4AEE6B0A}"/>
          </ac:spMkLst>
        </pc:spChg>
        <pc:graphicFrameChg chg="add mod modGraphic">
          <ac:chgData name="Guan Wang" userId="5375c050-d6a4-4212-980e-f548dd476485" providerId="ADAL" clId="{F96CD083-0B7D-47E3-8DD3-C33005E198B8}" dt="2024-05-23T10:51:07.006" v="3481" actId="1076"/>
          <ac:graphicFrameMkLst>
            <pc:docMk/>
            <pc:sldMk cId="3188025409" sldId="340"/>
            <ac:graphicFrameMk id="4" creationId="{A27E505C-DB63-C5BF-9F33-639CD0768B56}"/>
          </ac:graphicFrameMkLst>
        </pc:graphicFrameChg>
      </pc:sldChg>
      <pc:sldChg chg="addSp delSp modSp new mod ord modNotes">
        <pc:chgData name="Guan Wang" userId="5375c050-d6a4-4212-980e-f548dd476485" providerId="ADAL" clId="{F96CD083-0B7D-47E3-8DD3-C33005E198B8}" dt="2024-05-23T15:21:40.622" v="10239" actId="20577"/>
        <pc:sldMkLst>
          <pc:docMk/>
          <pc:sldMk cId="3397949460" sldId="341"/>
        </pc:sldMkLst>
        <pc:spChg chg="mod">
          <ac:chgData name="Guan Wang" userId="5375c050-d6a4-4212-980e-f548dd476485" providerId="ADAL" clId="{F96CD083-0B7D-47E3-8DD3-C33005E198B8}" dt="2024-05-23T15:21:40.622" v="10239" actId="20577"/>
          <ac:spMkLst>
            <pc:docMk/>
            <pc:sldMk cId="3397949460" sldId="341"/>
            <ac:spMk id="2" creationId="{F9C7CC9C-AAAB-2FC5-FB72-4EF745B25472}"/>
          </ac:spMkLst>
        </pc:spChg>
        <pc:picChg chg="add mod">
          <ac:chgData name="Guan Wang" userId="5375c050-d6a4-4212-980e-f548dd476485" providerId="ADAL" clId="{F96CD083-0B7D-47E3-8DD3-C33005E198B8}" dt="2024-05-23T06:59:55.151" v="2976" actId="1076"/>
          <ac:picMkLst>
            <pc:docMk/>
            <pc:sldMk cId="3397949460" sldId="341"/>
            <ac:picMk id="5" creationId="{B67931CE-8501-F116-45D1-2D04566A763E}"/>
          </ac:picMkLst>
        </pc:picChg>
        <pc:picChg chg="add del mod">
          <ac:chgData name="Guan Wang" userId="5375c050-d6a4-4212-980e-f548dd476485" providerId="ADAL" clId="{F96CD083-0B7D-47E3-8DD3-C33005E198B8}" dt="2024-05-23T07:00:07.444" v="2977" actId="478"/>
          <ac:picMkLst>
            <pc:docMk/>
            <pc:sldMk cId="3397949460" sldId="341"/>
            <ac:picMk id="7" creationId="{795FC8F5-3465-96C8-93DA-C94747ABF4A6}"/>
          </ac:picMkLst>
        </pc:picChg>
        <pc:picChg chg="add mod">
          <ac:chgData name="Guan Wang" userId="5375c050-d6a4-4212-980e-f548dd476485" providerId="ADAL" clId="{F96CD083-0B7D-47E3-8DD3-C33005E198B8}" dt="2024-05-23T06:59:52.316" v="2975" actId="1076"/>
          <ac:picMkLst>
            <pc:docMk/>
            <pc:sldMk cId="3397949460" sldId="341"/>
            <ac:picMk id="9" creationId="{F96FB647-F6F6-071F-F04F-9056E7D1F36C}"/>
          </ac:picMkLst>
        </pc:picChg>
        <pc:picChg chg="add mod">
          <ac:chgData name="Guan Wang" userId="5375c050-d6a4-4212-980e-f548dd476485" providerId="ADAL" clId="{F96CD083-0B7D-47E3-8DD3-C33005E198B8}" dt="2024-05-23T07:00:46.255" v="2982" actId="1076"/>
          <ac:picMkLst>
            <pc:docMk/>
            <pc:sldMk cId="3397949460" sldId="341"/>
            <ac:picMk id="11" creationId="{DCCD304C-07BA-D60F-B2FD-49A835C942CB}"/>
          </ac:picMkLst>
        </pc:picChg>
      </pc:sldChg>
      <pc:sldChg chg="modSp add del modNotesTx">
        <pc:chgData name="Guan Wang" userId="5375c050-d6a4-4212-980e-f548dd476485" providerId="ADAL" clId="{F96CD083-0B7D-47E3-8DD3-C33005E198B8}" dt="2024-05-23T11:02:04.575" v="3600" actId="2696"/>
        <pc:sldMkLst>
          <pc:docMk/>
          <pc:sldMk cId="2013680825" sldId="342"/>
        </pc:sldMkLst>
        <pc:graphicFrameChg chg="mod">
          <ac:chgData name="Guan Wang" userId="5375c050-d6a4-4212-980e-f548dd476485" providerId="ADAL" clId="{F96CD083-0B7D-47E3-8DD3-C33005E198B8}" dt="2024-05-23T07:08:15.129" v="2992" actId="207"/>
          <ac:graphicFrameMkLst>
            <pc:docMk/>
            <pc:sldMk cId="2013680825" sldId="342"/>
            <ac:graphicFrameMk id="4" creationId="{A27E505C-DB63-C5BF-9F33-639CD0768B56}"/>
          </ac:graphicFrameMkLst>
        </pc:graphicFrameChg>
      </pc:sldChg>
      <pc:sldChg chg="modSp new del mod ord">
        <pc:chgData name="Guan Wang" userId="5375c050-d6a4-4212-980e-f548dd476485" providerId="ADAL" clId="{F96CD083-0B7D-47E3-8DD3-C33005E198B8}" dt="2024-05-23T15:33:42.338" v="10737" actId="47"/>
        <pc:sldMkLst>
          <pc:docMk/>
          <pc:sldMk cId="1173226366" sldId="343"/>
        </pc:sldMkLst>
        <pc:spChg chg="mod">
          <ac:chgData name="Guan Wang" userId="5375c050-d6a4-4212-980e-f548dd476485" providerId="ADAL" clId="{F96CD083-0B7D-47E3-8DD3-C33005E198B8}" dt="2024-05-23T07:11:12.880" v="3190" actId="20577"/>
          <ac:spMkLst>
            <pc:docMk/>
            <pc:sldMk cId="1173226366" sldId="343"/>
            <ac:spMk id="2" creationId="{813CE80C-06D7-862E-CAE3-C46615F176A1}"/>
          </ac:spMkLst>
        </pc:spChg>
        <pc:spChg chg="mod">
          <ac:chgData name="Guan Wang" userId="5375c050-d6a4-4212-980e-f548dd476485" providerId="ADAL" clId="{F96CD083-0B7D-47E3-8DD3-C33005E198B8}" dt="2024-05-23T15:33:18.995" v="10727" actId="21"/>
          <ac:spMkLst>
            <pc:docMk/>
            <pc:sldMk cId="1173226366" sldId="343"/>
            <ac:spMk id="3" creationId="{50AD27B2-FE0A-EE07-9389-526C359A54B8}"/>
          </ac:spMkLst>
        </pc:spChg>
      </pc:sldChg>
      <pc:sldChg chg="add del">
        <pc:chgData name="Guan Wang" userId="5375c050-d6a4-4212-980e-f548dd476485" providerId="ADAL" clId="{F96CD083-0B7D-47E3-8DD3-C33005E198B8}" dt="2024-05-23T11:01:28.125" v="3593" actId="2696"/>
        <pc:sldMkLst>
          <pc:docMk/>
          <pc:sldMk cId="2335709223" sldId="344"/>
        </pc:sldMkLst>
      </pc:sldChg>
      <pc:sldChg chg="addSp delSp modSp add mod delAnim modAnim modNotesTx">
        <pc:chgData name="Guan Wang" userId="5375c050-d6a4-4212-980e-f548dd476485" providerId="ADAL" clId="{F96CD083-0B7D-47E3-8DD3-C33005E198B8}" dt="2024-05-24T00:33:37.922" v="11331" actId="20577"/>
        <pc:sldMkLst>
          <pc:docMk/>
          <pc:sldMk cId="3565952612" sldId="345"/>
        </pc:sldMkLst>
        <pc:spChg chg="add mod">
          <ac:chgData name="Guan Wang" userId="5375c050-d6a4-4212-980e-f548dd476485" providerId="ADAL" clId="{F96CD083-0B7D-47E3-8DD3-C33005E198B8}" dt="2024-05-23T13:54:08.867" v="5906" actId="1076"/>
          <ac:spMkLst>
            <pc:docMk/>
            <pc:sldMk cId="3565952612" sldId="345"/>
            <ac:spMk id="3" creationId="{B9AEF8BC-3E72-6C13-5F3D-F5A587441E2E}"/>
          </ac:spMkLst>
        </pc:spChg>
        <pc:spChg chg="del mod">
          <ac:chgData name="Guan Wang" userId="5375c050-d6a4-4212-980e-f548dd476485" providerId="ADAL" clId="{F96CD083-0B7D-47E3-8DD3-C33005E198B8}" dt="2024-05-23T13:54:03.400" v="5902" actId="478"/>
          <ac:spMkLst>
            <pc:docMk/>
            <pc:sldMk cId="3565952612" sldId="345"/>
            <ac:spMk id="5" creationId="{8B5327AA-33CD-7CEB-D6C3-76B905189279}"/>
          </ac:spMkLst>
        </pc:spChg>
        <pc:spChg chg="mod">
          <ac:chgData name="Guan Wang" userId="5375c050-d6a4-4212-980e-f548dd476485" providerId="ADAL" clId="{F96CD083-0B7D-47E3-8DD3-C33005E198B8}" dt="2024-05-23T13:54:20.082" v="5909" actId="20577"/>
          <ac:spMkLst>
            <pc:docMk/>
            <pc:sldMk cId="3565952612" sldId="345"/>
            <ac:spMk id="6" creationId="{D4BE251B-E192-5A94-5A28-AD4B4AEE6B0A}"/>
          </ac:spMkLst>
        </pc:spChg>
        <pc:graphicFrameChg chg="mod modGraphic">
          <ac:chgData name="Guan Wang" userId="5375c050-d6a4-4212-980e-f548dd476485" providerId="ADAL" clId="{F96CD083-0B7D-47E3-8DD3-C33005E198B8}" dt="2024-05-23T11:01:47.923" v="3597" actId="20577"/>
          <ac:graphicFrameMkLst>
            <pc:docMk/>
            <pc:sldMk cId="3565952612" sldId="345"/>
            <ac:graphicFrameMk id="4" creationId="{A27E505C-DB63-C5BF-9F33-639CD0768B56}"/>
          </ac:graphicFrameMkLst>
        </pc:graphicFrameChg>
      </pc:sldChg>
      <pc:sldChg chg="addSp modSp new mod modAnim modNotesTx">
        <pc:chgData name="Guan Wang" userId="5375c050-d6a4-4212-980e-f548dd476485" providerId="ADAL" clId="{F96CD083-0B7D-47E3-8DD3-C33005E198B8}" dt="2024-05-23T15:05:43.799" v="9960" actId="20577"/>
        <pc:sldMkLst>
          <pc:docMk/>
          <pc:sldMk cId="245109097" sldId="346"/>
        </pc:sldMkLst>
        <pc:spChg chg="mod">
          <ac:chgData name="Guan Wang" userId="5375c050-d6a4-4212-980e-f548dd476485" providerId="ADAL" clId="{F96CD083-0B7D-47E3-8DD3-C33005E198B8}" dt="2024-05-23T14:50:58.226" v="9228"/>
          <ac:spMkLst>
            <pc:docMk/>
            <pc:sldMk cId="245109097" sldId="346"/>
            <ac:spMk id="2" creationId="{89FF513A-F15A-4900-E769-1E3FD561D800}"/>
          </ac:spMkLst>
        </pc:spChg>
        <pc:spChg chg="mod">
          <ac:chgData name="Guan Wang" userId="5375c050-d6a4-4212-980e-f548dd476485" providerId="ADAL" clId="{F96CD083-0B7D-47E3-8DD3-C33005E198B8}" dt="2024-05-23T14:50:46.666" v="9224" actId="14100"/>
          <ac:spMkLst>
            <pc:docMk/>
            <pc:sldMk cId="245109097" sldId="346"/>
            <ac:spMk id="3" creationId="{15484AFE-6BB5-B7F1-50A6-0EC6189A07A4}"/>
          </ac:spMkLst>
        </pc:spChg>
        <pc:spChg chg="add mod">
          <ac:chgData name="Guan Wang" userId="5375c050-d6a4-4212-980e-f548dd476485" providerId="ADAL" clId="{F96CD083-0B7D-47E3-8DD3-C33005E198B8}" dt="2024-05-23T14:50:52.537" v="9227" actId="1076"/>
          <ac:spMkLst>
            <pc:docMk/>
            <pc:sldMk cId="245109097" sldId="346"/>
            <ac:spMk id="4" creationId="{2F2BEC2E-7DE2-A83C-1725-14AEDE7D25BF}"/>
          </ac:spMkLst>
        </pc:spChg>
        <pc:spChg chg="add mod">
          <ac:chgData name="Guan Wang" userId="5375c050-d6a4-4212-980e-f548dd476485" providerId="ADAL" clId="{F96CD083-0B7D-47E3-8DD3-C33005E198B8}" dt="2024-05-23T14:50:52.537" v="9227" actId="1076"/>
          <ac:spMkLst>
            <pc:docMk/>
            <pc:sldMk cId="245109097" sldId="346"/>
            <ac:spMk id="5" creationId="{8834EB4E-723C-3204-D3F9-751016FEE980}"/>
          </ac:spMkLst>
        </pc:spChg>
        <pc:spChg chg="add mod">
          <ac:chgData name="Guan Wang" userId="5375c050-d6a4-4212-980e-f548dd476485" providerId="ADAL" clId="{F96CD083-0B7D-47E3-8DD3-C33005E198B8}" dt="2024-05-23T14:56:18.689" v="9436" actId="1076"/>
          <ac:spMkLst>
            <pc:docMk/>
            <pc:sldMk cId="245109097" sldId="346"/>
            <ac:spMk id="7" creationId="{7302C8BA-8676-46FC-29EA-D9ADEB6F6E7F}"/>
          </ac:spMkLst>
        </pc:spChg>
      </pc:sldChg>
      <pc:sldChg chg="delSp modSp new mod ord">
        <pc:chgData name="Guan Wang" userId="5375c050-d6a4-4212-980e-f548dd476485" providerId="ADAL" clId="{F96CD083-0B7D-47E3-8DD3-C33005E198B8}" dt="2024-05-23T15:21:22.487" v="10193"/>
        <pc:sldMkLst>
          <pc:docMk/>
          <pc:sldMk cId="2328970765" sldId="347"/>
        </pc:sldMkLst>
        <pc:spChg chg="mod">
          <ac:chgData name="Guan Wang" userId="5375c050-d6a4-4212-980e-f548dd476485" providerId="ADAL" clId="{F96CD083-0B7D-47E3-8DD3-C33005E198B8}" dt="2024-05-23T15:20:13.720" v="10191" actId="1076"/>
          <ac:spMkLst>
            <pc:docMk/>
            <pc:sldMk cId="2328970765" sldId="347"/>
            <ac:spMk id="2" creationId="{25BA6DDA-0287-4180-C32E-19718B631FD2}"/>
          </ac:spMkLst>
        </pc:spChg>
        <pc:spChg chg="del">
          <ac:chgData name="Guan Wang" userId="5375c050-d6a4-4212-980e-f548dd476485" providerId="ADAL" clId="{F96CD083-0B7D-47E3-8DD3-C33005E198B8}" dt="2024-05-23T15:19:49.417" v="10179" actId="478"/>
          <ac:spMkLst>
            <pc:docMk/>
            <pc:sldMk cId="2328970765" sldId="347"/>
            <ac:spMk id="3" creationId="{0542856F-BDA3-5767-CBE9-787423287C88}"/>
          </ac:spMkLst>
        </pc:spChg>
      </pc:sldChg>
      <pc:sldChg chg="addSp modSp add mod ord modNotesTx">
        <pc:chgData name="Guan Wang" userId="5375c050-d6a4-4212-980e-f548dd476485" providerId="ADAL" clId="{F96CD083-0B7D-47E3-8DD3-C33005E198B8}" dt="2024-05-23T15:19:35.427" v="10178" actId="20577"/>
        <pc:sldMkLst>
          <pc:docMk/>
          <pc:sldMk cId="1889102614" sldId="348"/>
        </pc:sldMkLst>
        <pc:spChg chg="mod">
          <ac:chgData name="Guan Wang" userId="5375c050-d6a4-4212-980e-f548dd476485" providerId="ADAL" clId="{F96CD083-0B7D-47E3-8DD3-C33005E198B8}" dt="2024-05-23T15:10:05.682" v="9994" actId="1037"/>
          <ac:spMkLst>
            <pc:docMk/>
            <pc:sldMk cId="1889102614" sldId="348"/>
            <ac:spMk id="6" creationId="{D4BE251B-E192-5A94-5A28-AD4B4AEE6B0A}"/>
          </ac:spMkLst>
        </pc:spChg>
        <pc:spChg chg="add mod">
          <ac:chgData name="Guan Wang" userId="5375c050-d6a4-4212-980e-f548dd476485" providerId="ADAL" clId="{F96CD083-0B7D-47E3-8DD3-C33005E198B8}" dt="2024-05-23T15:10:05.682" v="9994" actId="1037"/>
          <ac:spMkLst>
            <pc:docMk/>
            <pc:sldMk cId="1889102614" sldId="348"/>
            <ac:spMk id="7" creationId="{D62CAF3B-6942-4C3D-79A6-667EAAED6BAD}"/>
          </ac:spMkLst>
        </pc:spChg>
        <pc:graphicFrameChg chg="mod modGraphic">
          <ac:chgData name="Guan Wang" userId="5375c050-d6a4-4212-980e-f548dd476485" providerId="ADAL" clId="{F96CD083-0B7D-47E3-8DD3-C33005E198B8}" dt="2024-05-23T15:18:31.401" v="10122" actId="207"/>
          <ac:graphicFrameMkLst>
            <pc:docMk/>
            <pc:sldMk cId="1889102614" sldId="348"/>
            <ac:graphicFrameMk id="4" creationId="{A27E505C-DB63-C5BF-9F33-639CD0768B56}"/>
          </ac:graphicFrameMkLst>
        </pc:graphicFrameChg>
      </pc:sldChg>
      <pc:sldChg chg="modSp new mod modNotesTx">
        <pc:chgData name="Guan Wang" userId="5375c050-d6a4-4212-980e-f548dd476485" providerId="ADAL" clId="{F96CD083-0B7D-47E3-8DD3-C33005E198B8}" dt="2024-05-23T15:33:30.806" v="10736" actId="27636"/>
        <pc:sldMkLst>
          <pc:docMk/>
          <pc:sldMk cId="1216769125" sldId="349"/>
        </pc:sldMkLst>
        <pc:spChg chg="mod">
          <ac:chgData name="Guan Wang" userId="5375c050-d6a4-4212-980e-f548dd476485" providerId="ADAL" clId="{F96CD083-0B7D-47E3-8DD3-C33005E198B8}" dt="2024-05-23T15:22:15.850" v="10249" actId="20577"/>
          <ac:spMkLst>
            <pc:docMk/>
            <pc:sldMk cId="1216769125" sldId="349"/>
            <ac:spMk id="2" creationId="{498B91EB-52D4-ED06-29EA-8576A1F8E4BA}"/>
          </ac:spMkLst>
        </pc:spChg>
        <pc:spChg chg="mod">
          <ac:chgData name="Guan Wang" userId="5375c050-d6a4-4212-980e-f548dd476485" providerId="ADAL" clId="{F96CD083-0B7D-47E3-8DD3-C33005E198B8}" dt="2024-05-23T15:33:30.806" v="10736" actId="27636"/>
          <ac:spMkLst>
            <pc:docMk/>
            <pc:sldMk cId="1216769125" sldId="349"/>
            <ac:spMk id="3" creationId="{E876597A-858D-A3B8-9D46-43112A3A9065}"/>
          </ac:spMkLst>
        </pc:spChg>
      </pc:sldChg>
    </pc:docChg>
  </pc:docChgLst>
  <pc:docChgLst>
    <pc:chgData name="Guan Wang" userId="5375c050-d6a4-4212-980e-f548dd476485" providerId="ADAL" clId="{9AB5F1BF-F27D-406C-B93A-5EEDBA9FCEF1}"/>
    <pc:docChg chg="undo custSel addSld delSld modSld">
      <pc:chgData name="Guan Wang" userId="5375c050-d6a4-4212-980e-f548dd476485" providerId="ADAL" clId="{9AB5F1BF-F27D-406C-B93A-5EEDBA9FCEF1}" dt="2024-05-29T15:52:35.930" v="2272" actId="20577"/>
      <pc:docMkLst>
        <pc:docMk/>
      </pc:docMkLst>
      <pc:sldChg chg="modSp mod modNotesTx">
        <pc:chgData name="Guan Wang" userId="5375c050-d6a4-4212-980e-f548dd476485" providerId="ADAL" clId="{9AB5F1BF-F27D-406C-B93A-5EEDBA9FCEF1}" dt="2024-05-29T13:49:22.989" v="846" actId="20577"/>
        <pc:sldMkLst>
          <pc:docMk/>
          <pc:sldMk cId="0" sldId="256"/>
        </pc:sldMkLst>
        <pc:spChg chg="mod">
          <ac:chgData name="Guan Wang" userId="5375c050-d6a4-4212-980e-f548dd476485" providerId="ADAL" clId="{9AB5F1BF-F27D-406C-B93A-5EEDBA9FCEF1}" dt="2024-05-29T12:03:07.877" v="10" actId="20577"/>
          <ac:spMkLst>
            <pc:docMk/>
            <pc:sldMk cId="0" sldId="256"/>
            <ac:spMk id="66" creationId="{00000000-0000-0000-0000-000000000000}"/>
          </ac:spMkLst>
        </pc:spChg>
      </pc:sldChg>
      <pc:sldChg chg="delSp modSp mod modNotesTx">
        <pc:chgData name="Guan Wang" userId="5375c050-d6a4-4212-980e-f548dd476485" providerId="ADAL" clId="{9AB5F1BF-F27D-406C-B93A-5EEDBA9FCEF1}" dt="2024-05-29T13:30:23.780" v="586" actId="20577"/>
        <pc:sldMkLst>
          <pc:docMk/>
          <pc:sldMk cId="1244038570" sldId="326"/>
        </pc:sldMkLst>
        <pc:graphicFrameChg chg="mod modGraphic">
          <ac:chgData name="Guan Wang" userId="5375c050-d6a4-4212-980e-f548dd476485" providerId="ADAL" clId="{9AB5F1BF-F27D-406C-B93A-5EEDBA9FCEF1}" dt="2024-05-29T13:14:03.453" v="75" actId="20577"/>
          <ac:graphicFrameMkLst>
            <pc:docMk/>
            <pc:sldMk cId="1244038570" sldId="326"/>
            <ac:graphicFrameMk id="7" creationId="{F9919755-F23C-24A2-1336-A0DABA541FA0}"/>
          </ac:graphicFrameMkLst>
        </pc:graphicFrameChg>
        <pc:inkChg chg="del">
          <ac:chgData name="Guan Wang" userId="5375c050-d6a4-4212-980e-f548dd476485" providerId="ADAL" clId="{9AB5F1BF-F27D-406C-B93A-5EEDBA9FCEF1}" dt="2024-05-29T12:03:16.176" v="11" actId="478"/>
          <ac:inkMkLst>
            <pc:docMk/>
            <pc:sldMk cId="1244038570" sldId="326"/>
            <ac:inkMk id="3" creationId="{CCE3120F-F851-97B8-4E95-733CF7045E3C}"/>
          </ac:inkMkLst>
        </pc:inkChg>
      </pc:sldChg>
      <pc:sldChg chg="del">
        <pc:chgData name="Guan Wang" userId="5375c050-d6a4-4212-980e-f548dd476485" providerId="ADAL" clId="{9AB5F1BF-F27D-406C-B93A-5EEDBA9FCEF1}" dt="2024-05-29T12:06:28.270" v="51" actId="2696"/>
        <pc:sldMkLst>
          <pc:docMk/>
          <pc:sldMk cId="691660448" sldId="335"/>
        </pc:sldMkLst>
      </pc:sldChg>
      <pc:sldChg chg="del">
        <pc:chgData name="Guan Wang" userId="5375c050-d6a4-4212-980e-f548dd476485" providerId="ADAL" clId="{9AB5F1BF-F27D-406C-B93A-5EEDBA9FCEF1}" dt="2024-05-29T12:06:28.270" v="51" actId="2696"/>
        <pc:sldMkLst>
          <pc:docMk/>
          <pc:sldMk cId="1013859140" sldId="336"/>
        </pc:sldMkLst>
      </pc:sldChg>
      <pc:sldChg chg="delSp del mod">
        <pc:chgData name="Guan Wang" userId="5375c050-d6a4-4212-980e-f548dd476485" providerId="ADAL" clId="{9AB5F1BF-F27D-406C-B93A-5EEDBA9FCEF1}" dt="2024-05-29T15:48:05.329" v="2244" actId="2696"/>
        <pc:sldMkLst>
          <pc:docMk/>
          <pc:sldMk cId="3188025409" sldId="340"/>
        </pc:sldMkLst>
        <pc:inkChg chg="del">
          <ac:chgData name="Guan Wang" userId="5375c050-d6a4-4212-980e-f548dd476485" providerId="ADAL" clId="{9AB5F1BF-F27D-406C-B93A-5EEDBA9FCEF1}" dt="2024-05-29T13:14:26.652" v="76" actId="478"/>
          <ac:inkMkLst>
            <pc:docMk/>
            <pc:sldMk cId="3188025409" sldId="340"/>
            <ac:inkMk id="3" creationId="{2CF2182B-4724-E2D7-E857-35BB50F31B46}"/>
          </ac:inkMkLst>
        </pc:inkChg>
      </pc:sldChg>
      <pc:sldChg chg="del">
        <pc:chgData name="Guan Wang" userId="5375c050-d6a4-4212-980e-f548dd476485" providerId="ADAL" clId="{9AB5F1BF-F27D-406C-B93A-5EEDBA9FCEF1}" dt="2024-05-29T15:48:05.329" v="2244" actId="2696"/>
        <pc:sldMkLst>
          <pc:docMk/>
          <pc:sldMk cId="3397949460" sldId="341"/>
        </pc:sldMkLst>
      </pc:sldChg>
      <pc:sldChg chg="del">
        <pc:chgData name="Guan Wang" userId="5375c050-d6a4-4212-980e-f548dd476485" providerId="ADAL" clId="{9AB5F1BF-F27D-406C-B93A-5EEDBA9FCEF1}" dt="2024-05-29T15:48:05.329" v="2244" actId="2696"/>
        <pc:sldMkLst>
          <pc:docMk/>
          <pc:sldMk cId="3565952612" sldId="345"/>
        </pc:sldMkLst>
      </pc:sldChg>
      <pc:sldChg chg="del">
        <pc:chgData name="Guan Wang" userId="5375c050-d6a4-4212-980e-f548dd476485" providerId="ADAL" clId="{9AB5F1BF-F27D-406C-B93A-5EEDBA9FCEF1}" dt="2024-05-29T15:48:05.329" v="2244" actId="2696"/>
        <pc:sldMkLst>
          <pc:docMk/>
          <pc:sldMk cId="245109097" sldId="346"/>
        </pc:sldMkLst>
      </pc:sldChg>
      <pc:sldChg chg="del">
        <pc:chgData name="Guan Wang" userId="5375c050-d6a4-4212-980e-f548dd476485" providerId="ADAL" clId="{9AB5F1BF-F27D-406C-B93A-5EEDBA9FCEF1}" dt="2024-05-29T15:48:05.329" v="2244" actId="2696"/>
        <pc:sldMkLst>
          <pc:docMk/>
          <pc:sldMk cId="1889102614" sldId="348"/>
        </pc:sldMkLst>
      </pc:sldChg>
      <pc:sldChg chg="addSp delSp modSp mod modNotesTx">
        <pc:chgData name="Guan Wang" userId="5375c050-d6a4-4212-980e-f548dd476485" providerId="ADAL" clId="{9AB5F1BF-F27D-406C-B93A-5EEDBA9FCEF1}" dt="2024-05-29T15:49:14.332" v="2256" actId="20577"/>
        <pc:sldMkLst>
          <pc:docMk/>
          <pc:sldMk cId="1216769125" sldId="349"/>
        </pc:sldMkLst>
        <pc:spChg chg="del mod">
          <ac:chgData name="Guan Wang" userId="5375c050-d6a4-4212-980e-f548dd476485" providerId="ADAL" clId="{9AB5F1BF-F27D-406C-B93A-5EEDBA9FCEF1}" dt="2024-05-29T15:48:23.282" v="2250" actId="478"/>
          <ac:spMkLst>
            <pc:docMk/>
            <pc:sldMk cId="1216769125" sldId="349"/>
            <ac:spMk id="3" creationId="{E876597A-858D-A3B8-9D46-43112A3A9065}"/>
          </ac:spMkLst>
        </pc:spChg>
        <pc:spChg chg="add del mod">
          <ac:chgData name="Guan Wang" userId="5375c050-d6a4-4212-980e-f548dd476485" providerId="ADAL" clId="{9AB5F1BF-F27D-406C-B93A-5EEDBA9FCEF1}" dt="2024-05-29T15:48:25.604" v="2251" actId="478"/>
          <ac:spMkLst>
            <pc:docMk/>
            <pc:sldMk cId="1216769125" sldId="349"/>
            <ac:spMk id="8" creationId="{B429B4E3-F311-839F-7153-53A22E7D3072}"/>
          </ac:spMkLst>
        </pc:spChg>
        <pc:graphicFrameChg chg="del">
          <ac:chgData name="Guan Wang" userId="5375c050-d6a4-4212-980e-f548dd476485" providerId="ADAL" clId="{9AB5F1BF-F27D-406C-B93A-5EEDBA9FCEF1}" dt="2024-05-29T15:48:15.389" v="2245" actId="478"/>
          <ac:graphicFrameMkLst>
            <pc:docMk/>
            <pc:sldMk cId="1216769125" sldId="349"/>
            <ac:graphicFrameMk id="5" creationId="{D609DBE1-EB13-FC93-C2DB-D4D4D082B746}"/>
          </ac:graphicFrameMkLst>
        </pc:graphicFrameChg>
        <pc:graphicFrameChg chg="del">
          <ac:chgData name="Guan Wang" userId="5375c050-d6a4-4212-980e-f548dd476485" providerId="ADAL" clId="{9AB5F1BF-F27D-406C-B93A-5EEDBA9FCEF1}" dt="2024-05-29T15:48:17.301" v="2246" actId="478"/>
          <ac:graphicFrameMkLst>
            <pc:docMk/>
            <pc:sldMk cId="1216769125" sldId="349"/>
            <ac:graphicFrameMk id="6" creationId="{AA482A78-2208-8ED6-9AC2-18130A432A89}"/>
          </ac:graphicFrameMkLst>
        </pc:graphicFrameChg>
        <pc:picChg chg="add mod">
          <ac:chgData name="Guan Wang" userId="5375c050-d6a4-4212-980e-f548dd476485" providerId="ADAL" clId="{9AB5F1BF-F27D-406C-B93A-5EEDBA9FCEF1}" dt="2024-05-29T15:48:29.166" v="2254" actId="1076"/>
          <ac:picMkLst>
            <pc:docMk/>
            <pc:sldMk cId="1216769125" sldId="349"/>
            <ac:picMk id="10" creationId="{28B062D1-F4B5-EBEB-E885-960B452DC542}"/>
          </ac:picMkLst>
        </pc:picChg>
        <pc:inkChg chg="del mod">
          <ac:chgData name="Guan Wang" userId="5375c050-d6a4-4212-980e-f548dd476485" providerId="ADAL" clId="{9AB5F1BF-F27D-406C-B93A-5EEDBA9FCEF1}" dt="2024-05-29T15:48:19.950" v="2248" actId="478"/>
          <ac:inkMkLst>
            <pc:docMk/>
            <pc:sldMk cId="1216769125" sldId="349"/>
            <ac:inkMk id="4" creationId="{0A3ECAC2-808C-9D1D-995A-A3460D8E6435}"/>
          </ac:inkMkLst>
        </pc:inkChg>
      </pc:sldChg>
      <pc:sldChg chg="addSp delSp modSp new mod modAnim modNotesTx">
        <pc:chgData name="Guan Wang" userId="5375c050-d6a4-4212-980e-f548dd476485" providerId="ADAL" clId="{9AB5F1BF-F27D-406C-B93A-5EEDBA9FCEF1}" dt="2024-05-29T13:51:12.867" v="878" actId="20577"/>
        <pc:sldMkLst>
          <pc:docMk/>
          <pc:sldMk cId="391003540" sldId="350"/>
        </pc:sldMkLst>
        <pc:spChg chg="mod">
          <ac:chgData name="Guan Wang" userId="5375c050-d6a4-4212-980e-f548dd476485" providerId="ADAL" clId="{9AB5F1BF-F27D-406C-B93A-5EEDBA9FCEF1}" dt="2024-05-29T13:30:48.768" v="630" actId="27636"/>
          <ac:spMkLst>
            <pc:docMk/>
            <pc:sldMk cId="391003540" sldId="350"/>
            <ac:spMk id="2" creationId="{173F6664-C1EF-F75B-65B8-16587C6F0C2D}"/>
          </ac:spMkLst>
        </pc:spChg>
        <pc:spChg chg="mod">
          <ac:chgData name="Guan Wang" userId="5375c050-d6a4-4212-980e-f548dd476485" providerId="ADAL" clId="{9AB5F1BF-F27D-406C-B93A-5EEDBA9FCEF1}" dt="2024-05-29T13:51:12.867" v="878" actId="20577"/>
          <ac:spMkLst>
            <pc:docMk/>
            <pc:sldMk cId="391003540" sldId="350"/>
            <ac:spMk id="3" creationId="{4EA9D7AC-5AC7-D665-94EF-F1980641CB74}"/>
          </ac:spMkLst>
        </pc:spChg>
        <pc:spChg chg="add del mod">
          <ac:chgData name="Guan Wang" userId="5375c050-d6a4-4212-980e-f548dd476485" providerId="ADAL" clId="{9AB5F1BF-F27D-406C-B93A-5EEDBA9FCEF1}" dt="2024-05-29T13:24:35.267" v="381" actId="11529"/>
          <ac:spMkLst>
            <pc:docMk/>
            <pc:sldMk cId="391003540" sldId="350"/>
            <ac:spMk id="7" creationId="{73EE75B0-60BE-3683-9489-AFED37D363AA}"/>
          </ac:spMkLst>
        </pc:spChg>
        <pc:graphicFrameChg chg="add del mod modGraphic">
          <ac:chgData name="Guan Wang" userId="5375c050-d6a4-4212-980e-f548dd476485" providerId="ADAL" clId="{9AB5F1BF-F27D-406C-B93A-5EEDBA9FCEF1}" dt="2024-05-29T13:24:01.580" v="377" actId="931"/>
          <ac:graphicFrameMkLst>
            <pc:docMk/>
            <pc:sldMk cId="391003540" sldId="350"/>
            <ac:graphicFrameMk id="4" creationId="{6F0A2C7D-0AAD-D20C-EB0C-4EB71990221A}"/>
          </ac:graphicFrameMkLst>
        </pc:graphicFrameChg>
        <pc:graphicFrameChg chg="add mod">
          <ac:chgData name="Guan Wang" userId="5375c050-d6a4-4212-980e-f548dd476485" providerId="ADAL" clId="{9AB5F1BF-F27D-406C-B93A-5EEDBA9FCEF1}" dt="2024-05-29T13:23:56.483" v="369" actId="1076"/>
          <ac:graphicFrameMkLst>
            <pc:docMk/>
            <pc:sldMk cId="391003540" sldId="350"/>
            <ac:graphicFrameMk id="5" creationId="{A9261C4E-4747-A02D-1072-F4367FB219C5}"/>
          </ac:graphicFrameMkLst>
        </pc:graphicFrameChg>
        <pc:graphicFrameChg chg="add mod">
          <ac:chgData name="Guan Wang" userId="5375c050-d6a4-4212-980e-f548dd476485" providerId="ADAL" clId="{9AB5F1BF-F27D-406C-B93A-5EEDBA9FCEF1}" dt="2024-05-29T13:23:55.858" v="368" actId="1076"/>
          <ac:graphicFrameMkLst>
            <pc:docMk/>
            <pc:sldMk cId="391003540" sldId="350"/>
            <ac:graphicFrameMk id="6" creationId="{52A974BA-9C75-0793-4F7E-023C5B57D6D8}"/>
          </ac:graphicFrameMkLst>
        </pc:graphicFrameChg>
        <pc:picChg chg="add mod">
          <ac:chgData name="Guan Wang" userId="5375c050-d6a4-4212-980e-f548dd476485" providerId="ADAL" clId="{9AB5F1BF-F27D-406C-B93A-5EEDBA9FCEF1}" dt="2024-05-29T13:30:48.768" v="630" actId="27636"/>
          <ac:picMkLst>
            <pc:docMk/>
            <pc:sldMk cId="391003540" sldId="350"/>
            <ac:picMk id="8" creationId="{010A27C6-8FA2-309F-7F29-5E4530BB44B1}"/>
          </ac:picMkLst>
        </pc:picChg>
        <pc:picChg chg="add mod">
          <ac:chgData name="Guan Wang" userId="5375c050-d6a4-4212-980e-f548dd476485" providerId="ADAL" clId="{9AB5F1BF-F27D-406C-B93A-5EEDBA9FCEF1}" dt="2024-05-29T13:30:48.768" v="630" actId="27636"/>
          <ac:picMkLst>
            <pc:docMk/>
            <pc:sldMk cId="391003540" sldId="350"/>
            <ac:picMk id="9" creationId="{8610C8CF-25EF-94BD-D21F-168A3DEE5DF4}"/>
          </ac:picMkLst>
        </pc:picChg>
        <pc:picChg chg="add mod">
          <ac:chgData name="Guan Wang" userId="5375c050-d6a4-4212-980e-f548dd476485" providerId="ADAL" clId="{9AB5F1BF-F27D-406C-B93A-5EEDBA9FCEF1}" dt="2024-05-29T13:30:48.768" v="630" actId="27636"/>
          <ac:picMkLst>
            <pc:docMk/>
            <pc:sldMk cId="391003540" sldId="350"/>
            <ac:picMk id="1026" creationId="{87107275-D17E-7BBF-0DFF-F8D3A3A5715C}"/>
          </ac:picMkLst>
        </pc:picChg>
      </pc:sldChg>
      <pc:sldChg chg="addSp delSp modSp new mod modAnim modNotesTx">
        <pc:chgData name="Guan Wang" userId="5375c050-d6a4-4212-980e-f548dd476485" providerId="ADAL" clId="{9AB5F1BF-F27D-406C-B93A-5EEDBA9FCEF1}" dt="2024-05-29T15:45:07.768" v="2243" actId="6549"/>
        <pc:sldMkLst>
          <pc:docMk/>
          <pc:sldMk cId="4072569140" sldId="351"/>
        </pc:sldMkLst>
        <pc:spChg chg="mod">
          <ac:chgData name="Guan Wang" userId="5375c050-d6a4-4212-980e-f548dd476485" providerId="ADAL" clId="{9AB5F1BF-F27D-406C-B93A-5EEDBA9FCEF1}" dt="2024-05-29T13:44:33.601" v="845"/>
          <ac:spMkLst>
            <pc:docMk/>
            <pc:sldMk cId="4072569140" sldId="351"/>
            <ac:spMk id="2" creationId="{2D243821-E82B-5530-9F48-A338EDDDB700}"/>
          </ac:spMkLst>
        </pc:spChg>
        <pc:spChg chg="mod">
          <ac:chgData name="Guan Wang" userId="5375c050-d6a4-4212-980e-f548dd476485" providerId="ADAL" clId="{9AB5F1BF-F27D-406C-B93A-5EEDBA9FCEF1}" dt="2024-05-29T14:26:08.940" v="966" actId="14100"/>
          <ac:spMkLst>
            <pc:docMk/>
            <pc:sldMk cId="4072569140" sldId="351"/>
            <ac:spMk id="3" creationId="{C1825810-A19C-5013-700B-0635BF37843D}"/>
          </ac:spMkLst>
        </pc:spChg>
        <pc:spChg chg="add mod">
          <ac:chgData name="Guan Wang" userId="5375c050-d6a4-4212-980e-f548dd476485" providerId="ADAL" clId="{9AB5F1BF-F27D-406C-B93A-5EEDBA9FCEF1}" dt="2024-05-29T13:58:49.022" v="901" actId="1076"/>
          <ac:spMkLst>
            <pc:docMk/>
            <pc:sldMk cId="4072569140" sldId="351"/>
            <ac:spMk id="10" creationId="{DB1C6C07-D4DE-E24C-0708-7F0C159E4A51}"/>
          </ac:spMkLst>
        </pc:spChg>
        <pc:spChg chg="add mod">
          <ac:chgData name="Guan Wang" userId="5375c050-d6a4-4212-980e-f548dd476485" providerId="ADAL" clId="{9AB5F1BF-F27D-406C-B93A-5EEDBA9FCEF1}" dt="2024-05-29T14:28:03.358" v="1076" actId="1038"/>
          <ac:spMkLst>
            <pc:docMk/>
            <pc:sldMk cId="4072569140" sldId="351"/>
            <ac:spMk id="16" creationId="{FAD1B601-842A-4BB5-B2A4-DE132D0830D6}"/>
          </ac:spMkLst>
        </pc:spChg>
        <pc:spChg chg="add mod">
          <ac:chgData name="Guan Wang" userId="5375c050-d6a4-4212-980e-f548dd476485" providerId="ADAL" clId="{9AB5F1BF-F27D-406C-B93A-5EEDBA9FCEF1}" dt="2024-05-29T14:28:03.358" v="1076" actId="1038"/>
          <ac:spMkLst>
            <pc:docMk/>
            <pc:sldMk cId="4072569140" sldId="351"/>
            <ac:spMk id="17" creationId="{4253AE11-602D-5C70-013C-AFF44B5ED0D2}"/>
          </ac:spMkLst>
        </pc:spChg>
        <pc:spChg chg="add mod">
          <ac:chgData name="Guan Wang" userId="5375c050-d6a4-4212-980e-f548dd476485" providerId="ADAL" clId="{9AB5F1BF-F27D-406C-B93A-5EEDBA9FCEF1}" dt="2024-05-29T14:28:03.358" v="1076" actId="1038"/>
          <ac:spMkLst>
            <pc:docMk/>
            <pc:sldMk cId="4072569140" sldId="351"/>
            <ac:spMk id="19" creationId="{D42AF297-27D1-A0EB-480F-AA06FF575122}"/>
          </ac:spMkLst>
        </pc:spChg>
        <pc:spChg chg="add mod">
          <ac:chgData name="Guan Wang" userId="5375c050-d6a4-4212-980e-f548dd476485" providerId="ADAL" clId="{9AB5F1BF-F27D-406C-B93A-5EEDBA9FCEF1}" dt="2024-05-29T14:28:03.358" v="1076" actId="1038"/>
          <ac:spMkLst>
            <pc:docMk/>
            <pc:sldMk cId="4072569140" sldId="351"/>
            <ac:spMk id="20" creationId="{A73BF0FA-6063-D5E9-AFE7-34D4463AFC3C}"/>
          </ac:spMkLst>
        </pc:spChg>
        <pc:spChg chg="add mod">
          <ac:chgData name="Guan Wang" userId="5375c050-d6a4-4212-980e-f548dd476485" providerId="ADAL" clId="{9AB5F1BF-F27D-406C-B93A-5EEDBA9FCEF1}" dt="2024-05-29T14:28:03.358" v="1076" actId="1038"/>
          <ac:spMkLst>
            <pc:docMk/>
            <pc:sldMk cId="4072569140" sldId="351"/>
            <ac:spMk id="21" creationId="{17C01B61-E429-14DF-38BD-16350D054148}"/>
          </ac:spMkLst>
        </pc:spChg>
        <pc:spChg chg="add mod">
          <ac:chgData name="Guan Wang" userId="5375c050-d6a4-4212-980e-f548dd476485" providerId="ADAL" clId="{9AB5F1BF-F27D-406C-B93A-5EEDBA9FCEF1}" dt="2024-05-29T14:28:03.358" v="1076" actId="1038"/>
          <ac:spMkLst>
            <pc:docMk/>
            <pc:sldMk cId="4072569140" sldId="351"/>
            <ac:spMk id="22" creationId="{36630A39-49BE-05A8-E0E4-E89F3E96C763}"/>
          </ac:spMkLst>
        </pc:spChg>
        <pc:spChg chg="add mod">
          <ac:chgData name="Guan Wang" userId="5375c050-d6a4-4212-980e-f548dd476485" providerId="ADAL" clId="{9AB5F1BF-F27D-406C-B93A-5EEDBA9FCEF1}" dt="2024-05-29T14:28:03.358" v="1076" actId="1038"/>
          <ac:spMkLst>
            <pc:docMk/>
            <pc:sldMk cId="4072569140" sldId="351"/>
            <ac:spMk id="23" creationId="{0A7BC4B2-2594-EF02-BE45-6D52C6F211A5}"/>
          </ac:spMkLst>
        </pc:spChg>
        <pc:spChg chg="add mod">
          <ac:chgData name="Guan Wang" userId="5375c050-d6a4-4212-980e-f548dd476485" providerId="ADAL" clId="{9AB5F1BF-F27D-406C-B93A-5EEDBA9FCEF1}" dt="2024-05-29T14:28:03.358" v="1076" actId="1038"/>
          <ac:spMkLst>
            <pc:docMk/>
            <pc:sldMk cId="4072569140" sldId="351"/>
            <ac:spMk id="24" creationId="{6B986862-C885-2220-BDB6-67C28D59273E}"/>
          </ac:spMkLst>
        </pc:spChg>
        <pc:spChg chg="add mod">
          <ac:chgData name="Guan Wang" userId="5375c050-d6a4-4212-980e-f548dd476485" providerId="ADAL" clId="{9AB5F1BF-F27D-406C-B93A-5EEDBA9FCEF1}" dt="2024-05-29T14:28:03.358" v="1076" actId="1038"/>
          <ac:spMkLst>
            <pc:docMk/>
            <pc:sldMk cId="4072569140" sldId="351"/>
            <ac:spMk id="25" creationId="{EE98D859-7567-AC79-1028-8D01FFA7825B}"/>
          </ac:spMkLst>
        </pc:spChg>
        <pc:spChg chg="add mod">
          <ac:chgData name="Guan Wang" userId="5375c050-d6a4-4212-980e-f548dd476485" providerId="ADAL" clId="{9AB5F1BF-F27D-406C-B93A-5EEDBA9FCEF1}" dt="2024-05-29T14:28:13.229" v="1077" actId="207"/>
          <ac:spMkLst>
            <pc:docMk/>
            <pc:sldMk cId="4072569140" sldId="351"/>
            <ac:spMk id="26" creationId="{CE407D5C-5E9F-EA7C-A61C-BAE0C3A5C915}"/>
          </ac:spMkLst>
        </pc:spChg>
        <pc:spChg chg="add mod">
          <ac:chgData name="Guan Wang" userId="5375c050-d6a4-4212-980e-f548dd476485" providerId="ADAL" clId="{9AB5F1BF-F27D-406C-B93A-5EEDBA9FCEF1}" dt="2024-05-29T14:28:13.229" v="1077" actId="207"/>
          <ac:spMkLst>
            <pc:docMk/>
            <pc:sldMk cId="4072569140" sldId="351"/>
            <ac:spMk id="27" creationId="{5696DD48-F2FC-6F8A-47FC-13215F668959}"/>
          </ac:spMkLst>
        </pc:spChg>
        <pc:spChg chg="add mod">
          <ac:chgData name="Guan Wang" userId="5375c050-d6a4-4212-980e-f548dd476485" providerId="ADAL" clId="{9AB5F1BF-F27D-406C-B93A-5EEDBA9FCEF1}" dt="2024-05-29T14:28:13.229" v="1077" actId="207"/>
          <ac:spMkLst>
            <pc:docMk/>
            <pc:sldMk cId="4072569140" sldId="351"/>
            <ac:spMk id="28" creationId="{FCBAAF3F-0D67-A0CF-AC13-3F579D274DC8}"/>
          </ac:spMkLst>
        </pc:spChg>
        <pc:picChg chg="add del mod">
          <ac:chgData name="Guan Wang" userId="5375c050-d6a4-4212-980e-f548dd476485" providerId="ADAL" clId="{9AB5F1BF-F27D-406C-B93A-5EEDBA9FCEF1}" dt="2024-05-29T13:36:01.640" v="803" actId="478"/>
          <ac:picMkLst>
            <pc:docMk/>
            <pc:sldMk cId="4072569140" sldId="351"/>
            <ac:picMk id="5" creationId="{B84748C1-E346-3426-0685-5E60774DB5B0}"/>
          </ac:picMkLst>
        </pc:picChg>
        <pc:picChg chg="add mod">
          <ac:chgData name="Guan Wang" userId="5375c050-d6a4-4212-980e-f548dd476485" providerId="ADAL" clId="{9AB5F1BF-F27D-406C-B93A-5EEDBA9FCEF1}" dt="2024-05-29T13:58:05.881" v="891" actId="14100"/>
          <ac:picMkLst>
            <pc:docMk/>
            <pc:sldMk cId="4072569140" sldId="351"/>
            <ac:picMk id="7" creationId="{49951B7F-972A-3EF0-FA59-D3B238151373}"/>
          </ac:picMkLst>
        </pc:picChg>
        <pc:cxnChg chg="add mod">
          <ac:chgData name="Guan Wang" userId="5375c050-d6a4-4212-980e-f548dd476485" providerId="ADAL" clId="{9AB5F1BF-F27D-406C-B93A-5EEDBA9FCEF1}" dt="2024-05-29T13:58:45.625" v="900" actId="1076"/>
          <ac:cxnSpMkLst>
            <pc:docMk/>
            <pc:sldMk cId="4072569140" sldId="351"/>
            <ac:cxnSpMk id="9" creationId="{90EA9EE9-2F47-753D-F055-A637BBB35221}"/>
          </ac:cxnSpMkLst>
        </pc:cxnChg>
        <pc:cxnChg chg="add mod">
          <ac:chgData name="Guan Wang" userId="5375c050-d6a4-4212-980e-f548dd476485" providerId="ADAL" clId="{9AB5F1BF-F27D-406C-B93A-5EEDBA9FCEF1}" dt="2024-05-29T14:28:03.358" v="1076" actId="1038"/>
          <ac:cxnSpMkLst>
            <pc:docMk/>
            <pc:sldMk cId="4072569140" sldId="351"/>
            <ac:cxnSpMk id="12" creationId="{1094A05F-ABB0-FB6C-649F-6332DCE24395}"/>
          </ac:cxnSpMkLst>
        </pc:cxnChg>
        <pc:cxnChg chg="add mod">
          <ac:chgData name="Guan Wang" userId="5375c050-d6a4-4212-980e-f548dd476485" providerId="ADAL" clId="{9AB5F1BF-F27D-406C-B93A-5EEDBA9FCEF1}" dt="2024-05-29T14:28:03.358" v="1076" actId="1038"/>
          <ac:cxnSpMkLst>
            <pc:docMk/>
            <pc:sldMk cId="4072569140" sldId="351"/>
            <ac:cxnSpMk id="14" creationId="{FE23C0D7-28BF-C315-2AD9-BCBC11F67FEA}"/>
          </ac:cxnSpMkLst>
        </pc:cxnChg>
        <pc:cxnChg chg="add mod">
          <ac:chgData name="Guan Wang" userId="5375c050-d6a4-4212-980e-f548dd476485" providerId="ADAL" clId="{9AB5F1BF-F27D-406C-B93A-5EEDBA9FCEF1}" dt="2024-05-29T14:28:03.358" v="1076" actId="1038"/>
          <ac:cxnSpMkLst>
            <pc:docMk/>
            <pc:sldMk cId="4072569140" sldId="351"/>
            <ac:cxnSpMk id="15" creationId="{64374A17-A6A1-388B-8FC4-58CA60D8B122}"/>
          </ac:cxnSpMkLst>
        </pc:cxnChg>
        <pc:cxnChg chg="add mod">
          <ac:chgData name="Guan Wang" userId="5375c050-d6a4-4212-980e-f548dd476485" providerId="ADAL" clId="{9AB5F1BF-F27D-406C-B93A-5EEDBA9FCEF1}" dt="2024-05-29T14:28:03.358" v="1076" actId="1038"/>
          <ac:cxnSpMkLst>
            <pc:docMk/>
            <pc:sldMk cId="4072569140" sldId="351"/>
            <ac:cxnSpMk id="18" creationId="{A7FF468B-BFB0-803D-B1FA-C505A2E0705E}"/>
          </ac:cxnSpMkLst>
        </pc:cxnChg>
      </pc:sldChg>
      <pc:sldChg chg="new del">
        <pc:chgData name="Guan Wang" userId="5375c050-d6a4-4212-980e-f548dd476485" providerId="ADAL" clId="{9AB5F1BF-F27D-406C-B93A-5EEDBA9FCEF1}" dt="2024-05-29T15:48:05.329" v="2244" actId="2696"/>
        <pc:sldMkLst>
          <pc:docMk/>
          <pc:sldMk cId="1453264698" sldId="352"/>
        </pc:sldMkLst>
      </pc:sldChg>
      <pc:sldChg chg="addSp delSp modSp add mod modNotesTx">
        <pc:chgData name="Guan Wang" userId="5375c050-d6a4-4212-980e-f548dd476485" providerId="ADAL" clId="{9AB5F1BF-F27D-406C-B93A-5EEDBA9FCEF1}" dt="2024-05-29T15:50:31.141" v="2265" actId="20577"/>
        <pc:sldMkLst>
          <pc:docMk/>
          <pc:sldMk cId="1897817732" sldId="352"/>
        </pc:sldMkLst>
        <pc:picChg chg="add mod">
          <ac:chgData name="Guan Wang" userId="5375c050-d6a4-4212-980e-f548dd476485" providerId="ADAL" clId="{9AB5F1BF-F27D-406C-B93A-5EEDBA9FCEF1}" dt="2024-05-29T15:49:46.854" v="2262" actId="1076"/>
          <ac:picMkLst>
            <pc:docMk/>
            <pc:sldMk cId="1897817732" sldId="352"/>
            <ac:picMk id="4" creationId="{6D6DC302-5E54-F81E-705C-D20A2FF130B9}"/>
          </ac:picMkLst>
        </pc:picChg>
        <pc:picChg chg="del">
          <ac:chgData name="Guan Wang" userId="5375c050-d6a4-4212-980e-f548dd476485" providerId="ADAL" clId="{9AB5F1BF-F27D-406C-B93A-5EEDBA9FCEF1}" dt="2024-05-29T15:49:38.284" v="2258" actId="478"/>
          <ac:picMkLst>
            <pc:docMk/>
            <pc:sldMk cId="1897817732" sldId="352"/>
            <ac:picMk id="10" creationId="{28B062D1-F4B5-EBEB-E885-960B452DC542}"/>
          </ac:picMkLst>
        </pc:picChg>
      </pc:sldChg>
      <pc:sldChg chg="addSp delSp modSp add mod modNotesTx">
        <pc:chgData name="Guan Wang" userId="5375c050-d6a4-4212-980e-f548dd476485" providerId="ADAL" clId="{9AB5F1BF-F27D-406C-B93A-5EEDBA9FCEF1}" dt="2024-05-29T15:52:35.930" v="2272" actId="20577"/>
        <pc:sldMkLst>
          <pc:docMk/>
          <pc:sldMk cId="911628839" sldId="353"/>
        </pc:sldMkLst>
        <pc:picChg chg="del">
          <ac:chgData name="Guan Wang" userId="5375c050-d6a4-4212-980e-f548dd476485" providerId="ADAL" clId="{9AB5F1BF-F27D-406C-B93A-5EEDBA9FCEF1}" dt="2024-05-29T15:50:50.185" v="2267" actId="478"/>
          <ac:picMkLst>
            <pc:docMk/>
            <pc:sldMk cId="911628839" sldId="353"/>
            <ac:picMk id="4" creationId="{6D6DC302-5E54-F81E-705C-D20A2FF130B9}"/>
          </ac:picMkLst>
        </pc:picChg>
        <pc:picChg chg="add mod">
          <ac:chgData name="Guan Wang" userId="5375c050-d6a4-4212-980e-f548dd476485" providerId="ADAL" clId="{9AB5F1BF-F27D-406C-B93A-5EEDBA9FCEF1}" dt="2024-05-29T15:50:54.530" v="2270" actId="1076"/>
          <ac:picMkLst>
            <pc:docMk/>
            <pc:sldMk cId="911628839" sldId="353"/>
            <ac:picMk id="5" creationId="{E6D5F401-A15B-5247-24B8-48A0FBED3DD0}"/>
          </ac:picMkLst>
        </pc:picChg>
      </pc:sldChg>
    </pc:docChg>
  </pc:docChgLst>
  <pc:docChgLst>
    <pc:chgData name="Guan Wang" userId="5375c050-d6a4-4212-980e-f548dd476485" providerId="ADAL" clId="{6B2C3E52-2930-6F4D-AE34-9AD0EA7719A0}"/>
    <pc:docChg chg="custSel modSld">
      <pc:chgData name="Guan Wang" userId="5375c050-d6a4-4212-980e-f548dd476485" providerId="ADAL" clId="{6B2C3E52-2930-6F4D-AE34-9AD0EA7719A0}" dt="2024-09-03T00:37:36.721" v="1" actId="7634"/>
      <pc:docMkLst>
        <pc:docMk/>
      </pc:docMkLst>
      <pc:sldChg chg="addSp">
        <pc:chgData name="Guan Wang" userId="5375c050-d6a4-4212-980e-f548dd476485" providerId="ADAL" clId="{6B2C3E52-2930-6F4D-AE34-9AD0EA7719A0}" dt="2024-09-03T00:37:36.721" v="1" actId="7634"/>
        <pc:sldMkLst>
          <pc:docMk/>
          <pc:sldMk cId="2328970765" sldId="347"/>
        </pc:sldMkLst>
        <pc:inkChg chg="add">
          <ac:chgData name="Guan Wang" userId="5375c050-d6a4-4212-980e-f548dd476485" providerId="ADAL" clId="{6B2C3E52-2930-6F4D-AE34-9AD0EA7719A0}" dt="2024-09-03T00:37:36.721" v="1" actId="7634"/>
          <ac:inkMkLst>
            <pc:docMk/>
            <pc:sldMk cId="2328970765" sldId="347"/>
            <ac:inkMk id="3" creationId="{8E610CCC-8FA7-E531-CEAF-F07FF7E7D7C0}"/>
          </ac:inkMkLst>
        </pc:inkChg>
      </pc:sldChg>
      <pc:sldChg chg="addSp">
        <pc:chgData name="Guan Wang" userId="5375c050-d6a4-4212-980e-f548dd476485" providerId="ADAL" clId="{6B2C3E52-2930-6F4D-AE34-9AD0EA7719A0}" dt="2024-08-27T02:22:18.561" v="0" actId="7634"/>
        <pc:sldMkLst>
          <pc:docMk/>
          <pc:sldMk cId="1024859899" sldId="354"/>
        </pc:sldMkLst>
        <pc:inkChg chg="add">
          <ac:chgData name="Guan Wang" userId="5375c050-d6a4-4212-980e-f548dd476485" providerId="ADAL" clId="{6B2C3E52-2930-6F4D-AE34-9AD0EA7719A0}" dt="2024-08-27T02:22:18.561" v="0" actId="7634"/>
          <ac:inkMkLst>
            <pc:docMk/>
            <pc:sldMk cId="1024859899" sldId="354"/>
            <ac:inkMk id="5" creationId="{B06BCFF1-1223-6249-EC08-D94D0348C8A8}"/>
          </ac:inkMkLst>
        </pc:inkChg>
      </pc:sldChg>
      <pc:sldChg chg="addSp">
        <pc:chgData name="Guan Wang" userId="5375c050-d6a4-4212-980e-f548dd476485" providerId="ADAL" clId="{6B2C3E52-2930-6F4D-AE34-9AD0EA7719A0}" dt="2024-08-27T02:22:18.561" v="0" actId="7634"/>
        <pc:sldMkLst>
          <pc:docMk/>
          <pc:sldMk cId="3138283589" sldId="355"/>
        </pc:sldMkLst>
        <pc:inkChg chg="add">
          <ac:chgData name="Guan Wang" userId="5375c050-d6a4-4212-980e-f548dd476485" providerId="ADAL" clId="{6B2C3E52-2930-6F4D-AE34-9AD0EA7719A0}" dt="2024-08-27T02:22:18.561" v="0" actId="7634"/>
          <ac:inkMkLst>
            <pc:docMk/>
            <pc:sldMk cId="3138283589" sldId="355"/>
            <ac:inkMk id="9" creationId="{9393F377-0CD4-5C08-1C84-F80195C4B995}"/>
          </ac:inkMkLst>
        </pc:inkChg>
      </pc:sldChg>
      <pc:sldChg chg="addSp">
        <pc:chgData name="Guan Wang" userId="5375c050-d6a4-4212-980e-f548dd476485" providerId="ADAL" clId="{6B2C3E52-2930-6F4D-AE34-9AD0EA7719A0}" dt="2024-08-27T02:22:18.561" v="0" actId="7634"/>
        <pc:sldMkLst>
          <pc:docMk/>
          <pc:sldMk cId="2287785220" sldId="356"/>
        </pc:sldMkLst>
        <pc:inkChg chg="add">
          <ac:chgData name="Guan Wang" userId="5375c050-d6a4-4212-980e-f548dd476485" providerId="ADAL" clId="{6B2C3E52-2930-6F4D-AE34-9AD0EA7719A0}" dt="2024-08-27T02:22:18.561" v="0" actId="7634"/>
          <ac:inkMkLst>
            <pc:docMk/>
            <pc:sldMk cId="2287785220" sldId="356"/>
            <ac:inkMk id="8" creationId="{A4DD6F69-4BC5-21A8-BE04-115320A58369}"/>
          </ac:inkMkLst>
        </pc:inkChg>
      </pc:sldChg>
      <pc:sldChg chg="addSp">
        <pc:chgData name="Guan Wang" userId="5375c050-d6a4-4212-980e-f548dd476485" providerId="ADAL" clId="{6B2C3E52-2930-6F4D-AE34-9AD0EA7719A0}" dt="2024-09-03T00:37:36.721" v="1" actId="7634"/>
        <pc:sldMkLst>
          <pc:docMk/>
          <pc:sldMk cId="4278570972" sldId="357"/>
        </pc:sldMkLst>
        <pc:inkChg chg="add">
          <ac:chgData name="Guan Wang" userId="5375c050-d6a4-4212-980e-f548dd476485" providerId="ADAL" clId="{6B2C3E52-2930-6F4D-AE34-9AD0EA7719A0}" dt="2024-09-03T00:37:36.721" v="1" actId="7634"/>
          <ac:inkMkLst>
            <pc:docMk/>
            <pc:sldMk cId="4278570972" sldId="357"/>
            <ac:inkMk id="4" creationId="{086615FD-BCE0-24E7-245E-5FD00AB469C7}"/>
          </ac:inkMkLst>
        </pc:inkChg>
      </pc:sldChg>
      <pc:sldChg chg="addSp">
        <pc:chgData name="Guan Wang" userId="5375c050-d6a4-4212-980e-f548dd476485" providerId="ADAL" clId="{6B2C3E52-2930-6F4D-AE34-9AD0EA7719A0}" dt="2024-09-03T00:37:36.721" v="1" actId="7634"/>
        <pc:sldMkLst>
          <pc:docMk/>
          <pc:sldMk cId="964724814" sldId="358"/>
        </pc:sldMkLst>
        <pc:inkChg chg="add">
          <ac:chgData name="Guan Wang" userId="5375c050-d6a4-4212-980e-f548dd476485" providerId="ADAL" clId="{6B2C3E52-2930-6F4D-AE34-9AD0EA7719A0}" dt="2024-09-03T00:37:36.721" v="1" actId="7634"/>
          <ac:inkMkLst>
            <pc:docMk/>
            <pc:sldMk cId="964724814" sldId="358"/>
            <ac:inkMk id="4" creationId="{DA51A618-0244-41BC-2622-FF8D0978EBBE}"/>
          </ac:inkMkLst>
        </pc:inkChg>
        <pc:inkChg chg="add">
          <ac:chgData name="Guan Wang" userId="5375c050-d6a4-4212-980e-f548dd476485" providerId="ADAL" clId="{6B2C3E52-2930-6F4D-AE34-9AD0EA7719A0}" dt="2024-08-27T02:22:18.561" v="0" actId="7634"/>
          <ac:inkMkLst>
            <pc:docMk/>
            <pc:sldMk cId="964724814" sldId="358"/>
            <ac:inkMk id="6" creationId="{506A5E7A-5355-EA2D-47D5-497F0D9E5D1D}"/>
          </ac:inkMkLst>
        </pc:inkChg>
      </pc:sldChg>
      <pc:sldChg chg="addSp">
        <pc:chgData name="Guan Wang" userId="5375c050-d6a4-4212-980e-f548dd476485" providerId="ADAL" clId="{6B2C3E52-2930-6F4D-AE34-9AD0EA7719A0}" dt="2024-09-03T00:37:36.721" v="1" actId="7634"/>
        <pc:sldMkLst>
          <pc:docMk/>
          <pc:sldMk cId="512430153" sldId="359"/>
        </pc:sldMkLst>
        <pc:inkChg chg="add">
          <ac:chgData name="Guan Wang" userId="5375c050-d6a4-4212-980e-f548dd476485" providerId="ADAL" clId="{6B2C3E52-2930-6F4D-AE34-9AD0EA7719A0}" dt="2024-09-03T00:37:36.721" v="1" actId="7634"/>
          <ac:inkMkLst>
            <pc:docMk/>
            <pc:sldMk cId="512430153" sldId="359"/>
            <ac:inkMk id="3" creationId="{7929BE78-7E90-6B02-1CF7-5D6980CDC311}"/>
          </ac:inkMkLst>
        </pc:inkChg>
      </pc:sldChg>
      <pc:sldChg chg="addSp">
        <pc:chgData name="Guan Wang" userId="5375c050-d6a4-4212-980e-f548dd476485" providerId="ADAL" clId="{6B2C3E52-2930-6F4D-AE34-9AD0EA7719A0}" dt="2024-09-03T00:37:36.721" v="1" actId="7634"/>
        <pc:sldMkLst>
          <pc:docMk/>
          <pc:sldMk cId="3058278551" sldId="361"/>
        </pc:sldMkLst>
        <pc:inkChg chg="add">
          <ac:chgData name="Guan Wang" userId="5375c050-d6a4-4212-980e-f548dd476485" providerId="ADAL" clId="{6B2C3E52-2930-6F4D-AE34-9AD0EA7719A0}" dt="2024-09-03T00:37:36.721" v="1" actId="7634"/>
          <ac:inkMkLst>
            <pc:docMk/>
            <pc:sldMk cId="3058278551" sldId="361"/>
            <ac:inkMk id="3" creationId="{A99F3930-58E0-AA28-D3E5-6B284331699D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191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618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292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b="0" i="0" dirty="0">
              <a:solidFill>
                <a:srgbClr val="2D2F3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686965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58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To make it more understandable, let’s have a look at another example of rolling the dice.</a:t>
            </a:r>
          </a:p>
          <a:p>
            <a:endParaRPr lang="en-US" altLang="zh-CN"/>
          </a:p>
          <a:p>
            <a:pPr algn="l"/>
            <a:r>
              <a:rPr lang="en-US" altLang="zh-CN"/>
              <a:t>Here is the question: </a:t>
            </a:r>
            <a:r>
              <a:rPr lang="en-US" altLang="zh-CN" sz="1800" b="0" i="0" u="none" strike="noStrike" baseline="0">
                <a:solidFill>
                  <a:srgbClr val="1A1A1A"/>
                </a:solidFill>
                <a:latin typeface="Metropolis-Medium"/>
              </a:rPr>
              <a:t>what’s the probability that we roll a pair of </a:t>
            </a:r>
            <a:r>
              <a:rPr lang="en-US" altLang="zh-CN" sz="1800" b="0" i="0" u="none" strike="noStrike" baseline="0">
                <a:solidFill>
                  <a:srgbClr val="1A1A1A"/>
                </a:solidFill>
                <a:latin typeface="STIXGeneral-Regular"/>
              </a:rPr>
              <a:t>6</a:t>
            </a:r>
            <a:r>
              <a:rPr lang="en-US" altLang="zh-CN" sz="1800" b="0" i="0" u="none" strike="noStrike" baseline="0">
                <a:solidFill>
                  <a:srgbClr val="1A1A1A"/>
                </a:solidFill>
                <a:latin typeface="Metropolis-Medium"/>
              </a:rPr>
              <a:t>-sided dice and either get at least one </a:t>
            </a:r>
            <a:r>
              <a:rPr lang="en-US" altLang="zh-CN" sz="1800" b="0" i="0" u="none" strike="noStrike" baseline="0">
                <a:solidFill>
                  <a:srgbClr val="1A1A1A"/>
                </a:solidFill>
                <a:latin typeface="STIXGeneral-Regular"/>
              </a:rPr>
              <a:t>1</a:t>
            </a:r>
            <a:r>
              <a:rPr lang="en-US" altLang="zh-CN" sz="1800" b="0" i="0" u="none" strike="noStrike" baseline="0">
                <a:solidFill>
                  <a:srgbClr val="1A1A1A"/>
                </a:solidFill>
                <a:latin typeface="Metropolis-Medium"/>
              </a:rPr>
              <a:t>, or an even sum when we add the dice together?</a:t>
            </a:r>
          </a:p>
          <a:p>
            <a:pPr algn="l"/>
            <a:r>
              <a:rPr lang="en-US" altLang="zh-CN" sz="1800" b="0" i="0" u="none" strike="noStrike" baseline="0">
                <a:solidFill>
                  <a:srgbClr val="1A1A1A"/>
                </a:solidFill>
                <a:latin typeface="Metropolis-Medium"/>
              </a:rPr>
              <a:t>So in this example, we are looking for the probability of at least one of two events happening. </a:t>
            </a:r>
          </a:p>
          <a:p>
            <a:pPr algn="l"/>
            <a:endParaRPr lang="en-US" altLang="zh-CN" sz="1800" b="0" i="0" u="none" strike="noStrike" baseline="0">
              <a:solidFill>
                <a:srgbClr val="1A1A1A"/>
              </a:solidFill>
              <a:latin typeface="Metropolis-Medium"/>
            </a:endParaRPr>
          </a:p>
          <a:p>
            <a:pPr algn="l"/>
            <a:r>
              <a:rPr lang="en-US" altLang="zh-CN" sz="1800" b="0" i="0" u="none" strike="noStrike" baseline="0">
                <a:solidFill>
                  <a:srgbClr val="1A1A1A"/>
                </a:solidFill>
                <a:latin typeface="Metropolis-Medium"/>
              </a:rPr>
              <a:t>One of the events is get at  least one 1 and the other event is getting an even sum when we add the dice together</a:t>
            </a:r>
          </a:p>
          <a:p>
            <a:pPr algn="l"/>
            <a:endParaRPr lang="en-US" altLang="zh-CN" sz="1800" b="0" i="0" u="none" strike="noStrike" baseline="0">
              <a:solidFill>
                <a:srgbClr val="1A1A1A"/>
              </a:solidFill>
              <a:latin typeface="Metropolis-Medium"/>
            </a:endParaRPr>
          </a:p>
          <a:p>
            <a:pPr algn="l"/>
            <a:r>
              <a:rPr lang="en-US" altLang="zh-CN" sz="1800" b="0" i="0" u="none" strike="noStrike" baseline="0">
                <a:solidFill>
                  <a:srgbClr val="1A1A1A"/>
                </a:solidFill>
                <a:latin typeface="Metropolis-Medium"/>
              </a:rPr>
              <a:t>First, let’s see how many possible outcomes we have in this example (click)</a:t>
            </a:r>
          </a:p>
          <a:p>
            <a:pPr algn="l"/>
            <a:endParaRPr lang="en-US" altLang="zh-CN" sz="1800" b="0" i="0" u="none" strike="noStrike" baseline="0">
              <a:solidFill>
                <a:srgbClr val="1A1A1A"/>
              </a:solidFill>
              <a:latin typeface="Metropolis-Medium"/>
            </a:endParaRPr>
          </a:p>
          <a:p>
            <a:pPr algn="l"/>
            <a:r>
              <a:rPr lang="en-US" altLang="zh-CN" sz="1800" b="0" i="0" u="none" strike="noStrike" baseline="0">
                <a:solidFill>
                  <a:srgbClr val="1A1A1A"/>
                </a:solidFill>
                <a:latin typeface="Metropolis-Medium"/>
              </a:rPr>
              <a:t>From this table, we can see that there are 36 possible outcomes, and how many outcomes contain at least one 1?</a:t>
            </a:r>
          </a:p>
          <a:p>
            <a:pPr algn="l"/>
            <a:endParaRPr lang="en-US" altLang="zh-CN" sz="1800" b="0" i="0" u="none" strike="noStrike" baseline="0">
              <a:solidFill>
                <a:srgbClr val="1A1A1A"/>
              </a:solidFill>
              <a:latin typeface="Metropolis-Medium"/>
            </a:endParaRPr>
          </a:p>
          <a:p>
            <a:pPr algn="l"/>
            <a:r>
              <a:rPr lang="en-US" altLang="zh-CN" sz="1800" b="0" i="0" u="none" strike="noStrike" baseline="0">
                <a:solidFill>
                  <a:srgbClr val="1A1A1A"/>
                </a:solidFill>
                <a:latin typeface="Metropolis-Medium"/>
              </a:rPr>
              <a:t>The outcomes with orange background are the ones with at least one 1, so there are 11 of them. So the probability of event 1 P(e1) = 11 / 36</a:t>
            </a:r>
          </a:p>
          <a:p>
            <a:pPr algn="l"/>
            <a:endParaRPr lang="en-US" altLang="zh-CN" sz="1800" b="0" i="0" u="none" strike="noStrike" baseline="0">
              <a:solidFill>
                <a:srgbClr val="1A1A1A"/>
              </a:solidFill>
              <a:latin typeface="Metropolis-Medium"/>
            </a:endParaRPr>
          </a:p>
          <a:p>
            <a:pPr algn="l"/>
            <a:r>
              <a:rPr lang="en-US" altLang="zh-CN" sz="1800" b="0" i="0" u="none" strike="noStrike" baseline="0">
                <a:solidFill>
                  <a:srgbClr val="1A1A1A"/>
                </a:solidFill>
                <a:latin typeface="Metropolis-Medium"/>
              </a:rPr>
              <a:t>Now let’s move to the second event (click)</a:t>
            </a:r>
          </a:p>
          <a:p>
            <a:pPr algn="l"/>
            <a:endParaRPr lang="en-US" altLang="zh-CN" sz="1800" b="0" i="0" u="none" strike="noStrike" baseline="0">
              <a:solidFill>
                <a:srgbClr val="1A1A1A"/>
              </a:solidFill>
              <a:latin typeface="Metropolis-Medium"/>
            </a:endParaRPr>
          </a:p>
          <a:p>
            <a:pPr algn="l"/>
            <a:r>
              <a:rPr lang="en-US" altLang="zh-CN" sz="1800" b="0" i="0" u="none" strike="noStrike" baseline="0">
                <a:solidFill>
                  <a:srgbClr val="1A1A1A"/>
                </a:solidFill>
                <a:latin typeface="Metropolis-Medium"/>
              </a:rPr>
              <a:t>So, from the second table, we can see the ones with orange background are the outcomes that satisfy the second event criteria which means the sum of each outcome is even.</a:t>
            </a:r>
          </a:p>
          <a:p>
            <a:pPr algn="l"/>
            <a:endParaRPr lang="en-US" altLang="zh-CN" sz="1800" b="0" i="0" u="none" strike="noStrike" baseline="0">
              <a:solidFill>
                <a:srgbClr val="1A1A1A"/>
              </a:solidFill>
              <a:latin typeface="Metropolis-Medium"/>
            </a:endParaRPr>
          </a:p>
          <a:p>
            <a:pPr algn="l"/>
            <a:r>
              <a:rPr lang="en-US" altLang="zh-CN" sz="1800" b="0" i="0" u="none" strike="noStrike" baseline="0">
                <a:solidFill>
                  <a:srgbClr val="1A1A1A"/>
                </a:solidFill>
                <a:latin typeface="Metropolis-Medium"/>
              </a:rPr>
              <a:t>So, there are 18 of them satisfy that criteria. The probability of event 2 is P(e2)=18/36=1/2 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If we stop here and we just add the probability of event 1 and event 2, which is 11/36 + 18/36 = 29/36, we know that this is wrong because we have learned that there will be </a:t>
            </a:r>
            <a:r>
              <a:rPr lang="en-US" altLang="zh-CN" err="1"/>
              <a:t>overlappings</a:t>
            </a:r>
            <a:r>
              <a:rPr lang="en-US" altLang="zh-CN"/>
              <a:t>.</a:t>
            </a:r>
          </a:p>
          <a:p>
            <a:pPr algn="l"/>
            <a:endParaRPr lang="en-US" altLang="zh-CN"/>
          </a:p>
          <a:p>
            <a:pPr algn="l"/>
            <a:r>
              <a:rPr lang="zh-CN" altLang="en-US"/>
              <a:t>（</a:t>
            </a:r>
            <a:r>
              <a:rPr lang="en-US" altLang="zh-CN"/>
              <a:t>click</a:t>
            </a:r>
            <a:r>
              <a:rPr lang="zh-CN" altLang="en-US"/>
              <a:t>）</a:t>
            </a:r>
            <a:r>
              <a:rPr lang="en-US" altLang="zh-CN"/>
              <a:t>We know that a great way to illustrate this kind of overlapping probability is with a Venn Diagram. So, let’s build a Venn diagram to show that. (</a:t>
            </a:r>
            <a:r>
              <a:rPr lang="zh-CN" altLang="en-US"/>
              <a:t>自己算自己画吧</a:t>
            </a:r>
            <a:r>
              <a:rPr lang="en-US" altLang="zh-CN"/>
              <a:t>)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Then,</a:t>
            </a:r>
            <a:r>
              <a:rPr lang="zh-CN" altLang="en-US"/>
              <a:t> </a:t>
            </a:r>
            <a:r>
              <a:rPr lang="en-US" altLang="zh-CN"/>
              <a:t>from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Venn</a:t>
            </a:r>
            <a:r>
              <a:rPr lang="zh-CN" altLang="en-US"/>
              <a:t> </a:t>
            </a:r>
            <a:r>
              <a:rPr lang="en-US" altLang="zh-CN"/>
              <a:t>diagram,</a:t>
            </a:r>
            <a:r>
              <a:rPr lang="zh-CN" altLang="en-US"/>
              <a:t> </a:t>
            </a:r>
            <a:r>
              <a:rPr lang="en-US" altLang="zh-CN"/>
              <a:t>we</a:t>
            </a:r>
            <a:r>
              <a:rPr lang="zh-CN" altLang="en-US"/>
              <a:t> </a:t>
            </a:r>
            <a:r>
              <a:rPr lang="en-US" altLang="zh-CN"/>
              <a:t>can</a:t>
            </a:r>
            <a:r>
              <a:rPr lang="zh-CN" altLang="en-US"/>
              <a:t> </a:t>
            </a:r>
            <a:r>
              <a:rPr lang="en-US" altLang="zh-CN"/>
              <a:t>correct our previous calculation by subtracting the overlapping values (</a:t>
            </a:r>
            <a:r>
              <a:rPr lang="zh-CN" altLang="en-US"/>
              <a:t>自己写自己讲吧</a:t>
            </a:r>
            <a:r>
              <a:rPr lang="en-US" altLang="zh-CN"/>
              <a:t>)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017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887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94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02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Probability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Yoobee Colleges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CFCC-3309-63F3-8689-EB6DC0D3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Exercise</a:t>
            </a:r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DF2A28-A512-8129-54E2-C8DF6D431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825" y="657225"/>
            <a:ext cx="64103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7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101A-5EB2-B51D-F48D-619A4215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Exercise: Addition rule and Union vs. Intersection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68EC9-4B6D-1E05-5EC4-D7BD46C7E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096650"/>
            <a:ext cx="8520600" cy="1472375"/>
          </a:xfrm>
        </p:spPr>
        <p:txBody>
          <a:bodyPr>
            <a:normAutofit/>
          </a:bodyPr>
          <a:lstStyle/>
          <a:p>
            <a:r>
              <a:rPr lang="en-US" altLang="zh-CN"/>
              <a:t>Q1: What is the probability that a participant is male?</a:t>
            </a:r>
          </a:p>
          <a:p>
            <a:r>
              <a:rPr lang="en-US" altLang="zh-CN"/>
              <a:t>Q2: What is the probability that a participant’s favorite sport is football?</a:t>
            </a:r>
          </a:p>
          <a:p>
            <a:r>
              <a:rPr lang="en-US" altLang="zh-CN"/>
              <a:t>Q3: What is the probability that a participant is female or prefers a sport other than football or basketball?</a:t>
            </a:r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F42DE-452F-DF3A-D59D-63F9CB914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09" y="1331703"/>
            <a:ext cx="4164591" cy="158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70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4508-ACB5-003E-4E67-B022BC75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Q/A?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ECA88-F4F4-08BE-B7F5-F1224D01E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7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F7C2-0747-510D-C5E1-9E0646E50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Simple Probability -RECAP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403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DC95-290C-A570-D66D-66F1D4D0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Addition rule and Union vs. Intersection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0DE35-696D-164F-D2C5-FB7D86E1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3432150"/>
          </a:xfrm>
        </p:spPr>
        <p:txBody>
          <a:bodyPr>
            <a:normAutofit/>
          </a:bodyPr>
          <a:lstStyle/>
          <a:p>
            <a:pPr algn="l"/>
            <a:r>
              <a:rPr lang="en-US" altLang="zh-CN" b="0" i="0" dirty="0">
                <a:solidFill>
                  <a:srgbClr val="2D2F31"/>
                </a:solidFill>
                <a:effectLst/>
                <a:latin typeface="Udemy Sans"/>
              </a:rPr>
              <a:t>The probability that one event happens or another event happens.</a:t>
            </a:r>
          </a:p>
          <a:p>
            <a:pPr lvl="1"/>
            <a:r>
              <a:rPr lang="en-US" altLang="zh-CN" b="0" i="0" dirty="0">
                <a:solidFill>
                  <a:srgbClr val="2D2F31"/>
                </a:solidFill>
                <a:effectLst/>
                <a:latin typeface="Udemy Sans"/>
              </a:rPr>
              <a:t>What's the probability that I get at least one 1, or an even sum when we add the dice faces together?</a:t>
            </a:r>
          </a:p>
          <a:p>
            <a:pPr lvl="1"/>
            <a:endParaRPr lang="en-US" altLang="zh-CN" dirty="0">
              <a:solidFill>
                <a:srgbClr val="2D2F31"/>
              </a:solidFill>
              <a:latin typeface="Udemy Sans"/>
            </a:endParaRPr>
          </a:p>
          <a:p>
            <a:pPr algn="l"/>
            <a:r>
              <a:rPr lang="en-US" altLang="zh-CN" dirty="0">
                <a:solidFill>
                  <a:srgbClr val="2D2F31"/>
                </a:solidFill>
                <a:latin typeface="Udemy Sans"/>
              </a:rPr>
              <a:t>“At least” probability</a:t>
            </a:r>
          </a:p>
          <a:p>
            <a:pPr lvl="1"/>
            <a:r>
              <a:rPr lang="en-US" altLang="zh-CN" b="0" i="0" dirty="0">
                <a:solidFill>
                  <a:srgbClr val="2D2F31"/>
                </a:solidFill>
                <a:effectLst/>
                <a:latin typeface="Udemy Sans"/>
              </a:rPr>
              <a:t>What is the probability that we get at least one heads when we flip a coin two times?</a:t>
            </a:r>
          </a:p>
          <a:p>
            <a:pPr lvl="1"/>
            <a:endParaRPr lang="en-US" altLang="zh-CN" dirty="0">
              <a:solidFill>
                <a:srgbClr val="2D2F31"/>
              </a:solidFill>
              <a:latin typeface="Udemy Sans"/>
            </a:endParaRPr>
          </a:p>
          <a:p>
            <a:pPr algn="l"/>
            <a:r>
              <a:rPr lang="en-US" altLang="zh-CN" dirty="0">
                <a:solidFill>
                  <a:srgbClr val="2D2F31"/>
                </a:solidFill>
                <a:latin typeface="Udemy Sans"/>
              </a:rPr>
              <a:t>All possible outcomes of flipping a coin two times</a:t>
            </a:r>
          </a:p>
          <a:p>
            <a:pPr lvl="1"/>
            <a:r>
              <a:rPr lang="en-US" altLang="zh-CN" dirty="0">
                <a:solidFill>
                  <a:srgbClr val="2D2F31"/>
                </a:solidFill>
                <a:latin typeface="Udemy Sans"/>
              </a:rPr>
              <a:t>{head, head}, {head, tail}, {tail, head}, {tail, tail}</a:t>
            </a:r>
          </a:p>
          <a:p>
            <a:pPr lvl="1"/>
            <a:endParaRPr lang="en-US" altLang="zh-CN" dirty="0">
              <a:solidFill>
                <a:srgbClr val="2D2F31"/>
              </a:solidFill>
              <a:latin typeface="Udemy Sans"/>
            </a:endParaRPr>
          </a:p>
          <a:p>
            <a:pPr algn="l"/>
            <a:r>
              <a:rPr lang="en-US" altLang="zh-CN" dirty="0">
                <a:solidFill>
                  <a:srgbClr val="2D2F31"/>
                </a:solidFill>
                <a:latin typeface="Udemy Sans"/>
              </a:rPr>
              <a:t>Looking for the probability that we get at least one head.</a:t>
            </a:r>
          </a:p>
        </p:txBody>
      </p:sp>
    </p:spTree>
    <p:extLst>
      <p:ext uri="{BB962C8B-B14F-4D97-AF65-F5344CB8AC3E}">
        <p14:creationId xmlns:p14="http://schemas.microsoft.com/office/powerpoint/2010/main" val="102485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8EEF-9665-E66B-6EC5-401763FA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Addition rule and Union vs. Intersection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0D52F-57F6-647B-3FEF-BB4335EBCA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2D2F31"/>
                </a:solidFill>
                <a:latin typeface="Udemy Sans"/>
              </a:rPr>
              <a:t>{head, head}, {head, tail}, {tail, head}, {tail, tail}</a:t>
            </a:r>
          </a:p>
          <a:p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6B3294-5402-04A5-92D2-3C174EA64AE9}"/>
              </a:ext>
            </a:extLst>
          </p:cNvPr>
          <p:cNvSpPr/>
          <p:nvPr/>
        </p:nvSpPr>
        <p:spPr>
          <a:xfrm>
            <a:off x="533400" y="2307771"/>
            <a:ext cx="3614057" cy="22612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00507-FCF2-8F5F-A102-8F7E3ECE825A}"/>
              </a:ext>
            </a:extLst>
          </p:cNvPr>
          <p:cNvSpPr/>
          <p:nvPr/>
        </p:nvSpPr>
        <p:spPr>
          <a:xfrm>
            <a:off x="674914" y="2449286"/>
            <a:ext cx="1937657" cy="193765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2B7735D-518B-E7AD-4FD6-422CE46397F7}"/>
              </a:ext>
            </a:extLst>
          </p:cNvPr>
          <p:cNvSpPr/>
          <p:nvPr/>
        </p:nvSpPr>
        <p:spPr>
          <a:xfrm>
            <a:off x="2024743" y="2449285"/>
            <a:ext cx="1937657" cy="193765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28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0879-DF25-EFA2-9318-54A1B610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Addition rule and Union vs. Intersection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D0F43D5-B0C9-4F41-8009-537FC19637B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b="1">
                    <a:latin typeface="Cambria Math" panose="02040503050406030204" pitchFamily="18" charset="0"/>
                  </a:rPr>
                  <a:t>Addition rule: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:endParaRPr lang="en-US" altLang="zh-CN"/>
              </a:p>
              <a:p>
                <a:r>
                  <a:rPr lang="en-US" altLang="zh-CN" b="1">
                    <a:latin typeface="Cambria Math" panose="02040503050406030204" pitchFamily="18" charset="0"/>
                  </a:rPr>
                  <a:t>Mutually exclusive / Disjoint events: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D0F43D5-B0C9-4F41-8009-537FC19637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t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77C74C3-0FB4-B547-05B8-485A0A34513E}"/>
              </a:ext>
            </a:extLst>
          </p:cNvPr>
          <p:cNvSpPr/>
          <p:nvPr/>
        </p:nvSpPr>
        <p:spPr>
          <a:xfrm>
            <a:off x="4331776" y="2362015"/>
            <a:ext cx="4302442" cy="22612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0391E0-D1D5-8534-CE67-D080F0ECEDCB}"/>
              </a:ext>
            </a:extLst>
          </p:cNvPr>
          <p:cNvSpPr/>
          <p:nvPr/>
        </p:nvSpPr>
        <p:spPr>
          <a:xfrm>
            <a:off x="4472001" y="2503530"/>
            <a:ext cx="1937657" cy="193765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80AD1E-6939-7EAC-05E1-FC8DD1C68CDF}"/>
              </a:ext>
            </a:extLst>
          </p:cNvPr>
          <p:cNvSpPr/>
          <p:nvPr/>
        </p:nvSpPr>
        <p:spPr>
          <a:xfrm>
            <a:off x="6511503" y="2503529"/>
            <a:ext cx="1937657" cy="193765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78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2A70-3AB4-EF74-4714-1D574437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Addition rule and Union vs. Intersection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9085B-08FE-DC4B-3C47-C213C1BD1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u="none" strike="noStrike" baseline="0">
                <a:solidFill>
                  <a:srgbClr val="1A1A1A"/>
                </a:solidFill>
                <a:latin typeface="Metropolis-Medium"/>
              </a:rPr>
              <a:t>What’s the probability that we roll a pair of </a:t>
            </a:r>
            <a:r>
              <a:rPr lang="en-US" altLang="zh-CN" sz="1800" b="0" i="0" u="none" strike="noStrike" baseline="0">
                <a:solidFill>
                  <a:srgbClr val="1A1A1A"/>
                </a:solidFill>
                <a:latin typeface="STIXGeneral-Regular"/>
              </a:rPr>
              <a:t>6</a:t>
            </a:r>
            <a:r>
              <a:rPr lang="en-US" altLang="zh-CN" sz="1800" b="0" i="0" u="none" strike="noStrike" baseline="0">
                <a:solidFill>
                  <a:srgbClr val="1A1A1A"/>
                </a:solidFill>
                <a:latin typeface="Metropolis-Medium"/>
              </a:rPr>
              <a:t>-sided dice and either </a:t>
            </a:r>
            <a:r>
              <a:rPr lang="en-US" altLang="zh-CN" sz="1800" b="0" i="0" u="none" strike="noStrike" baseline="0">
                <a:solidFill>
                  <a:srgbClr val="FF0000"/>
                </a:solidFill>
                <a:latin typeface="Metropolis-Medium"/>
              </a:rPr>
              <a:t>get at least one </a:t>
            </a:r>
            <a:r>
              <a:rPr lang="en-US" altLang="zh-CN" sz="1800" b="0" i="0" u="none" strike="noStrike" baseline="0">
                <a:solidFill>
                  <a:srgbClr val="FF0000"/>
                </a:solidFill>
                <a:latin typeface="STIXGeneral-Regular"/>
              </a:rPr>
              <a:t>1</a:t>
            </a:r>
            <a:r>
              <a:rPr lang="en-US" altLang="zh-CN" sz="1800" b="0" i="0" u="none" strike="noStrike" baseline="0">
                <a:solidFill>
                  <a:srgbClr val="1A1A1A"/>
                </a:solidFill>
                <a:latin typeface="Metropolis-Medium"/>
              </a:rPr>
              <a:t>, or </a:t>
            </a:r>
            <a:r>
              <a:rPr lang="en-US" altLang="zh-CN" sz="1800" b="0" i="0" u="none" strike="noStrike" baseline="0">
                <a:solidFill>
                  <a:srgbClr val="FF0000"/>
                </a:solidFill>
                <a:latin typeface="Metropolis-Medium"/>
              </a:rPr>
              <a:t>an even sum when we add the dice together</a:t>
            </a:r>
            <a:r>
              <a:rPr lang="en-US" altLang="zh-CN" sz="1800" b="0" i="0" u="none" strike="noStrike" baseline="0">
                <a:solidFill>
                  <a:srgbClr val="1A1A1A"/>
                </a:solidFill>
                <a:latin typeface="Metropolis-Medium"/>
              </a:rPr>
              <a:t>?</a:t>
            </a:r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D2809-18FD-7547-8ABC-716E12CBE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13" y="2776502"/>
            <a:ext cx="3374571" cy="1768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A37E8B-ED4D-DA32-6025-F7E1A03B2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142" y="2776503"/>
            <a:ext cx="3374571" cy="17721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F06189-7538-3CAA-45E1-6407AD434B8A}"/>
              </a:ext>
            </a:extLst>
          </p:cNvPr>
          <p:cNvSpPr/>
          <p:nvPr/>
        </p:nvSpPr>
        <p:spPr>
          <a:xfrm>
            <a:off x="2764971" y="400294"/>
            <a:ext cx="3614057" cy="22612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8DD43B-B7F4-964C-07D2-9F8FF8FF8FE8}"/>
              </a:ext>
            </a:extLst>
          </p:cNvPr>
          <p:cNvSpPr/>
          <p:nvPr/>
        </p:nvSpPr>
        <p:spPr>
          <a:xfrm>
            <a:off x="2906485" y="541809"/>
            <a:ext cx="1937657" cy="193765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A3BC38-5BC7-C938-19C7-A1A2A1C66EAF}"/>
              </a:ext>
            </a:extLst>
          </p:cNvPr>
          <p:cNvSpPr/>
          <p:nvPr/>
        </p:nvSpPr>
        <p:spPr>
          <a:xfrm>
            <a:off x="4256314" y="541808"/>
            <a:ext cx="1937657" cy="193765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72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6DDA-0287-4180-C32E-19718B63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18050"/>
            <a:ext cx="8520600" cy="7074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/>
              <a:t>BREAK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97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C9F4-9007-07AE-5D5C-B7116791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Exercise</a:t>
            </a:r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875F9-ECCE-8E1E-1DBD-89F78E628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465" y="608924"/>
            <a:ext cx="6262879" cy="388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30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CFCC-3309-63F3-8689-EB6DC0D3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Exercise</a:t>
            </a:r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94E3C8-D8F7-9B6F-799D-54ECBE5A4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136" y="598394"/>
            <a:ext cx="6248074" cy="416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43372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647</Words>
  <Application>Microsoft Office PowerPoint</Application>
  <PresentationFormat>On-screen Show (16:9)</PresentationFormat>
  <Paragraphs>64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Cambria Math</vt:lpstr>
      <vt:lpstr>Metropolis-Medium</vt:lpstr>
      <vt:lpstr>Open Sans</vt:lpstr>
      <vt:lpstr>PT Sans Narrow</vt:lpstr>
      <vt:lpstr>STIXGeneral-Regular</vt:lpstr>
      <vt:lpstr>Udemy Sans</vt:lpstr>
      <vt:lpstr>Tropic</vt:lpstr>
      <vt:lpstr>Probability</vt:lpstr>
      <vt:lpstr>Simple Probability -RECAP</vt:lpstr>
      <vt:lpstr>Addition rule and Union vs. Intersection</vt:lpstr>
      <vt:lpstr>Addition rule and Union vs. Intersection</vt:lpstr>
      <vt:lpstr>Addition rule and Union vs. Intersection</vt:lpstr>
      <vt:lpstr>Addition rule and Union vs. Intersection</vt:lpstr>
      <vt:lpstr>BREAK</vt:lpstr>
      <vt:lpstr>Exercise</vt:lpstr>
      <vt:lpstr>Exercise</vt:lpstr>
      <vt:lpstr>Exercise</vt:lpstr>
      <vt:lpstr>Exercise: Addition rule and Union vs. Intersection</vt:lpstr>
      <vt:lpstr>Q/A?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lastModifiedBy>Mohammad Norouzifard</cp:lastModifiedBy>
  <cp:revision>4</cp:revision>
  <dcterms:modified xsi:type="dcterms:W3CDTF">2025-01-14T23:37:41Z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96ed6d7-747c-41fd-b042-ff14484edc24_Enabled">
    <vt:lpwstr>true</vt:lpwstr>
  </property>
  <property fmtid="{D5CDD505-2E9C-101B-9397-08002B2CF9AE}" pid="3" name="MSIP_Label_c96ed6d7-747c-41fd-b042-ff14484edc24_SetDate">
    <vt:lpwstr>2024-05-21T08:38:36Z</vt:lpwstr>
  </property>
  <property fmtid="{D5CDD505-2E9C-101B-9397-08002B2CF9AE}" pid="4" name="MSIP_Label_c96ed6d7-747c-41fd-b042-ff14484edc24_Method">
    <vt:lpwstr>Standard</vt:lpwstr>
  </property>
  <property fmtid="{D5CDD505-2E9C-101B-9397-08002B2CF9AE}" pid="5" name="MSIP_Label_c96ed6d7-747c-41fd-b042-ff14484edc24_Name">
    <vt:lpwstr>defa4170-0d19-0005-0004-bc88714345d2</vt:lpwstr>
  </property>
  <property fmtid="{D5CDD505-2E9C-101B-9397-08002B2CF9AE}" pid="6" name="MSIP_Label_c96ed6d7-747c-41fd-b042-ff14484edc24_SiteId">
    <vt:lpwstr>6a425d0d-58f2-4e36-8689-10002b2ec567</vt:lpwstr>
  </property>
  <property fmtid="{D5CDD505-2E9C-101B-9397-08002B2CF9AE}" pid="7" name="MSIP_Label_c96ed6d7-747c-41fd-b042-ff14484edc24_ActionId">
    <vt:lpwstr>396d6642-461e-4654-8429-976a16a065d8</vt:lpwstr>
  </property>
  <property fmtid="{D5CDD505-2E9C-101B-9397-08002B2CF9AE}" pid="8" name="MSIP_Label_c96ed6d7-747c-41fd-b042-ff14484edc24_ContentBits">
    <vt:lpwstr>0</vt:lpwstr>
  </property>
</Properties>
</file>