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PT Sans Narrow" panose="020B050602020302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a553b7d4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a553b7d4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a553b7d4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a553b7d4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a553b7d4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a553b7d4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a553b7d4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a553b7d4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a553b7d4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a553b7d4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Guan Wang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Definitions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is process (field of study) that gives computers ability to learn without being explicitly programmed.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40" i="1"/>
              <a:t>A.L. Samuel Some Studies in Machine Learning Using the Game of Checkers // IBM Journal. July 1959. P. 210–229.</a:t>
            </a:r>
            <a:endParaRPr sz="124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computer program is said to be learn from experience </a:t>
            </a:r>
            <a:r>
              <a:rPr lang="en" b="1"/>
              <a:t>E</a:t>
            </a:r>
            <a:r>
              <a:rPr lang="en"/>
              <a:t> with respect to some task </a:t>
            </a:r>
            <a:r>
              <a:rPr lang="en" b="1"/>
              <a:t>T</a:t>
            </a:r>
            <a:r>
              <a:rPr lang="en"/>
              <a:t> and some performance measure </a:t>
            </a:r>
            <a:r>
              <a:rPr lang="en" b="1"/>
              <a:t>P</a:t>
            </a:r>
            <a:r>
              <a:rPr lang="en"/>
              <a:t>, if its performance on </a:t>
            </a:r>
            <a:r>
              <a:rPr lang="en" b="1"/>
              <a:t>T</a:t>
            </a:r>
            <a:r>
              <a:rPr lang="en"/>
              <a:t>, as measured by </a:t>
            </a:r>
            <a:r>
              <a:rPr lang="en" b="1"/>
              <a:t>P</a:t>
            </a:r>
            <a:r>
              <a:rPr lang="en"/>
              <a:t>, improves with experience </a:t>
            </a:r>
            <a:r>
              <a:rPr lang="en" b="1"/>
              <a:t>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i="1"/>
              <a:t>T.M. Mitchell Machine Learning. McGraw-Hill, 1997.</a:t>
            </a:r>
            <a:endParaRPr sz="1200" i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Required Background </a:t>
            </a:r>
            <a:r>
              <a:rPr lang="en-US" dirty="0"/>
              <a:t>(Optional)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Probability theory and mathematical statistics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Optimization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Computational science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Linear algebra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Discrete math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Computational complexity theory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...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Problems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Semi-supervised Learning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Federate Learning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set of examples with answers is given. A rule for giving answers for all possible examples is required.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Supervised algorithms</a:t>
            </a:r>
            <a:r>
              <a:rPr lang="en"/>
              <a:t> are trained on </a:t>
            </a:r>
            <a:r>
              <a:rPr lang="en" b="1"/>
              <a:t>labeled</a:t>
            </a:r>
            <a:r>
              <a:rPr lang="en"/>
              <a:t> examples (samples), such as an input where the desired answer is known.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Classification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Regression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…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a segment of text could have a category label, such as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Spam</a:t>
            </a:r>
            <a:r>
              <a:rPr lang="en"/>
              <a:t> vs. </a:t>
            </a:r>
            <a:r>
              <a:rPr lang="en" b="1"/>
              <a:t>Legitimate</a:t>
            </a:r>
            <a:r>
              <a:rPr lang="en"/>
              <a:t> emails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Positive</a:t>
            </a:r>
            <a:r>
              <a:rPr lang="en"/>
              <a:t> vs. </a:t>
            </a:r>
            <a:r>
              <a:rPr lang="en" b="1"/>
              <a:t>Negative</a:t>
            </a:r>
            <a:r>
              <a:rPr lang="en"/>
              <a:t> movie reviews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Supervised learning is commonly used in applications where historical data predicts likely future events.</a:t>
            </a:r>
            <a:endParaRPr dirty="0"/>
          </a:p>
        </p:txBody>
      </p:sp>
      <p:pic>
        <p:nvPicPr>
          <p:cNvPr id="1028" name="Picture 4" descr="png">
            <a:extLst>
              <a:ext uri="{FF2B5EF4-FFF2-40B4-BE49-F238E27FC236}">
                <a16:creationId xmlns:a16="http://schemas.microsoft.com/office/drawing/2014/main" id="{279F5A93-3764-94E0-E989-92FDF1824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169" y="2206825"/>
            <a:ext cx="3524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227</Words>
  <Application>Microsoft Office PowerPoint</Application>
  <PresentationFormat>On-screen Show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Open Sans</vt:lpstr>
      <vt:lpstr>Arial</vt:lpstr>
      <vt:lpstr>PT Sans Narrow</vt:lpstr>
      <vt:lpstr>Tropic</vt:lpstr>
      <vt:lpstr>Machine Learning</vt:lpstr>
      <vt:lpstr>Machine Learning Definitions</vt:lpstr>
      <vt:lpstr>Required Background (Optional)</vt:lpstr>
      <vt:lpstr>Machine Learning Problems</vt:lpstr>
      <vt:lpstr>Supervised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Guan Wang</cp:lastModifiedBy>
  <cp:revision>4</cp:revision>
  <dcterms:modified xsi:type="dcterms:W3CDTF">2024-04-09T01:36:12Z</dcterms:modified>
</cp:coreProperties>
</file>