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65D725-1017-4C08-8352-CBFBBA916BE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0BCAD3E-0DC3-4A76-9003-132A435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290AA-1626-4592-AD69-C9B11689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5310" cy="1645920"/>
          </a:xfrm>
        </p:spPr>
        <p:txBody>
          <a:bodyPr>
            <a:normAutofit/>
          </a:bodyPr>
          <a:lstStyle/>
          <a:p>
            <a:r>
              <a:rPr lang="en-US" dirty="0"/>
              <a:t>Solar Power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2891-A844-4714-B465-4B62071A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3"/>
            <a:ext cx="5467338" cy="1301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25: Iris Chen, Franklin Li, Syed </a:t>
            </a:r>
            <a:r>
              <a:rPr lang="en-US" dirty="0" err="1">
                <a:solidFill>
                  <a:srgbClr val="FFFFFF"/>
                </a:solidFill>
              </a:rPr>
              <a:t>Nawshad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Dec 18, 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inbow">
            <a:extLst>
              <a:ext uri="{FF2B5EF4-FFF2-40B4-BE49-F238E27FC236}">
                <a16:creationId xmlns:a16="http://schemas.microsoft.com/office/drawing/2014/main" id="{E2F65913-2136-4C45-935A-C9EB23D3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749171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8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B434-872F-41C2-9F9C-7148E66E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Solar Power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3EFAB-C4C1-48FC-A206-210D75C4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2070012"/>
            <a:ext cx="4782312" cy="27259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69CD-9D1A-4291-9D90-04D501E1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Predict how well an area is suited for solar power generation.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</a:t>
            </a:r>
            <a:r>
              <a:rPr lang="en-US"/>
              <a:t>eather </a:t>
            </a:r>
            <a:r>
              <a:rPr lang="en-US" dirty="0"/>
              <a:t>attributes are tested for correlations.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Global Horizontal Irradiance (GHI)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Solar zenith angle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Precipitable water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Relative Humidity </a:t>
            </a:r>
          </a:p>
          <a:p>
            <a:pPr>
              <a:lnSpc>
                <a:spcPct val="90000"/>
              </a:lnSpc>
            </a:pPr>
            <a:r>
              <a:rPr lang="en-US" dirty="0"/>
              <a:t>Multi-linear regression models were used to predict how well the weather at the time of day affects the solar irradiance</a:t>
            </a:r>
          </a:p>
        </p:txBody>
      </p:sp>
    </p:spTree>
    <p:extLst>
      <p:ext uri="{BB962C8B-B14F-4D97-AF65-F5344CB8AC3E}">
        <p14:creationId xmlns:p14="http://schemas.microsoft.com/office/powerpoint/2010/main" val="1288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D9C7-B422-4353-95A7-495AE899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DDE87-F243-4335-9316-1B3A47806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12" y="990003"/>
            <a:ext cx="2580894" cy="2497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45D8B-4114-4BC3-BCCB-E5F8D828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72" y="996456"/>
            <a:ext cx="2580895" cy="2484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3F08A-2690-4C2A-9C54-EED030B3B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45" y="1022263"/>
            <a:ext cx="2580895" cy="2432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4CC7E-28DB-4C5F-9CF5-C155A4A0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84" y="1022263"/>
            <a:ext cx="2580895" cy="2406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CB8879-ECC9-44BA-BB4B-AEE06850F34F}"/>
              </a:ext>
            </a:extLst>
          </p:cNvPr>
          <p:cNvSpPr/>
          <p:nvPr/>
        </p:nvSpPr>
        <p:spPr>
          <a:xfrm>
            <a:off x="807906" y="3617987"/>
            <a:ext cx="2350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GHI vs. One-hour interval from sunrise to sunset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0B2F5-6770-4E96-BF42-B6068246CAC6}"/>
              </a:ext>
            </a:extLst>
          </p:cNvPr>
          <p:cNvSpPr/>
          <p:nvPr/>
        </p:nvSpPr>
        <p:spPr>
          <a:xfrm>
            <a:off x="3574834" y="3617987"/>
            <a:ext cx="2440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GHI vs. Solar Zenith Angle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8CE35-3FA8-4EEA-B522-36CBAE2622DC}"/>
              </a:ext>
            </a:extLst>
          </p:cNvPr>
          <p:cNvSpPr/>
          <p:nvPr/>
        </p:nvSpPr>
        <p:spPr>
          <a:xfrm>
            <a:off x="6385480" y="3617053"/>
            <a:ext cx="2379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GHI vs. Precipitable Water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F2256-A30D-499F-896B-D684E85C2A73}"/>
              </a:ext>
            </a:extLst>
          </p:cNvPr>
          <p:cNvSpPr/>
          <p:nvPr/>
        </p:nvSpPr>
        <p:spPr>
          <a:xfrm>
            <a:off x="9137325" y="3617053"/>
            <a:ext cx="224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GHI vs. Relative Humidly</a:t>
            </a:r>
          </a:p>
        </p:txBody>
      </p:sp>
    </p:spTree>
    <p:extLst>
      <p:ext uri="{BB962C8B-B14F-4D97-AF65-F5344CB8AC3E}">
        <p14:creationId xmlns:p14="http://schemas.microsoft.com/office/powerpoint/2010/main" val="30416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606A-0494-4DEA-809A-C6178120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Training data (2017)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BBE7F5-D8F2-4DA0-995B-7A2DC41A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12" y="996455"/>
            <a:ext cx="2580894" cy="2484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E09E5-F5C0-4A13-B3E3-3A31F44A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790" y="1006133"/>
            <a:ext cx="2580895" cy="2464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DAACD-8DB9-4B09-A382-264D48D90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05" y="1022263"/>
            <a:ext cx="2580895" cy="2458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C9FB5-D4C0-4E3C-B79E-6FC018355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99" y="1022263"/>
            <a:ext cx="2580895" cy="2458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6969D-9B5A-4BD4-AEEF-36E78A355702}"/>
              </a:ext>
            </a:extLst>
          </p:cNvPr>
          <p:cNvSpPr txBox="1"/>
          <p:nvPr/>
        </p:nvSpPr>
        <p:spPr>
          <a:xfrm>
            <a:off x="692912" y="3585883"/>
            <a:ext cx="263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GHI vs. Solar Zenith Angle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0007E-686A-4846-9E98-64E360FA4FE6}"/>
              </a:ext>
            </a:extLst>
          </p:cNvPr>
          <p:cNvSpPr/>
          <p:nvPr/>
        </p:nvSpPr>
        <p:spPr>
          <a:xfrm>
            <a:off x="3716887" y="3585883"/>
            <a:ext cx="2379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GHI vs. Precipitable Water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6A83A-A352-411D-9E63-23570A249C55}"/>
              </a:ext>
            </a:extLst>
          </p:cNvPr>
          <p:cNvSpPr/>
          <p:nvPr/>
        </p:nvSpPr>
        <p:spPr>
          <a:xfrm>
            <a:off x="6504361" y="3585883"/>
            <a:ext cx="224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GHI vs. Relative Humidly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E609E-16D0-4337-B52C-5BFAAEFFEFEA}"/>
              </a:ext>
            </a:extLst>
          </p:cNvPr>
          <p:cNvSpPr/>
          <p:nvPr/>
        </p:nvSpPr>
        <p:spPr>
          <a:xfrm>
            <a:off x="9159491" y="3569661"/>
            <a:ext cx="2443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GHI vs. One-hour interval from sunrise to sunset </a:t>
            </a:r>
          </a:p>
        </p:txBody>
      </p:sp>
    </p:spTree>
    <p:extLst>
      <p:ext uri="{BB962C8B-B14F-4D97-AF65-F5344CB8AC3E}">
        <p14:creationId xmlns:p14="http://schemas.microsoft.com/office/powerpoint/2010/main" val="34266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606A-0494-4DEA-809A-C6178120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486846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Test data (2016)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09E5-F5C0-4A13-B3E3-3A31F44A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90" y="64291"/>
            <a:ext cx="4018619" cy="38377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CE609E-16D0-4337-B52C-5BFAAEFFEFEA}"/>
              </a:ext>
            </a:extLst>
          </p:cNvPr>
          <p:cNvSpPr/>
          <p:nvPr/>
        </p:nvSpPr>
        <p:spPr>
          <a:xfrm>
            <a:off x="4874471" y="3902071"/>
            <a:ext cx="2443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GHI vs. One-hour interval from sunrise to sunset </a:t>
            </a:r>
          </a:p>
        </p:txBody>
      </p:sp>
    </p:spTree>
    <p:extLst>
      <p:ext uri="{BB962C8B-B14F-4D97-AF65-F5344CB8AC3E}">
        <p14:creationId xmlns:p14="http://schemas.microsoft.com/office/powerpoint/2010/main" val="1056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mage result for solar power generation cartoon">
            <a:extLst>
              <a:ext uri="{FF2B5EF4-FFF2-40B4-BE49-F238E27FC236}">
                <a16:creationId xmlns:a16="http://schemas.microsoft.com/office/drawing/2014/main" id="{B9D86FC9-CBF4-4EC9-B0B0-8A380CD33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BE3A4-058B-468C-8685-A661E211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E6FD-BB03-436D-B848-3ABCC00C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Linear Model:</a:t>
            </a:r>
          </a:p>
          <a:p>
            <a:pPr lvl="1"/>
            <a:r>
              <a:rPr lang="en-US" dirty="0"/>
              <a:t>Y = 1279.971 – 8.396x1 – 5.991x2</a:t>
            </a:r>
          </a:p>
          <a:p>
            <a:r>
              <a:rPr lang="en-US" dirty="0"/>
              <a:t>Applying this linear model to the 2016 test data set gave us a near 75% R^2 value for Global Horizontal Irradiance.</a:t>
            </a:r>
          </a:p>
        </p:txBody>
      </p:sp>
    </p:spTree>
    <p:extLst>
      <p:ext uri="{BB962C8B-B14F-4D97-AF65-F5344CB8AC3E}">
        <p14:creationId xmlns:p14="http://schemas.microsoft.com/office/powerpoint/2010/main" val="306542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111</TotalTime>
  <Words>179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Solar Power Generation</vt:lpstr>
      <vt:lpstr>Solar Power Generation</vt:lpstr>
      <vt:lpstr>Correlations</vt:lpstr>
      <vt:lpstr>Training data (2017)</vt:lpstr>
      <vt:lpstr>Test data (2016)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Chen</dc:creator>
  <cp:lastModifiedBy>Microsoft Office User</cp:lastModifiedBy>
  <cp:revision>10</cp:revision>
  <dcterms:created xsi:type="dcterms:W3CDTF">2018-12-18T12:18:20Z</dcterms:created>
  <dcterms:modified xsi:type="dcterms:W3CDTF">2018-12-18T16:32:30Z</dcterms:modified>
</cp:coreProperties>
</file>