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48"/>
    <a:srgbClr val="377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05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286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47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572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83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04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94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20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97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112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BF5F-9934-415F-9FDD-3E9A29F70EC3}" type="datetimeFigureOut">
              <a:rPr lang="bg-BG" smtClean="0"/>
              <a:t>22.4.2023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47C3-6B1E-4465-B88D-D95CFAD91FE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4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1474788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DO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the</a:t>
            </a:r>
            <a:r>
              <a:rPr lang="en-US" sz="9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KRAN</a:t>
            </a:r>
            <a:endParaRPr lang="bg-BG" sz="9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3463528"/>
            <a:ext cx="3219450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Елена Чернева 10г</a:t>
            </a:r>
            <a:endParaRPr lang="bg-BG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5450" y="2924174"/>
            <a:ext cx="9029700" cy="938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5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______________________</a:t>
            </a:r>
            <a:endParaRPr lang="bg-BG" sz="5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1695450" y="1780778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2257425" y="1780778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819400" y="1780778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8220075" y="3842544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8782050" y="3842544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9344025" y="3842544"/>
            <a:ext cx="685800" cy="74453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05" y="-159915"/>
            <a:ext cx="2960970" cy="28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207543" y="2093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Здравейте, здравейте !</a:t>
            </a:r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68" y="1218224"/>
            <a:ext cx="2946380" cy="28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207543" y="2093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Материали</a:t>
            </a:r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21" y="1446390"/>
            <a:ext cx="2994542" cy="29316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49642" y="1799317"/>
            <a:ext cx="3400925" cy="30179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М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ного картон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Г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орещо 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лепило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/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П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ръчици 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/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клечки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Х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артиено тиксо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М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алко 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лего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части</a:t>
            </a:r>
          </a:p>
          <a:p>
            <a:pPr algn="l"/>
            <a:endParaRPr lang="ru-RU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Малко конец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rduino UNO</a:t>
            </a: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bg-BG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К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абели</a:t>
            </a:r>
            <a:endParaRPr lang="bg-B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Python code</a:t>
            </a:r>
            <a:endParaRPr lang="bg-B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bg-BG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ü"/>
            </a:pP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servo </a:t>
            </a:r>
            <a:r>
              <a:rPr lang="bg-B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мотора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 (360*)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endParaRPr lang="bg-BG" sz="44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00925" y="3650005"/>
            <a:ext cx="2828925" cy="769441"/>
          </a:xfrm>
          <a:prstGeom prst="rect">
            <a:avLst/>
          </a:prstGeom>
          <a:solidFill>
            <a:schemeClr val="accent1">
              <a:lumMod val="50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D748"/>
                </a:solidFill>
              </a:rPr>
              <a:t>PY</a:t>
            </a:r>
            <a:r>
              <a:rPr lang="en-US" sz="4400" dirty="0" smtClean="0">
                <a:solidFill>
                  <a:srgbClr val="3775A8"/>
                </a:solidFill>
              </a:rPr>
              <a:t>FIRMATA</a:t>
            </a:r>
            <a:endParaRPr lang="bg-BG" sz="4400" dirty="0">
              <a:solidFill>
                <a:srgbClr val="3775A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2720" y="2899362"/>
            <a:ext cx="2272905" cy="2112451"/>
          </a:xfrm>
          <a:prstGeom prst="rect">
            <a:avLst/>
          </a:prstGeom>
          <a:solidFill>
            <a:schemeClr val="accent1">
              <a:lumMod val="50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endParaRPr lang="bg-BG" sz="4400" dirty="0">
              <a:solidFill>
                <a:srgbClr val="3775A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1946" y="1178241"/>
            <a:ext cx="1701405" cy="1505578"/>
          </a:xfrm>
          <a:prstGeom prst="rect">
            <a:avLst/>
          </a:prstGeom>
          <a:solidFill>
            <a:schemeClr val="accent1">
              <a:lumMod val="50000"/>
              <a:alpha val="37000"/>
            </a:schemeClr>
          </a:solidFill>
        </p:spPr>
        <p:txBody>
          <a:bodyPr wrap="square" rtlCol="0">
            <a:spAutoFit/>
          </a:bodyPr>
          <a:lstStyle/>
          <a:p>
            <a:endParaRPr lang="bg-BG" sz="4400" dirty="0">
              <a:solidFill>
                <a:srgbClr val="3775A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207543" y="2093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Технологии</a:t>
            </a:r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65" y="1265146"/>
            <a:ext cx="1331768" cy="1331768"/>
          </a:xfrm>
          <a:prstGeom prst="rect">
            <a:avLst/>
          </a:prstGeom>
        </p:spPr>
      </p:pic>
      <p:pic>
        <p:nvPicPr>
          <p:cNvPr id="1028" name="Picture 4" descr="OpenCV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18" y="3053168"/>
            <a:ext cx="1492250" cy="18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nt-Up Arrow 7"/>
          <p:cNvSpPr/>
          <p:nvPr/>
        </p:nvSpPr>
        <p:spPr>
          <a:xfrm rot="5400000">
            <a:off x="6112106" y="3222572"/>
            <a:ext cx="1275928" cy="808079"/>
          </a:xfrm>
          <a:prstGeom prst="bentUpArrow">
            <a:avLst>
              <a:gd name="adj1" fmla="val 2631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4473982" y="3197648"/>
            <a:ext cx="1275929" cy="857927"/>
          </a:xfrm>
          <a:prstGeom prst="bentUpArrow">
            <a:avLst>
              <a:gd name="adj1" fmla="val 26316"/>
              <a:gd name="adj2" fmla="val 2323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Multiply 17"/>
          <p:cNvSpPr/>
          <p:nvPr/>
        </p:nvSpPr>
        <p:spPr>
          <a:xfrm>
            <a:off x="8067675" y="456811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8629650" y="456811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9191625" y="456811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2487611" y="2498212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3049586" y="2498212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3611561" y="2498212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1452853"/>
            <a:ext cx="2047010" cy="20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207543" y="2093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Основни части на крана</a:t>
            </a:r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0" y="2545787"/>
            <a:ext cx="2772550" cy="283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320" y="1355370"/>
            <a:ext cx="979226" cy="1099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567" y="3288282"/>
            <a:ext cx="1467055" cy="314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545" y="4436083"/>
            <a:ext cx="362001" cy="85737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1031046">
            <a:off x="3769895" y="2454851"/>
            <a:ext cx="2967789" cy="16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ight Arrow 8"/>
          <p:cNvSpPr/>
          <p:nvPr/>
        </p:nvSpPr>
        <p:spPr>
          <a:xfrm>
            <a:off x="3954378" y="3307159"/>
            <a:ext cx="2221832" cy="157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ight Arrow 9"/>
          <p:cNvSpPr/>
          <p:nvPr/>
        </p:nvSpPr>
        <p:spPr>
          <a:xfrm rot="603954">
            <a:off x="4125771" y="4493213"/>
            <a:ext cx="3286428" cy="160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/>
        </p:nvSpPr>
        <p:spPr>
          <a:xfrm>
            <a:off x="2108831" y="2991853"/>
            <a:ext cx="498011" cy="481263"/>
          </a:xfrm>
          <a:custGeom>
            <a:avLst/>
            <a:gdLst>
              <a:gd name="connsiteX0" fmla="*/ 465927 w 498011"/>
              <a:gd name="connsiteY0" fmla="*/ 128336 h 481263"/>
              <a:gd name="connsiteX1" fmla="*/ 409780 w 498011"/>
              <a:gd name="connsiteY1" fmla="*/ 72189 h 481263"/>
              <a:gd name="connsiteX2" fmla="*/ 377695 w 498011"/>
              <a:gd name="connsiteY2" fmla="*/ 64168 h 481263"/>
              <a:gd name="connsiteX3" fmla="*/ 329569 w 498011"/>
              <a:gd name="connsiteY3" fmla="*/ 32084 h 481263"/>
              <a:gd name="connsiteX4" fmla="*/ 273422 w 498011"/>
              <a:gd name="connsiteY4" fmla="*/ 0 h 481263"/>
              <a:gd name="connsiteX5" fmla="*/ 169148 w 498011"/>
              <a:gd name="connsiteY5" fmla="*/ 8021 h 481263"/>
              <a:gd name="connsiteX6" fmla="*/ 145085 w 498011"/>
              <a:gd name="connsiteY6" fmla="*/ 16042 h 481263"/>
              <a:gd name="connsiteX7" fmla="*/ 113001 w 498011"/>
              <a:gd name="connsiteY7" fmla="*/ 24063 h 481263"/>
              <a:gd name="connsiteX8" fmla="*/ 48832 w 498011"/>
              <a:gd name="connsiteY8" fmla="*/ 56147 h 481263"/>
              <a:gd name="connsiteX9" fmla="*/ 24769 w 498011"/>
              <a:gd name="connsiteY9" fmla="*/ 72189 h 481263"/>
              <a:gd name="connsiteX10" fmla="*/ 8727 w 498011"/>
              <a:gd name="connsiteY10" fmla="*/ 96252 h 481263"/>
              <a:gd name="connsiteX11" fmla="*/ 8727 w 498011"/>
              <a:gd name="connsiteY11" fmla="*/ 216568 h 481263"/>
              <a:gd name="connsiteX12" fmla="*/ 16748 w 498011"/>
              <a:gd name="connsiteY12" fmla="*/ 240631 h 481263"/>
              <a:gd name="connsiteX13" fmla="*/ 32790 w 498011"/>
              <a:gd name="connsiteY13" fmla="*/ 264694 h 481263"/>
              <a:gd name="connsiteX14" fmla="*/ 40811 w 498011"/>
              <a:gd name="connsiteY14" fmla="*/ 296779 h 481263"/>
              <a:gd name="connsiteX15" fmla="*/ 80916 w 498011"/>
              <a:gd name="connsiteY15" fmla="*/ 360947 h 481263"/>
              <a:gd name="connsiteX16" fmla="*/ 104980 w 498011"/>
              <a:gd name="connsiteY16" fmla="*/ 401052 h 481263"/>
              <a:gd name="connsiteX17" fmla="*/ 153106 w 498011"/>
              <a:gd name="connsiteY17" fmla="*/ 417094 h 481263"/>
              <a:gd name="connsiteX18" fmla="*/ 201232 w 498011"/>
              <a:gd name="connsiteY18" fmla="*/ 441158 h 481263"/>
              <a:gd name="connsiteX19" fmla="*/ 209253 w 498011"/>
              <a:gd name="connsiteY19" fmla="*/ 465221 h 481263"/>
              <a:gd name="connsiteX20" fmla="*/ 257380 w 498011"/>
              <a:gd name="connsiteY20" fmla="*/ 481263 h 481263"/>
              <a:gd name="connsiteX21" fmla="*/ 337590 w 498011"/>
              <a:gd name="connsiteY21" fmla="*/ 473242 h 481263"/>
              <a:gd name="connsiteX22" fmla="*/ 409780 w 498011"/>
              <a:gd name="connsiteY22" fmla="*/ 433136 h 481263"/>
              <a:gd name="connsiteX23" fmla="*/ 457906 w 498011"/>
              <a:gd name="connsiteY23" fmla="*/ 409073 h 481263"/>
              <a:gd name="connsiteX24" fmla="*/ 473948 w 498011"/>
              <a:gd name="connsiteY24" fmla="*/ 376989 h 481263"/>
              <a:gd name="connsiteX25" fmla="*/ 481969 w 498011"/>
              <a:gd name="connsiteY25" fmla="*/ 352926 h 481263"/>
              <a:gd name="connsiteX26" fmla="*/ 498011 w 498011"/>
              <a:gd name="connsiteY26" fmla="*/ 328863 h 481263"/>
              <a:gd name="connsiteX27" fmla="*/ 473948 w 498011"/>
              <a:gd name="connsiteY27" fmla="*/ 216568 h 481263"/>
              <a:gd name="connsiteX28" fmla="*/ 449885 w 498011"/>
              <a:gd name="connsiteY28" fmla="*/ 200526 h 481263"/>
              <a:gd name="connsiteX29" fmla="*/ 433843 w 498011"/>
              <a:gd name="connsiteY29" fmla="*/ 168442 h 481263"/>
              <a:gd name="connsiteX30" fmla="*/ 393737 w 498011"/>
              <a:gd name="connsiteY30" fmla="*/ 136358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8011" h="481263">
                <a:moveTo>
                  <a:pt x="465927" y="128336"/>
                </a:moveTo>
                <a:cubicBezTo>
                  <a:pt x="447540" y="105353"/>
                  <a:pt x="436984" y="83848"/>
                  <a:pt x="409780" y="72189"/>
                </a:cubicBezTo>
                <a:cubicBezTo>
                  <a:pt x="399647" y="67846"/>
                  <a:pt x="388390" y="66842"/>
                  <a:pt x="377695" y="64168"/>
                </a:cubicBezTo>
                <a:cubicBezTo>
                  <a:pt x="346479" y="17345"/>
                  <a:pt x="381364" y="57982"/>
                  <a:pt x="329569" y="32084"/>
                </a:cubicBezTo>
                <a:cubicBezTo>
                  <a:pt x="232449" y="-16476"/>
                  <a:pt x="347022" y="24533"/>
                  <a:pt x="273422" y="0"/>
                </a:cubicBezTo>
                <a:cubicBezTo>
                  <a:pt x="238664" y="2674"/>
                  <a:pt x="203739" y="3697"/>
                  <a:pt x="169148" y="8021"/>
                </a:cubicBezTo>
                <a:cubicBezTo>
                  <a:pt x="160758" y="9070"/>
                  <a:pt x="153215" y="13719"/>
                  <a:pt x="145085" y="16042"/>
                </a:cubicBezTo>
                <a:cubicBezTo>
                  <a:pt x="134485" y="19070"/>
                  <a:pt x="123696" y="21389"/>
                  <a:pt x="113001" y="24063"/>
                </a:cubicBezTo>
                <a:cubicBezTo>
                  <a:pt x="57246" y="61231"/>
                  <a:pt x="127326" y="16900"/>
                  <a:pt x="48832" y="56147"/>
                </a:cubicBezTo>
                <a:cubicBezTo>
                  <a:pt x="40210" y="60458"/>
                  <a:pt x="32790" y="66842"/>
                  <a:pt x="24769" y="72189"/>
                </a:cubicBezTo>
                <a:cubicBezTo>
                  <a:pt x="19422" y="80210"/>
                  <a:pt x="12524" y="87391"/>
                  <a:pt x="8727" y="96252"/>
                </a:cubicBezTo>
                <a:cubicBezTo>
                  <a:pt x="-7725" y="134640"/>
                  <a:pt x="3106" y="177221"/>
                  <a:pt x="8727" y="216568"/>
                </a:cubicBezTo>
                <a:cubicBezTo>
                  <a:pt x="9923" y="224938"/>
                  <a:pt x="12967" y="233069"/>
                  <a:pt x="16748" y="240631"/>
                </a:cubicBezTo>
                <a:cubicBezTo>
                  <a:pt x="21059" y="249253"/>
                  <a:pt x="27443" y="256673"/>
                  <a:pt x="32790" y="264694"/>
                </a:cubicBezTo>
                <a:cubicBezTo>
                  <a:pt x="35464" y="275389"/>
                  <a:pt x="36334" y="286705"/>
                  <a:pt x="40811" y="296779"/>
                </a:cubicBezTo>
                <a:cubicBezTo>
                  <a:pt x="81966" y="389380"/>
                  <a:pt x="48724" y="296563"/>
                  <a:pt x="80916" y="360947"/>
                </a:cubicBezTo>
                <a:cubicBezTo>
                  <a:pt x="90064" y="379244"/>
                  <a:pt x="84089" y="390607"/>
                  <a:pt x="104980" y="401052"/>
                </a:cubicBezTo>
                <a:cubicBezTo>
                  <a:pt x="120105" y="408614"/>
                  <a:pt x="139036" y="407714"/>
                  <a:pt x="153106" y="417094"/>
                </a:cubicBezTo>
                <a:cubicBezTo>
                  <a:pt x="184204" y="437826"/>
                  <a:pt x="168024" y="430087"/>
                  <a:pt x="201232" y="441158"/>
                </a:cubicBezTo>
                <a:cubicBezTo>
                  <a:pt x="203906" y="449179"/>
                  <a:pt x="202373" y="460307"/>
                  <a:pt x="209253" y="465221"/>
                </a:cubicBezTo>
                <a:cubicBezTo>
                  <a:pt x="223013" y="475050"/>
                  <a:pt x="257380" y="481263"/>
                  <a:pt x="257380" y="481263"/>
                </a:cubicBezTo>
                <a:cubicBezTo>
                  <a:pt x="284117" y="478589"/>
                  <a:pt x="311032" y="477328"/>
                  <a:pt x="337590" y="473242"/>
                </a:cubicBezTo>
                <a:cubicBezTo>
                  <a:pt x="382514" y="466331"/>
                  <a:pt x="348757" y="453477"/>
                  <a:pt x="409780" y="433136"/>
                </a:cubicBezTo>
                <a:cubicBezTo>
                  <a:pt x="442988" y="422067"/>
                  <a:pt x="426808" y="429805"/>
                  <a:pt x="457906" y="409073"/>
                </a:cubicBezTo>
                <a:cubicBezTo>
                  <a:pt x="463253" y="398378"/>
                  <a:pt x="469238" y="387979"/>
                  <a:pt x="473948" y="376989"/>
                </a:cubicBezTo>
                <a:cubicBezTo>
                  <a:pt x="477279" y="369218"/>
                  <a:pt x="478188" y="360488"/>
                  <a:pt x="481969" y="352926"/>
                </a:cubicBezTo>
                <a:cubicBezTo>
                  <a:pt x="486280" y="344304"/>
                  <a:pt x="492664" y="336884"/>
                  <a:pt x="498011" y="328863"/>
                </a:cubicBezTo>
                <a:cubicBezTo>
                  <a:pt x="494084" y="285661"/>
                  <a:pt x="504750" y="247370"/>
                  <a:pt x="473948" y="216568"/>
                </a:cubicBezTo>
                <a:cubicBezTo>
                  <a:pt x="467131" y="209751"/>
                  <a:pt x="457906" y="205873"/>
                  <a:pt x="449885" y="200526"/>
                </a:cubicBezTo>
                <a:cubicBezTo>
                  <a:pt x="444538" y="189831"/>
                  <a:pt x="440793" y="178172"/>
                  <a:pt x="433843" y="168442"/>
                </a:cubicBezTo>
                <a:cubicBezTo>
                  <a:pt x="418126" y="146438"/>
                  <a:pt x="413299" y="146138"/>
                  <a:pt x="393737" y="1363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/>
        </p:nvSpPr>
        <p:spPr>
          <a:xfrm>
            <a:off x="1946517" y="2671011"/>
            <a:ext cx="892936" cy="505326"/>
          </a:xfrm>
          <a:custGeom>
            <a:avLst/>
            <a:gdLst>
              <a:gd name="connsiteX0" fmla="*/ 275315 w 892936"/>
              <a:gd name="connsiteY0" fmla="*/ 112294 h 505326"/>
              <a:gd name="connsiteX1" fmla="*/ 235209 w 892936"/>
              <a:gd name="connsiteY1" fmla="*/ 96252 h 505326"/>
              <a:gd name="connsiteX2" fmla="*/ 187083 w 892936"/>
              <a:gd name="connsiteY2" fmla="*/ 72189 h 505326"/>
              <a:gd name="connsiteX3" fmla="*/ 106872 w 892936"/>
              <a:gd name="connsiteY3" fmla="*/ 88231 h 505326"/>
              <a:gd name="connsiteX4" fmla="*/ 82809 w 892936"/>
              <a:gd name="connsiteY4" fmla="*/ 96252 h 505326"/>
              <a:gd name="connsiteX5" fmla="*/ 50725 w 892936"/>
              <a:gd name="connsiteY5" fmla="*/ 104273 h 505326"/>
              <a:gd name="connsiteX6" fmla="*/ 26662 w 892936"/>
              <a:gd name="connsiteY6" fmla="*/ 120315 h 505326"/>
              <a:gd name="connsiteX7" fmla="*/ 18641 w 892936"/>
              <a:gd name="connsiteY7" fmla="*/ 152400 h 505326"/>
              <a:gd name="connsiteX8" fmla="*/ 10620 w 892936"/>
              <a:gd name="connsiteY8" fmla="*/ 176463 h 505326"/>
              <a:gd name="connsiteX9" fmla="*/ 10620 w 892936"/>
              <a:gd name="connsiteY9" fmla="*/ 352926 h 505326"/>
              <a:gd name="connsiteX10" fmla="*/ 34683 w 892936"/>
              <a:gd name="connsiteY10" fmla="*/ 368968 h 505326"/>
              <a:gd name="connsiteX11" fmla="*/ 58746 w 892936"/>
              <a:gd name="connsiteY11" fmla="*/ 376989 h 505326"/>
              <a:gd name="connsiteX12" fmla="*/ 106872 w 892936"/>
              <a:gd name="connsiteY12" fmla="*/ 401052 h 505326"/>
              <a:gd name="connsiteX13" fmla="*/ 122915 w 892936"/>
              <a:gd name="connsiteY13" fmla="*/ 417094 h 505326"/>
              <a:gd name="connsiteX14" fmla="*/ 235209 w 892936"/>
              <a:gd name="connsiteY14" fmla="*/ 401052 h 505326"/>
              <a:gd name="connsiteX15" fmla="*/ 275315 w 892936"/>
              <a:gd name="connsiteY15" fmla="*/ 393031 h 505326"/>
              <a:gd name="connsiteX16" fmla="*/ 660325 w 892936"/>
              <a:gd name="connsiteY16" fmla="*/ 417094 h 505326"/>
              <a:gd name="connsiteX17" fmla="*/ 708451 w 892936"/>
              <a:gd name="connsiteY17" fmla="*/ 441157 h 505326"/>
              <a:gd name="connsiteX18" fmla="*/ 788662 w 892936"/>
              <a:gd name="connsiteY18" fmla="*/ 465221 h 505326"/>
              <a:gd name="connsiteX19" fmla="*/ 860851 w 892936"/>
              <a:gd name="connsiteY19" fmla="*/ 505326 h 505326"/>
              <a:gd name="connsiteX20" fmla="*/ 876894 w 892936"/>
              <a:gd name="connsiteY20" fmla="*/ 489284 h 505326"/>
              <a:gd name="connsiteX21" fmla="*/ 892936 w 892936"/>
              <a:gd name="connsiteY21" fmla="*/ 425115 h 505326"/>
              <a:gd name="connsiteX22" fmla="*/ 884915 w 892936"/>
              <a:gd name="connsiteY22" fmla="*/ 232610 h 505326"/>
              <a:gd name="connsiteX23" fmla="*/ 860851 w 892936"/>
              <a:gd name="connsiteY23" fmla="*/ 144378 h 505326"/>
              <a:gd name="connsiteX24" fmla="*/ 812725 w 892936"/>
              <a:gd name="connsiteY24" fmla="*/ 120315 h 505326"/>
              <a:gd name="connsiteX25" fmla="*/ 780641 w 892936"/>
              <a:gd name="connsiteY25" fmla="*/ 112294 h 505326"/>
              <a:gd name="connsiteX26" fmla="*/ 756578 w 892936"/>
              <a:gd name="connsiteY26" fmla="*/ 96252 h 505326"/>
              <a:gd name="connsiteX27" fmla="*/ 732515 w 892936"/>
              <a:gd name="connsiteY27" fmla="*/ 72189 h 505326"/>
              <a:gd name="connsiteX28" fmla="*/ 684388 w 892936"/>
              <a:gd name="connsiteY28" fmla="*/ 48126 h 505326"/>
              <a:gd name="connsiteX29" fmla="*/ 636262 w 892936"/>
              <a:gd name="connsiteY29" fmla="*/ 16042 h 505326"/>
              <a:gd name="connsiteX30" fmla="*/ 580115 w 892936"/>
              <a:gd name="connsiteY30" fmla="*/ 0 h 505326"/>
              <a:gd name="connsiteX31" fmla="*/ 507925 w 892936"/>
              <a:gd name="connsiteY31" fmla="*/ 8021 h 505326"/>
              <a:gd name="connsiteX32" fmla="*/ 451778 w 892936"/>
              <a:gd name="connsiteY32" fmla="*/ 32084 h 505326"/>
              <a:gd name="connsiteX33" fmla="*/ 411672 w 892936"/>
              <a:gd name="connsiteY33" fmla="*/ 40105 h 505326"/>
              <a:gd name="connsiteX34" fmla="*/ 315420 w 892936"/>
              <a:gd name="connsiteY34" fmla="*/ 32084 h 505326"/>
              <a:gd name="connsiteX35" fmla="*/ 291357 w 892936"/>
              <a:gd name="connsiteY35" fmla="*/ 16042 h 50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92936" h="505326">
                <a:moveTo>
                  <a:pt x="275315" y="112294"/>
                </a:moveTo>
                <a:cubicBezTo>
                  <a:pt x="261946" y="106947"/>
                  <a:pt x="248087" y="102691"/>
                  <a:pt x="235209" y="96252"/>
                </a:cubicBezTo>
                <a:cubicBezTo>
                  <a:pt x="173010" y="65153"/>
                  <a:pt x="247569" y="92351"/>
                  <a:pt x="187083" y="72189"/>
                </a:cubicBezTo>
                <a:cubicBezTo>
                  <a:pt x="160346" y="77536"/>
                  <a:pt x="133440" y="82100"/>
                  <a:pt x="106872" y="88231"/>
                </a:cubicBezTo>
                <a:cubicBezTo>
                  <a:pt x="98634" y="90132"/>
                  <a:pt x="90939" y="93929"/>
                  <a:pt x="82809" y="96252"/>
                </a:cubicBezTo>
                <a:cubicBezTo>
                  <a:pt x="72209" y="99280"/>
                  <a:pt x="61420" y="101599"/>
                  <a:pt x="50725" y="104273"/>
                </a:cubicBezTo>
                <a:cubicBezTo>
                  <a:pt x="42704" y="109620"/>
                  <a:pt x="32009" y="112294"/>
                  <a:pt x="26662" y="120315"/>
                </a:cubicBezTo>
                <a:cubicBezTo>
                  <a:pt x="20547" y="129488"/>
                  <a:pt x="21670" y="141800"/>
                  <a:pt x="18641" y="152400"/>
                </a:cubicBezTo>
                <a:cubicBezTo>
                  <a:pt x="16318" y="160530"/>
                  <a:pt x="13294" y="168442"/>
                  <a:pt x="10620" y="176463"/>
                </a:cubicBezTo>
                <a:cubicBezTo>
                  <a:pt x="1085" y="243208"/>
                  <a:pt x="-7525" y="275810"/>
                  <a:pt x="10620" y="352926"/>
                </a:cubicBezTo>
                <a:cubicBezTo>
                  <a:pt x="12828" y="362310"/>
                  <a:pt x="26061" y="364657"/>
                  <a:pt x="34683" y="368968"/>
                </a:cubicBezTo>
                <a:cubicBezTo>
                  <a:pt x="42245" y="372749"/>
                  <a:pt x="51184" y="373208"/>
                  <a:pt x="58746" y="376989"/>
                </a:cubicBezTo>
                <a:cubicBezTo>
                  <a:pt x="120942" y="408087"/>
                  <a:pt x="46389" y="380891"/>
                  <a:pt x="106872" y="401052"/>
                </a:cubicBezTo>
                <a:cubicBezTo>
                  <a:pt x="112220" y="406399"/>
                  <a:pt x="115379" y="416466"/>
                  <a:pt x="122915" y="417094"/>
                </a:cubicBezTo>
                <a:cubicBezTo>
                  <a:pt x="172273" y="421207"/>
                  <a:pt x="194215" y="410162"/>
                  <a:pt x="235209" y="401052"/>
                </a:cubicBezTo>
                <a:cubicBezTo>
                  <a:pt x="248518" y="398095"/>
                  <a:pt x="261946" y="395705"/>
                  <a:pt x="275315" y="393031"/>
                </a:cubicBezTo>
                <a:cubicBezTo>
                  <a:pt x="444087" y="399282"/>
                  <a:pt x="501293" y="397215"/>
                  <a:pt x="660325" y="417094"/>
                </a:cubicBezTo>
                <a:cubicBezTo>
                  <a:pt x="692136" y="421070"/>
                  <a:pt x="678947" y="428512"/>
                  <a:pt x="708451" y="441157"/>
                </a:cubicBezTo>
                <a:cubicBezTo>
                  <a:pt x="739842" y="454610"/>
                  <a:pt x="756306" y="443650"/>
                  <a:pt x="788662" y="465221"/>
                </a:cubicBezTo>
                <a:cubicBezTo>
                  <a:pt x="843823" y="501995"/>
                  <a:pt x="818497" y="491208"/>
                  <a:pt x="860851" y="505326"/>
                </a:cubicBezTo>
                <a:cubicBezTo>
                  <a:pt x="866199" y="499979"/>
                  <a:pt x="873003" y="495769"/>
                  <a:pt x="876894" y="489284"/>
                </a:cubicBezTo>
                <a:cubicBezTo>
                  <a:pt x="884293" y="476952"/>
                  <a:pt x="891211" y="433740"/>
                  <a:pt x="892936" y="425115"/>
                </a:cubicBezTo>
                <a:cubicBezTo>
                  <a:pt x="890262" y="360947"/>
                  <a:pt x="889334" y="296682"/>
                  <a:pt x="884915" y="232610"/>
                </a:cubicBezTo>
                <a:cubicBezTo>
                  <a:pt x="884269" y="223244"/>
                  <a:pt x="867944" y="146742"/>
                  <a:pt x="860851" y="144378"/>
                </a:cubicBezTo>
                <a:cubicBezTo>
                  <a:pt x="759456" y="110580"/>
                  <a:pt x="921568" y="166962"/>
                  <a:pt x="812725" y="120315"/>
                </a:cubicBezTo>
                <a:cubicBezTo>
                  <a:pt x="802593" y="115973"/>
                  <a:pt x="791336" y="114968"/>
                  <a:pt x="780641" y="112294"/>
                </a:cubicBezTo>
                <a:cubicBezTo>
                  <a:pt x="772620" y="106947"/>
                  <a:pt x="763984" y="102423"/>
                  <a:pt x="756578" y="96252"/>
                </a:cubicBezTo>
                <a:cubicBezTo>
                  <a:pt x="747864" y="88990"/>
                  <a:pt x="741953" y="78481"/>
                  <a:pt x="732515" y="72189"/>
                </a:cubicBezTo>
                <a:cubicBezTo>
                  <a:pt x="717591" y="62240"/>
                  <a:pt x="699881" y="57163"/>
                  <a:pt x="684388" y="48126"/>
                </a:cubicBezTo>
                <a:cubicBezTo>
                  <a:pt x="667734" y="38411"/>
                  <a:pt x="653116" y="25405"/>
                  <a:pt x="636262" y="16042"/>
                </a:cubicBezTo>
                <a:cubicBezTo>
                  <a:pt x="626847" y="10812"/>
                  <a:pt x="587667" y="1888"/>
                  <a:pt x="580115" y="0"/>
                </a:cubicBezTo>
                <a:cubicBezTo>
                  <a:pt x="556052" y="2674"/>
                  <a:pt x="531414" y="2149"/>
                  <a:pt x="507925" y="8021"/>
                </a:cubicBezTo>
                <a:cubicBezTo>
                  <a:pt x="488171" y="12959"/>
                  <a:pt x="471095" y="25645"/>
                  <a:pt x="451778" y="32084"/>
                </a:cubicBezTo>
                <a:cubicBezTo>
                  <a:pt x="438844" y="36395"/>
                  <a:pt x="425041" y="37431"/>
                  <a:pt x="411672" y="40105"/>
                </a:cubicBezTo>
                <a:cubicBezTo>
                  <a:pt x="379588" y="37431"/>
                  <a:pt x="346990" y="38398"/>
                  <a:pt x="315420" y="32084"/>
                </a:cubicBezTo>
                <a:cubicBezTo>
                  <a:pt x="305967" y="30193"/>
                  <a:pt x="291357" y="16042"/>
                  <a:pt x="291357" y="16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>
            <a:off x="548466" y="2791326"/>
            <a:ext cx="503939" cy="770021"/>
          </a:xfrm>
          <a:custGeom>
            <a:avLst/>
            <a:gdLst>
              <a:gd name="connsiteX0" fmla="*/ 317808 w 503939"/>
              <a:gd name="connsiteY0" fmla="*/ 128337 h 770021"/>
              <a:gd name="connsiteX1" fmla="*/ 253639 w 503939"/>
              <a:gd name="connsiteY1" fmla="*/ 96253 h 770021"/>
              <a:gd name="connsiteX2" fmla="*/ 157387 w 503939"/>
              <a:gd name="connsiteY2" fmla="*/ 112295 h 770021"/>
              <a:gd name="connsiteX3" fmla="*/ 125302 w 503939"/>
              <a:gd name="connsiteY3" fmla="*/ 128337 h 770021"/>
              <a:gd name="connsiteX4" fmla="*/ 101239 w 503939"/>
              <a:gd name="connsiteY4" fmla="*/ 160421 h 770021"/>
              <a:gd name="connsiteX5" fmla="*/ 61134 w 503939"/>
              <a:gd name="connsiteY5" fmla="*/ 192506 h 770021"/>
              <a:gd name="connsiteX6" fmla="*/ 13008 w 503939"/>
              <a:gd name="connsiteY6" fmla="*/ 256674 h 770021"/>
              <a:gd name="connsiteX7" fmla="*/ 13008 w 503939"/>
              <a:gd name="connsiteY7" fmla="*/ 473242 h 770021"/>
              <a:gd name="connsiteX8" fmla="*/ 29050 w 503939"/>
              <a:gd name="connsiteY8" fmla="*/ 505327 h 770021"/>
              <a:gd name="connsiteX9" fmla="*/ 37071 w 503939"/>
              <a:gd name="connsiteY9" fmla="*/ 545432 h 770021"/>
              <a:gd name="connsiteX10" fmla="*/ 53113 w 503939"/>
              <a:gd name="connsiteY10" fmla="*/ 569495 h 770021"/>
              <a:gd name="connsiteX11" fmla="*/ 149366 w 503939"/>
              <a:gd name="connsiteY11" fmla="*/ 681790 h 770021"/>
              <a:gd name="connsiteX12" fmla="*/ 189471 w 503939"/>
              <a:gd name="connsiteY12" fmla="*/ 705853 h 770021"/>
              <a:gd name="connsiteX13" fmla="*/ 229576 w 503939"/>
              <a:gd name="connsiteY13" fmla="*/ 753979 h 770021"/>
              <a:gd name="connsiteX14" fmla="*/ 277702 w 503939"/>
              <a:gd name="connsiteY14" fmla="*/ 770021 h 770021"/>
              <a:gd name="connsiteX15" fmla="*/ 333850 w 503939"/>
              <a:gd name="connsiteY15" fmla="*/ 745958 h 770021"/>
              <a:gd name="connsiteX16" fmla="*/ 365934 w 503939"/>
              <a:gd name="connsiteY16" fmla="*/ 705853 h 770021"/>
              <a:gd name="connsiteX17" fmla="*/ 398018 w 503939"/>
              <a:gd name="connsiteY17" fmla="*/ 633663 h 770021"/>
              <a:gd name="connsiteX18" fmla="*/ 414060 w 503939"/>
              <a:gd name="connsiteY18" fmla="*/ 585537 h 770021"/>
              <a:gd name="connsiteX19" fmla="*/ 446145 w 503939"/>
              <a:gd name="connsiteY19" fmla="*/ 545432 h 770021"/>
              <a:gd name="connsiteX20" fmla="*/ 462187 w 503939"/>
              <a:gd name="connsiteY20" fmla="*/ 497306 h 770021"/>
              <a:gd name="connsiteX21" fmla="*/ 478229 w 503939"/>
              <a:gd name="connsiteY21" fmla="*/ 441158 h 770021"/>
              <a:gd name="connsiteX22" fmla="*/ 494271 w 503939"/>
              <a:gd name="connsiteY22" fmla="*/ 417095 h 770021"/>
              <a:gd name="connsiteX23" fmla="*/ 486250 w 503939"/>
              <a:gd name="connsiteY23" fmla="*/ 280737 h 770021"/>
              <a:gd name="connsiteX24" fmla="*/ 462187 w 503939"/>
              <a:gd name="connsiteY24" fmla="*/ 200527 h 770021"/>
              <a:gd name="connsiteX25" fmla="*/ 438123 w 503939"/>
              <a:gd name="connsiteY25" fmla="*/ 176463 h 770021"/>
              <a:gd name="connsiteX26" fmla="*/ 373955 w 503939"/>
              <a:gd name="connsiteY26" fmla="*/ 104274 h 770021"/>
              <a:gd name="connsiteX27" fmla="*/ 349892 w 503939"/>
              <a:gd name="connsiteY27" fmla="*/ 88232 h 770021"/>
              <a:gd name="connsiteX28" fmla="*/ 333850 w 503939"/>
              <a:gd name="connsiteY28" fmla="*/ 64169 h 770021"/>
              <a:gd name="connsiteX29" fmla="*/ 261660 w 503939"/>
              <a:gd name="connsiteY29" fmla="*/ 0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3939" h="770021">
                <a:moveTo>
                  <a:pt x="317808" y="128337"/>
                </a:moveTo>
                <a:cubicBezTo>
                  <a:pt x="310255" y="123805"/>
                  <a:pt x="270907" y="96253"/>
                  <a:pt x="253639" y="96253"/>
                </a:cubicBezTo>
                <a:cubicBezTo>
                  <a:pt x="238110" y="96253"/>
                  <a:pt x="179915" y="103847"/>
                  <a:pt x="157387" y="112295"/>
                </a:cubicBezTo>
                <a:cubicBezTo>
                  <a:pt x="146191" y="116493"/>
                  <a:pt x="135997" y="122990"/>
                  <a:pt x="125302" y="128337"/>
                </a:cubicBezTo>
                <a:cubicBezTo>
                  <a:pt x="117281" y="139032"/>
                  <a:pt x="110692" y="150968"/>
                  <a:pt x="101239" y="160421"/>
                </a:cubicBezTo>
                <a:cubicBezTo>
                  <a:pt x="89133" y="172527"/>
                  <a:pt x="71829" y="179137"/>
                  <a:pt x="61134" y="192506"/>
                </a:cubicBezTo>
                <a:cubicBezTo>
                  <a:pt x="-3719" y="273574"/>
                  <a:pt x="71601" y="217612"/>
                  <a:pt x="13008" y="256674"/>
                </a:cubicBezTo>
                <a:cubicBezTo>
                  <a:pt x="-4609" y="344759"/>
                  <a:pt x="-4061" y="325306"/>
                  <a:pt x="13008" y="473242"/>
                </a:cubicBezTo>
                <a:cubicBezTo>
                  <a:pt x="14379" y="485120"/>
                  <a:pt x="23703" y="494632"/>
                  <a:pt x="29050" y="505327"/>
                </a:cubicBezTo>
                <a:cubicBezTo>
                  <a:pt x="31724" y="518695"/>
                  <a:pt x="32284" y="532667"/>
                  <a:pt x="37071" y="545432"/>
                </a:cubicBezTo>
                <a:cubicBezTo>
                  <a:pt x="40456" y="554458"/>
                  <a:pt x="48004" y="561320"/>
                  <a:pt x="53113" y="569495"/>
                </a:cubicBezTo>
                <a:cubicBezTo>
                  <a:pt x="82207" y="616046"/>
                  <a:pt x="93388" y="648203"/>
                  <a:pt x="149366" y="681790"/>
                </a:cubicBezTo>
                <a:cubicBezTo>
                  <a:pt x="162734" y="689811"/>
                  <a:pt x="177883" y="695424"/>
                  <a:pt x="189471" y="705853"/>
                </a:cubicBezTo>
                <a:cubicBezTo>
                  <a:pt x="204992" y="719822"/>
                  <a:pt x="212688" y="741697"/>
                  <a:pt x="229576" y="753979"/>
                </a:cubicBezTo>
                <a:cubicBezTo>
                  <a:pt x="243252" y="763925"/>
                  <a:pt x="277702" y="770021"/>
                  <a:pt x="277702" y="770021"/>
                </a:cubicBezTo>
                <a:cubicBezTo>
                  <a:pt x="296968" y="765205"/>
                  <a:pt x="320002" y="763268"/>
                  <a:pt x="333850" y="745958"/>
                </a:cubicBezTo>
                <a:cubicBezTo>
                  <a:pt x="378128" y="690611"/>
                  <a:pt x="296973" y="751827"/>
                  <a:pt x="365934" y="705853"/>
                </a:cubicBezTo>
                <a:cubicBezTo>
                  <a:pt x="391356" y="667720"/>
                  <a:pt x="378927" y="690936"/>
                  <a:pt x="398018" y="633663"/>
                </a:cubicBezTo>
                <a:cubicBezTo>
                  <a:pt x="403365" y="617621"/>
                  <a:pt x="403496" y="598741"/>
                  <a:pt x="414060" y="585537"/>
                </a:cubicBezTo>
                <a:lnTo>
                  <a:pt x="446145" y="545432"/>
                </a:lnTo>
                <a:cubicBezTo>
                  <a:pt x="451492" y="529390"/>
                  <a:pt x="457328" y="513503"/>
                  <a:pt x="462187" y="497306"/>
                </a:cubicBezTo>
                <a:cubicBezTo>
                  <a:pt x="466042" y="484455"/>
                  <a:pt x="471489" y="454637"/>
                  <a:pt x="478229" y="441158"/>
                </a:cubicBezTo>
                <a:cubicBezTo>
                  <a:pt x="482540" y="432536"/>
                  <a:pt x="488924" y="425116"/>
                  <a:pt x="494271" y="417095"/>
                </a:cubicBezTo>
                <a:cubicBezTo>
                  <a:pt x="510342" y="352809"/>
                  <a:pt x="505496" y="389797"/>
                  <a:pt x="486250" y="280737"/>
                </a:cubicBezTo>
                <a:cubicBezTo>
                  <a:pt x="483304" y="264042"/>
                  <a:pt x="467640" y="210342"/>
                  <a:pt x="462187" y="200527"/>
                </a:cubicBezTo>
                <a:cubicBezTo>
                  <a:pt x="456678" y="190611"/>
                  <a:pt x="445593" y="185000"/>
                  <a:pt x="438123" y="176463"/>
                </a:cubicBezTo>
                <a:cubicBezTo>
                  <a:pt x="406025" y="139780"/>
                  <a:pt x="409809" y="135006"/>
                  <a:pt x="373955" y="104274"/>
                </a:cubicBezTo>
                <a:cubicBezTo>
                  <a:pt x="366636" y="98000"/>
                  <a:pt x="357913" y="93579"/>
                  <a:pt x="349892" y="88232"/>
                </a:cubicBezTo>
                <a:cubicBezTo>
                  <a:pt x="344545" y="80211"/>
                  <a:pt x="341015" y="70618"/>
                  <a:pt x="333850" y="64169"/>
                </a:cubicBezTo>
                <a:cubicBezTo>
                  <a:pt x="255496" y="-6350"/>
                  <a:pt x="283741" y="44161"/>
                  <a:pt x="2616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5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207543" y="2093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Време е за…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2386011" y="1657132"/>
            <a:ext cx="7153275" cy="2743418"/>
          </a:xfrm>
          <a:prstGeom prst="parallelogram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/>
          </a:p>
        </p:txBody>
      </p:sp>
      <p:sp>
        <p:nvSpPr>
          <p:cNvPr id="3" name="TextBox 2"/>
          <p:cNvSpPr txBox="1"/>
          <p:nvPr/>
        </p:nvSpPr>
        <p:spPr>
          <a:xfrm>
            <a:off x="3513221" y="1839397"/>
            <a:ext cx="5085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Demo</a:t>
            </a:r>
            <a:endParaRPr lang="bg-BG" sz="13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" y="1312989"/>
            <a:ext cx="2112190" cy="2067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5" y="3796326"/>
            <a:ext cx="1623420" cy="15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521743" y="780831"/>
            <a:ext cx="6536532" cy="138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Благодаря за вниманието !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5028009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589984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6151959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924" y="1735038"/>
            <a:ext cx="4027912" cy="39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385632"/>
            <a:ext cx="2876550" cy="1377868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35818" y="1657132"/>
            <a:ext cx="5510213" cy="797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4400" dirty="0">
              <a:solidFill>
                <a:schemeClr val="accent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4384" y="710673"/>
            <a:ext cx="6536532" cy="138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Очаквам вашите въпроси -&gt;</a:t>
            </a:r>
          </a:p>
        </p:txBody>
      </p:sp>
      <p:sp>
        <p:nvSpPr>
          <p:cNvPr id="6" name="Multiply 5"/>
          <p:cNvSpPr/>
          <p:nvPr/>
        </p:nvSpPr>
        <p:spPr>
          <a:xfrm>
            <a:off x="5028009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589984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6151959" y="302379"/>
            <a:ext cx="388143" cy="324247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00" y="2055991"/>
            <a:ext cx="3697110" cy="36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57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Bauhaus 93</vt:lpstr>
      <vt:lpstr>Berlin Sans FB Demi</vt:lpstr>
      <vt:lpstr>Calibri</vt:lpstr>
      <vt:lpstr>Calibri Light</vt:lpstr>
      <vt:lpstr>Wingdings</vt:lpstr>
      <vt:lpstr>Office Theme</vt:lpstr>
      <vt:lpstr>DOtheKRAN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DOtheKRAN</dc:title>
  <dc:creator>Elena</dc:creator>
  <cp:lastModifiedBy>Elena</cp:lastModifiedBy>
  <cp:revision>15</cp:revision>
  <dcterms:created xsi:type="dcterms:W3CDTF">2023-04-20T16:06:38Z</dcterms:created>
  <dcterms:modified xsi:type="dcterms:W3CDTF">2023-04-22T04:08:59Z</dcterms:modified>
</cp:coreProperties>
</file>