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s/view-image.php?image=253254&amp;picture=tic-tac-to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view-image.php?image=253254&amp;picture=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Metal tic-tac-toe game pieces">
            <a:extLst>
              <a:ext uri="{FF2B5EF4-FFF2-40B4-BE49-F238E27FC236}">
                <a16:creationId xmlns:a16="http://schemas.microsoft.com/office/drawing/2014/main" id="{51C2CD70-368B-B6C9-A6DE-A744F6CB5B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239" b="5761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A1809-B485-9C94-F0F6-89FD7F48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19210-1DBF-9C26-F6D8-75081228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</a:rPr>
              <a:t>By: Xavier Cannady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solidFill>
                  <a:srgbClr val="FFFFFF"/>
                </a:solidFill>
              </a:rPr>
              <a:t>This is a simple game of Tic-Tac-Toe created using a “drawboard()” function and you mark your position on board using keys 1-9.</a:t>
            </a:r>
          </a:p>
          <a:p>
            <a:pPr>
              <a:lnSpc>
                <a:spcPct val="11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EE2555D-57A9-B82E-B001-0EBBA6C2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2" y="952499"/>
            <a:ext cx="2992931" cy="2218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BE39-72E2-0EBB-4714-D0E3CFADA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3" y="3374809"/>
            <a:ext cx="2992932" cy="2730853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E60C60E-7844-152F-CE68-977DE0E4F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8350" y="1819791"/>
            <a:ext cx="1928540" cy="1928540"/>
          </a:xfrm>
          <a:prstGeom prst="rect">
            <a:avLst/>
          </a:prstGeom>
        </p:spPr>
      </p:pic>
      <p:pic>
        <p:nvPicPr>
          <p:cNvPr id="12" name="Picture 11" descr="A game of tic tac toe&#10;&#10;Description automatically generated">
            <a:extLst>
              <a:ext uri="{FF2B5EF4-FFF2-40B4-BE49-F238E27FC236}">
                <a16:creationId xmlns:a16="http://schemas.microsoft.com/office/drawing/2014/main" id="{159720A2-ECCD-62FF-F92F-C5A5A3367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09744" y="1835862"/>
            <a:ext cx="1979819" cy="1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8995D3"/>
      </a:accent1>
      <a:accent2>
        <a:srgbClr val="6FA3C9"/>
      </a:accent2>
      <a:accent3>
        <a:srgbClr val="71ADAD"/>
      </a:accent3>
      <a:accent4>
        <a:srgbClr val="63B493"/>
      </a:accent4>
      <a:accent5>
        <a:srgbClr val="6EB37A"/>
      </a:accent5>
      <a:accent6>
        <a:srgbClr val="76B363"/>
      </a:accent6>
      <a:hlink>
        <a:srgbClr val="8C8355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Medium</vt:lpstr>
      <vt:lpstr>Arial</vt:lpstr>
      <vt:lpstr>Univers Light</vt:lpstr>
      <vt:lpstr>TribuneVTI</vt:lpstr>
      <vt:lpstr>Tic-Tac-Toe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cannady</dc:creator>
  <cp:lastModifiedBy>xavier cannady</cp:lastModifiedBy>
  <cp:revision>1</cp:revision>
  <dcterms:created xsi:type="dcterms:W3CDTF">2024-11-22T10:02:52Z</dcterms:created>
  <dcterms:modified xsi:type="dcterms:W3CDTF">2024-11-22T10:11:39Z</dcterms:modified>
</cp:coreProperties>
</file>