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95038d7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95038d7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95038d7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95038d7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95038d7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95038d7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95038d7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95038d7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95038d73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95038d73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16a04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16a04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 strings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916a04a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916a04a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916a04a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916a04a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' or '1'='1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916a04a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916a04a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 5 HTTP request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916a04a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916a04a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log, git show …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95038d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95038d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5038d7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95038d7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95038d7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95038d7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ga.nz/file/OHohCbTa#wbg60PARf4u6E6juuvK9-aDRe_bgEL937VO01EImM7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ga.nz/#!ifA2QAwQ!WF-S-MtWHugj8lx1QanGG7V91R-S1ng7dDRSV25iFb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ctflearn.com/web4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ga.nz/#!3WhAWKwR!1T9cw2srN2CeOQWeuCm0ZVXgwk-E2v-TrPsZ4HUQ_f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ga.nz/#!3CwDFZpJ!Jjr55hfJQJ5-jspnyrnVtqBkMHGJrd6Nn_QqM7iXEu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Forensika ja web praktikum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 2 2 THE 6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 are so many different ways of encoding and decoding information nowadays...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One of them will work! Q1RGe0ZsYWdneVdhZ2d5UmFnZ3l9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CTF{FlaggyWaggyRaggy}</a:t>
            </a:r>
            <a:endParaRPr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Caesari šifr + ROT13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CAESAR + shift 8 = KIMAIZ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ROT13?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Vigenere´i šifr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polsterdatakse SUPERSECRET pikkuseni, nii et võtmest saab CODECODECOD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Iga tähe jaoks SUPERSECRETis kasutame kasutatava tähestiku leidmiseks tabelit, antud juhul rida C ja veerg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Šifreeritud teksti esimene täht muutub siis U-ks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Lõpuks saame UISITGHGTSW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500" y="104250"/>
            <a:ext cx="4935000" cy="4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Forensics 101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https://mega.nz/file/OHohCbTa#wbg60PARf4u6E6juuvK9-aDRe_bgEL937VO01EImM7c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 me võiksime teha?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 infot on meil vaja?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Ubuntu põhikäsudest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WOW…. So Meta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https://mega.nz/#!ifA2QAwQ!WF-S-MtWHugj8lx1QanGG7V91R-S1ng7dDRSV25iFbk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Meta?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know what to do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https://web.ctflearn.com/web4/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SQL?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CAPture of a Flag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https://mega.nz/#!3WhAWKwR!1T9cw2srN2CeOQWeuCm0ZVXgwk-E2v-TrPsZ4HUQ_f4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TCP stream/HTTP (Mis vahe HTTP ja HTTPS vahel?)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Is Good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https://mega.nz/#!3CwDFZpJ!Jjr55hfJQJ5-jspnyrnVtqBkMHGJrd6Nn_QqM7iXEuc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 põhikäsud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.git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meetodid ja krüptograafia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 on hash?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Autentsuse tõestamine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SSL serdid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097" y="775000"/>
            <a:ext cx="4961901" cy="359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base64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Binary-to-text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hands make light work.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TWFueSBoYW5kcyBtYWtlIGxpZ2h0IHdvcmsu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rgbClr val="FF0000"/>
                </a:solidFill>
              </a:rPr>
              <a:t>010011</a:t>
            </a:r>
            <a:r>
              <a:rPr lang="en-GB"/>
              <a:t>010110000101101110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010011 = T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