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200F3-316A-6A48-B75A-96D17712E313}" type="doc">
      <dgm:prSet loTypeId="urn:microsoft.com/office/officeart/2005/8/layout/lProcess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C9439A-708E-ED4A-AA62-3197B75C272E}">
      <dgm:prSet phldrT="[文本]"/>
      <dgm:spPr/>
      <dgm:t>
        <a:bodyPr/>
        <a:lstStyle/>
        <a:p>
          <a:r>
            <a:rPr lang="zh-CN" altLang="en-US" dirty="0" smtClean="0"/>
            <a:t>结构化</a:t>
          </a:r>
          <a:endParaRPr lang="zh-CN" altLang="en-US" dirty="0"/>
        </a:p>
      </dgm:t>
    </dgm:pt>
    <dgm:pt modelId="{04988BFD-304D-6E46-95C0-0190E76DA214}" type="parTrans" cxnId="{1BD46D28-3F22-0B47-9192-1883EFEF4529}">
      <dgm:prSet/>
      <dgm:spPr/>
      <dgm:t>
        <a:bodyPr/>
        <a:lstStyle/>
        <a:p>
          <a:endParaRPr lang="zh-CN" altLang="en-US"/>
        </a:p>
      </dgm:t>
    </dgm:pt>
    <dgm:pt modelId="{37EA1697-15CD-234F-B6D2-501720B9C8AF}" type="sibTrans" cxnId="{1BD46D28-3F22-0B47-9192-1883EFEF4529}">
      <dgm:prSet/>
      <dgm:spPr/>
      <dgm:t>
        <a:bodyPr/>
        <a:lstStyle/>
        <a:p>
          <a:endParaRPr lang="zh-CN" altLang="en-US"/>
        </a:p>
      </dgm:t>
    </dgm:pt>
    <dgm:pt modelId="{7BC6BD9B-D993-4C4D-9469-E7F956D4DE73}">
      <dgm:prSet phldrT="[文本]"/>
      <dgm:spPr/>
      <dgm:t>
        <a:bodyPr/>
        <a:lstStyle/>
        <a:p>
          <a:r>
            <a:rPr lang="zh-CN" altLang="en-US" dirty="0" smtClean="0"/>
            <a:t>采集层</a:t>
          </a:r>
          <a:endParaRPr lang="zh-CN" altLang="en-US" dirty="0"/>
        </a:p>
      </dgm:t>
    </dgm:pt>
    <dgm:pt modelId="{961AA3B5-8AC8-474D-936A-985D6AD128D9}" type="parTrans" cxnId="{86AFC55E-8D4B-7144-86B6-1CAD832FB165}">
      <dgm:prSet/>
      <dgm:spPr/>
      <dgm:t>
        <a:bodyPr/>
        <a:lstStyle/>
        <a:p>
          <a:endParaRPr lang="zh-CN" altLang="en-US"/>
        </a:p>
      </dgm:t>
    </dgm:pt>
    <dgm:pt modelId="{FBF0FF11-3CCE-C940-915B-2DA2706B89F7}" type="sibTrans" cxnId="{86AFC55E-8D4B-7144-86B6-1CAD832FB165}">
      <dgm:prSet/>
      <dgm:spPr/>
      <dgm:t>
        <a:bodyPr/>
        <a:lstStyle/>
        <a:p>
          <a:endParaRPr lang="zh-CN" altLang="en-US"/>
        </a:p>
      </dgm:t>
    </dgm:pt>
    <dgm:pt modelId="{5CA25B5A-697B-DE4B-B677-961FC6AE6A55}">
      <dgm:prSet phldrT="[文本]"/>
      <dgm:spPr/>
      <dgm:t>
        <a:bodyPr/>
        <a:lstStyle/>
        <a:p>
          <a:r>
            <a:rPr lang="en-US" altLang="zh-CN" dirty="0" smtClean="0"/>
            <a:t>Disk</a:t>
          </a:r>
          <a:endParaRPr lang="zh-CN" altLang="en-US" dirty="0"/>
        </a:p>
      </dgm:t>
    </dgm:pt>
    <dgm:pt modelId="{0AFCE6AD-887F-E445-B6AB-F2B7686C752C}" type="parTrans" cxnId="{8EB724D8-9F70-B64F-AC54-41F07E5EC321}">
      <dgm:prSet/>
      <dgm:spPr/>
      <dgm:t>
        <a:bodyPr/>
        <a:lstStyle/>
        <a:p>
          <a:endParaRPr lang="zh-CN" altLang="en-US"/>
        </a:p>
      </dgm:t>
    </dgm:pt>
    <dgm:pt modelId="{BDCD9ED3-84AE-2C43-92EF-B2CDEBF5BCF3}" type="sibTrans" cxnId="{8EB724D8-9F70-B64F-AC54-41F07E5EC321}">
      <dgm:prSet/>
      <dgm:spPr/>
      <dgm:t>
        <a:bodyPr/>
        <a:lstStyle/>
        <a:p>
          <a:endParaRPr lang="zh-CN" altLang="en-US"/>
        </a:p>
      </dgm:t>
    </dgm:pt>
    <dgm:pt modelId="{44E54848-1B21-2F48-8951-D7A6DC4FFDFA}">
      <dgm:prSet phldrT="[文本]"/>
      <dgm:spPr/>
      <dgm:t>
        <a:bodyPr/>
        <a:lstStyle/>
        <a:p>
          <a:r>
            <a:rPr lang="en-US" altLang="zh-CN" dirty="0" err="1" smtClean="0"/>
            <a:t>MongoDB</a:t>
          </a:r>
          <a:endParaRPr lang="zh-CN" altLang="en-US" dirty="0"/>
        </a:p>
      </dgm:t>
    </dgm:pt>
    <dgm:pt modelId="{D1F13996-5843-4144-B9DB-643CD7677C75}" type="parTrans" cxnId="{32913928-363B-4B46-8958-EBD9BDF764A2}">
      <dgm:prSet/>
      <dgm:spPr/>
      <dgm:t>
        <a:bodyPr/>
        <a:lstStyle/>
        <a:p>
          <a:endParaRPr lang="zh-CN" altLang="en-US"/>
        </a:p>
      </dgm:t>
    </dgm:pt>
    <dgm:pt modelId="{8B1B7177-7004-CA4C-B703-9FE5AA376161}" type="sibTrans" cxnId="{32913928-363B-4B46-8958-EBD9BDF764A2}">
      <dgm:prSet/>
      <dgm:spPr/>
      <dgm:t>
        <a:bodyPr/>
        <a:lstStyle/>
        <a:p>
          <a:endParaRPr lang="zh-CN" altLang="en-US"/>
        </a:p>
      </dgm:t>
    </dgm:pt>
    <dgm:pt modelId="{753D573B-08C4-F343-91A8-5E08D165EECF}">
      <dgm:prSet phldrT="[文本]"/>
      <dgm:spPr/>
      <dgm:t>
        <a:bodyPr/>
        <a:lstStyle/>
        <a:p>
          <a:r>
            <a:rPr lang="en-US" altLang="zh-CN" dirty="0" smtClean="0"/>
            <a:t>HDFS</a:t>
          </a:r>
          <a:endParaRPr lang="zh-CN" altLang="en-US" dirty="0"/>
        </a:p>
      </dgm:t>
    </dgm:pt>
    <dgm:pt modelId="{9BE1EFA5-6376-CC4E-BC4A-C711B366D51E}" type="parTrans" cxnId="{BD7E77AA-09AD-7C4C-BFD1-851FFFD57131}">
      <dgm:prSet/>
      <dgm:spPr/>
      <dgm:t>
        <a:bodyPr/>
        <a:lstStyle/>
        <a:p>
          <a:endParaRPr lang="zh-CN" altLang="en-US"/>
        </a:p>
      </dgm:t>
    </dgm:pt>
    <dgm:pt modelId="{D5A83BD4-2929-F342-9D5F-EDB4C454D467}" type="sibTrans" cxnId="{BD7E77AA-09AD-7C4C-BFD1-851FFFD57131}">
      <dgm:prSet/>
      <dgm:spPr/>
      <dgm:t>
        <a:bodyPr/>
        <a:lstStyle/>
        <a:p>
          <a:endParaRPr lang="zh-CN" altLang="en-US"/>
        </a:p>
      </dgm:t>
    </dgm:pt>
    <dgm:pt modelId="{28163AE2-586B-6148-892E-8AE899D58E51}">
      <dgm:prSet phldrT="[文本]"/>
      <dgm:spPr/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A9A6D446-9DB4-4B41-9FF8-7D8CD0FE47A0}" type="parTrans" cxnId="{03B36A40-E9B1-3B45-A484-C46F6182A92D}">
      <dgm:prSet/>
      <dgm:spPr/>
      <dgm:t>
        <a:bodyPr/>
        <a:lstStyle/>
        <a:p>
          <a:endParaRPr lang="zh-CN" altLang="en-US"/>
        </a:p>
      </dgm:t>
    </dgm:pt>
    <dgm:pt modelId="{F8BCE439-B012-C34E-AD80-DA0F310BAFDD}" type="sibTrans" cxnId="{03B36A40-E9B1-3B45-A484-C46F6182A92D}">
      <dgm:prSet/>
      <dgm:spPr/>
      <dgm:t>
        <a:bodyPr/>
        <a:lstStyle/>
        <a:p>
          <a:endParaRPr lang="zh-CN" altLang="en-US"/>
        </a:p>
      </dgm:t>
    </dgm:pt>
    <dgm:pt modelId="{96990409-DFC5-404A-BA2B-DA78FA91FAAA}">
      <dgm:prSet phldrT="[文本]"/>
      <dgm:spPr/>
      <dgm:t>
        <a:bodyPr/>
        <a:lstStyle/>
        <a:p>
          <a:r>
            <a:rPr lang="en-US" altLang="zh-CN" dirty="0" smtClean="0"/>
            <a:t>HTTPS</a:t>
          </a:r>
          <a:endParaRPr lang="zh-CN" altLang="en-US" dirty="0"/>
        </a:p>
      </dgm:t>
    </dgm:pt>
    <dgm:pt modelId="{1029EC48-18C0-144E-95BB-36A1450F0995}" type="parTrans" cxnId="{7E195C67-819E-E64E-AF05-1F02D40B7CE1}">
      <dgm:prSet/>
      <dgm:spPr/>
      <dgm:t>
        <a:bodyPr/>
        <a:lstStyle/>
        <a:p>
          <a:endParaRPr lang="zh-CN" altLang="en-US"/>
        </a:p>
      </dgm:t>
    </dgm:pt>
    <dgm:pt modelId="{09649322-0418-D84E-B2BD-A8AB025689E2}" type="sibTrans" cxnId="{7E195C67-819E-E64E-AF05-1F02D40B7CE1}">
      <dgm:prSet/>
      <dgm:spPr/>
      <dgm:t>
        <a:bodyPr/>
        <a:lstStyle/>
        <a:p>
          <a:endParaRPr lang="zh-CN" altLang="en-US"/>
        </a:p>
      </dgm:t>
    </dgm:pt>
    <dgm:pt modelId="{273F587A-9CBE-754F-A820-706CA5F79D81}">
      <dgm:prSet phldrT="[文本]"/>
      <dgm:spPr/>
      <dgm:t>
        <a:bodyPr/>
        <a:lstStyle/>
        <a:p>
          <a:r>
            <a:rPr lang="en-US" altLang="zh-CN" dirty="0" smtClean="0"/>
            <a:t>ENTERPRISE</a:t>
          </a:r>
          <a:r>
            <a:rPr lang="zh-CN" altLang="en-US" dirty="0" smtClean="0"/>
            <a:t>。工商企业专用协议</a:t>
          </a:r>
          <a:endParaRPr lang="zh-CN" altLang="en-US" dirty="0"/>
        </a:p>
      </dgm:t>
    </dgm:pt>
    <dgm:pt modelId="{71DC7567-91D0-3A45-BEDC-2B746F6F0333}" type="parTrans" cxnId="{AD9C1E4A-0BC0-5C41-A317-7ACB5735EFA0}">
      <dgm:prSet/>
      <dgm:spPr/>
      <dgm:t>
        <a:bodyPr/>
        <a:lstStyle/>
        <a:p>
          <a:endParaRPr lang="zh-CN" altLang="en-US"/>
        </a:p>
      </dgm:t>
    </dgm:pt>
    <dgm:pt modelId="{B184514C-7D5B-2B49-B0D8-23AF677ABD33}" type="sibTrans" cxnId="{AD9C1E4A-0BC0-5C41-A317-7ACB5735EFA0}">
      <dgm:prSet/>
      <dgm:spPr/>
      <dgm:t>
        <a:bodyPr/>
        <a:lstStyle/>
        <a:p>
          <a:endParaRPr lang="zh-CN" altLang="en-US"/>
        </a:p>
      </dgm:t>
    </dgm:pt>
    <dgm:pt modelId="{1CE84AF8-D76F-6444-A18E-2F74CC556B43}">
      <dgm:prSet phldrT="[文本]"/>
      <dgm:spPr/>
      <dgm:t>
        <a:bodyPr/>
        <a:lstStyle/>
        <a:p>
          <a:r>
            <a:rPr lang="en-US" altLang="zh-CN" dirty="0" smtClean="0"/>
            <a:t>HTML</a:t>
          </a:r>
        </a:p>
      </dgm:t>
    </dgm:pt>
    <dgm:pt modelId="{51E157C2-0F3E-134C-99C2-F4C9CA9E983C}" type="parTrans" cxnId="{E379E435-D370-E94D-AFC6-2FBC47C32679}">
      <dgm:prSet/>
      <dgm:spPr/>
      <dgm:t>
        <a:bodyPr/>
        <a:lstStyle/>
        <a:p>
          <a:endParaRPr lang="zh-CN" altLang="en-US"/>
        </a:p>
      </dgm:t>
    </dgm:pt>
    <dgm:pt modelId="{FC9F306B-90DB-F74C-9CD5-31D756326477}" type="sibTrans" cxnId="{E379E435-D370-E94D-AFC6-2FBC47C32679}">
      <dgm:prSet/>
      <dgm:spPr/>
      <dgm:t>
        <a:bodyPr/>
        <a:lstStyle/>
        <a:p>
          <a:endParaRPr lang="zh-CN" altLang="en-US"/>
        </a:p>
      </dgm:t>
    </dgm:pt>
    <dgm:pt modelId="{566094DD-E6E6-0F48-9D7A-D7278ECBE11E}">
      <dgm:prSet phldrT="[文本]"/>
      <dgm:spPr/>
      <dgm:t>
        <a:bodyPr/>
        <a:lstStyle/>
        <a:p>
          <a:r>
            <a:rPr lang="en-US" altLang="zh-CN" dirty="0" smtClean="0"/>
            <a:t>JSON</a:t>
          </a:r>
        </a:p>
      </dgm:t>
    </dgm:pt>
    <dgm:pt modelId="{E9D555F3-35B3-2E43-A72B-82A8A56AF581}" type="parTrans" cxnId="{7A5555BE-5C1D-5744-9313-458DC5503601}">
      <dgm:prSet/>
      <dgm:spPr/>
      <dgm:t>
        <a:bodyPr/>
        <a:lstStyle/>
        <a:p>
          <a:endParaRPr lang="zh-CN" altLang="en-US"/>
        </a:p>
      </dgm:t>
    </dgm:pt>
    <dgm:pt modelId="{8A2E53E3-FB84-264D-889C-04853DD11B47}" type="sibTrans" cxnId="{7A5555BE-5C1D-5744-9313-458DC5503601}">
      <dgm:prSet/>
      <dgm:spPr/>
      <dgm:t>
        <a:bodyPr/>
        <a:lstStyle/>
        <a:p>
          <a:endParaRPr lang="zh-CN" altLang="en-US"/>
        </a:p>
      </dgm:t>
    </dgm:pt>
    <dgm:pt modelId="{B2F6A4A8-A6FB-B342-BC87-1F447FD037F5}">
      <dgm:prSet phldrT="[文本]"/>
      <dgm:spPr/>
      <dgm:t>
        <a:bodyPr/>
        <a:lstStyle/>
        <a:p>
          <a:r>
            <a:rPr lang="en-US" altLang="zh-CN" dirty="0" smtClean="0"/>
            <a:t>PDF</a:t>
          </a:r>
        </a:p>
      </dgm:t>
    </dgm:pt>
    <dgm:pt modelId="{81469143-8AD2-1646-B9F6-1B6FCA4B0214}" type="parTrans" cxnId="{BD95021E-BF76-4D4A-A276-77CC6EFE7089}">
      <dgm:prSet/>
      <dgm:spPr/>
      <dgm:t>
        <a:bodyPr/>
        <a:lstStyle/>
        <a:p>
          <a:endParaRPr lang="zh-CN" altLang="en-US"/>
        </a:p>
      </dgm:t>
    </dgm:pt>
    <dgm:pt modelId="{53764F56-901C-F54E-BEFE-F0FF501834D2}" type="sibTrans" cxnId="{BD95021E-BF76-4D4A-A276-77CC6EFE7089}">
      <dgm:prSet/>
      <dgm:spPr/>
      <dgm:t>
        <a:bodyPr/>
        <a:lstStyle/>
        <a:p>
          <a:endParaRPr lang="zh-CN" altLang="en-US"/>
        </a:p>
      </dgm:t>
    </dgm:pt>
    <dgm:pt modelId="{C1EBCC25-6C76-DF42-BF5E-E2BB651A2AF3}">
      <dgm:prSet phldrT="[文本]"/>
      <dgm:spPr/>
      <dgm:t>
        <a:bodyPr/>
        <a:lstStyle/>
        <a:p>
          <a:r>
            <a:rPr lang="en-US" altLang="zh-CN" dirty="0" smtClean="0"/>
            <a:t>Dynamic</a:t>
          </a:r>
          <a:r>
            <a:rPr lang="zh-CN" altLang="en-US" dirty="0" smtClean="0"/>
            <a:t> </a:t>
          </a:r>
          <a:r>
            <a:rPr lang="en-US" altLang="zh-CN" dirty="0" smtClean="0"/>
            <a:t>WEB</a:t>
          </a:r>
          <a:r>
            <a:rPr lang="zh-CN" altLang="en-US" dirty="0" smtClean="0"/>
            <a:t> </a:t>
          </a:r>
          <a:r>
            <a:rPr lang="en-US" altLang="zh-CN" dirty="0" smtClean="0"/>
            <a:t>PAGE</a:t>
          </a:r>
        </a:p>
      </dgm:t>
    </dgm:pt>
    <dgm:pt modelId="{47C46981-B148-F84B-88C9-FD49D4B1D54B}" type="parTrans" cxnId="{4B892EA5-739E-CF47-A49E-999223A87867}">
      <dgm:prSet/>
      <dgm:spPr/>
      <dgm:t>
        <a:bodyPr/>
        <a:lstStyle/>
        <a:p>
          <a:endParaRPr lang="zh-CN" altLang="en-US"/>
        </a:p>
      </dgm:t>
    </dgm:pt>
    <dgm:pt modelId="{F1D8E571-009E-B946-ADEB-23CA67BEAC83}" type="sibTrans" cxnId="{4B892EA5-739E-CF47-A49E-999223A87867}">
      <dgm:prSet/>
      <dgm:spPr/>
      <dgm:t>
        <a:bodyPr/>
        <a:lstStyle/>
        <a:p>
          <a:endParaRPr lang="zh-CN" altLang="en-US"/>
        </a:p>
      </dgm:t>
    </dgm:pt>
    <dgm:pt modelId="{5BCBBCAA-C697-D244-8FA0-B1D8756644C7}">
      <dgm:prSet phldrT="[文本]"/>
      <dgm:spPr/>
      <dgm:t>
        <a:bodyPr/>
        <a:lstStyle/>
        <a:p>
          <a:r>
            <a:rPr lang="en-US" altLang="zh-CN" dirty="0" smtClean="0"/>
            <a:t>URI</a:t>
          </a:r>
          <a:r>
            <a:rPr lang="zh-CN" altLang="en-US" dirty="0" smtClean="0"/>
            <a:t> </a:t>
          </a:r>
          <a:r>
            <a:rPr lang="en-US" altLang="zh-CN" dirty="0" smtClean="0"/>
            <a:t>Queue</a:t>
          </a:r>
          <a:endParaRPr lang="zh-CN" altLang="en-US" dirty="0"/>
        </a:p>
      </dgm:t>
    </dgm:pt>
    <dgm:pt modelId="{628ADC1E-1F88-984C-93D6-ED146F831003}" type="parTrans" cxnId="{FFCBAECC-7093-994A-ABCE-C959A47ABF6A}">
      <dgm:prSet/>
      <dgm:spPr/>
      <dgm:t>
        <a:bodyPr/>
        <a:lstStyle/>
        <a:p>
          <a:endParaRPr lang="zh-CN" altLang="en-US"/>
        </a:p>
      </dgm:t>
    </dgm:pt>
    <dgm:pt modelId="{78DAF556-25E5-3743-84F7-932E5DF38EDA}" type="sibTrans" cxnId="{FFCBAECC-7093-994A-ABCE-C959A47ABF6A}">
      <dgm:prSet/>
      <dgm:spPr/>
      <dgm:t>
        <a:bodyPr/>
        <a:lstStyle/>
        <a:p>
          <a:endParaRPr lang="zh-CN" altLang="en-US"/>
        </a:p>
      </dgm:t>
    </dgm:pt>
    <dgm:pt modelId="{69D2299B-7FD4-FF41-8C0D-5786CEF15ED0}">
      <dgm:prSet phldrT="[文本]"/>
      <dgm:spPr/>
      <dgm:t>
        <a:bodyPr/>
        <a:lstStyle/>
        <a:p>
          <a:r>
            <a:rPr lang="en-US" altLang="zh-CN" dirty="0" smtClean="0"/>
            <a:t>Queue</a:t>
          </a:r>
          <a:r>
            <a:rPr lang="zh-CN" altLang="en-US" dirty="0" smtClean="0"/>
            <a:t> </a:t>
          </a:r>
          <a:r>
            <a:rPr lang="en-US" altLang="zh-CN" dirty="0" smtClean="0"/>
            <a:t>Downloader</a:t>
          </a:r>
          <a:endParaRPr lang="zh-CN" altLang="en-US" dirty="0"/>
        </a:p>
      </dgm:t>
    </dgm:pt>
    <dgm:pt modelId="{F47E6DCF-FAC5-9243-A2EA-7C3C8CE1CB19}" type="parTrans" cxnId="{5AB9D5AD-0853-2A40-93F5-8BB1516F659C}">
      <dgm:prSet/>
      <dgm:spPr/>
      <dgm:t>
        <a:bodyPr/>
        <a:lstStyle/>
        <a:p>
          <a:endParaRPr lang="zh-CN" altLang="en-US"/>
        </a:p>
      </dgm:t>
    </dgm:pt>
    <dgm:pt modelId="{9EE48905-EC92-D44E-A393-F40E99975EA4}" type="sibTrans" cxnId="{5AB9D5AD-0853-2A40-93F5-8BB1516F659C}">
      <dgm:prSet/>
      <dgm:spPr/>
      <dgm:t>
        <a:bodyPr/>
        <a:lstStyle/>
        <a:p>
          <a:endParaRPr lang="zh-CN" altLang="en-US"/>
        </a:p>
      </dgm:t>
    </dgm:pt>
    <dgm:pt modelId="{7728F8FC-F809-AF42-B7CE-D8DF87171269}">
      <dgm:prSet phldrT="[文本]"/>
      <dgm:spPr/>
      <dgm:t>
        <a:bodyPr/>
        <a:lstStyle/>
        <a:p>
          <a:r>
            <a:rPr lang="zh-CN" altLang="en-US" dirty="0" smtClean="0"/>
            <a:t>系统层</a:t>
          </a:r>
          <a:endParaRPr lang="zh-CN" altLang="en-US" dirty="0"/>
        </a:p>
      </dgm:t>
    </dgm:pt>
    <dgm:pt modelId="{50591FD7-CE76-EB4D-9FD5-EBDFB8503FAE}" type="parTrans" cxnId="{392D180D-FD1E-8E4C-999A-A14DDC961EAA}">
      <dgm:prSet/>
      <dgm:spPr/>
      <dgm:t>
        <a:bodyPr/>
        <a:lstStyle/>
        <a:p>
          <a:endParaRPr lang="zh-CN" altLang="en-US"/>
        </a:p>
      </dgm:t>
    </dgm:pt>
    <dgm:pt modelId="{722112AA-58E6-914E-B206-38B9617C808A}" type="sibTrans" cxnId="{392D180D-FD1E-8E4C-999A-A14DDC961EAA}">
      <dgm:prSet/>
      <dgm:spPr/>
      <dgm:t>
        <a:bodyPr/>
        <a:lstStyle/>
        <a:p>
          <a:endParaRPr lang="zh-CN" altLang="en-US"/>
        </a:p>
      </dgm:t>
    </dgm:pt>
    <dgm:pt modelId="{BDD9E52E-10EE-DC42-A831-469DE400D342}">
      <dgm:prSet phldrT="[文本]"/>
      <dgm:spPr/>
      <dgm:t>
        <a:bodyPr/>
        <a:lstStyle/>
        <a:p>
          <a:r>
            <a:rPr lang="en-US" altLang="zh-CN" dirty="0" smtClean="0"/>
            <a:t>Clawer</a:t>
          </a:r>
          <a:r>
            <a:rPr lang="zh-CN" altLang="en-US" dirty="0" smtClean="0"/>
            <a:t> </a:t>
          </a:r>
          <a:r>
            <a:rPr lang="en-US" altLang="zh-CN" dirty="0" err="1" smtClean="0"/>
            <a:t>Config</a:t>
          </a:r>
          <a:endParaRPr lang="zh-CN" altLang="en-US" dirty="0"/>
        </a:p>
      </dgm:t>
    </dgm:pt>
    <dgm:pt modelId="{4FC3CA97-3249-F04F-8918-374D8B5C0C7E}" type="parTrans" cxnId="{1ACAE1A9-731F-D34E-9559-5E93E55C6FCF}">
      <dgm:prSet/>
      <dgm:spPr/>
      <dgm:t>
        <a:bodyPr/>
        <a:lstStyle/>
        <a:p>
          <a:endParaRPr lang="zh-CN" altLang="en-US"/>
        </a:p>
      </dgm:t>
    </dgm:pt>
    <dgm:pt modelId="{6B4623CE-C79D-FF47-BDAB-C72D24994071}" type="sibTrans" cxnId="{1ACAE1A9-731F-D34E-9559-5E93E55C6FCF}">
      <dgm:prSet/>
      <dgm:spPr/>
      <dgm:t>
        <a:bodyPr/>
        <a:lstStyle/>
        <a:p>
          <a:endParaRPr lang="zh-CN" altLang="en-US"/>
        </a:p>
      </dgm:t>
    </dgm:pt>
    <dgm:pt modelId="{E11F38AC-0FEE-504A-A521-C1E063D46D46}">
      <dgm:prSet phldrT="[文本]"/>
      <dgm:spPr/>
      <dgm:t>
        <a:bodyPr/>
        <a:lstStyle/>
        <a:p>
          <a:r>
            <a:rPr lang="en-US" altLang="zh-CN" dirty="0" smtClean="0"/>
            <a:t>Speed</a:t>
          </a:r>
          <a:r>
            <a:rPr lang="zh-CN" altLang="en-US" dirty="0" smtClean="0"/>
            <a:t> </a:t>
          </a:r>
          <a:r>
            <a:rPr lang="en-US" altLang="zh-CN" dirty="0" smtClean="0"/>
            <a:t>Limit</a:t>
          </a:r>
        </a:p>
      </dgm:t>
    </dgm:pt>
    <dgm:pt modelId="{F7467E65-FBD9-044A-9A89-A6D8E92DE6D1}" type="parTrans" cxnId="{12510F6D-108F-A84B-889C-268C79171627}">
      <dgm:prSet/>
      <dgm:spPr/>
      <dgm:t>
        <a:bodyPr/>
        <a:lstStyle/>
        <a:p>
          <a:endParaRPr lang="zh-CN" altLang="en-US"/>
        </a:p>
      </dgm:t>
    </dgm:pt>
    <dgm:pt modelId="{FF3D5F62-5976-9D42-BC09-7D5A26BF61FE}" type="sibTrans" cxnId="{12510F6D-108F-A84B-889C-268C79171627}">
      <dgm:prSet/>
      <dgm:spPr/>
      <dgm:t>
        <a:bodyPr/>
        <a:lstStyle/>
        <a:p>
          <a:endParaRPr lang="zh-CN" altLang="en-US"/>
        </a:p>
      </dgm:t>
    </dgm:pt>
    <dgm:pt modelId="{52EF5BF4-6C8E-B445-9297-FC67A437D84A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Merge</a:t>
          </a:r>
        </a:p>
      </dgm:t>
    </dgm:pt>
    <dgm:pt modelId="{320270CB-3FD3-654F-BB94-1263314C998A}" type="parTrans" cxnId="{9D337C9D-6724-1044-B8F8-BC7216C92E27}">
      <dgm:prSet/>
      <dgm:spPr/>
      <dgm:t>
        <a:bodyPr/>
        <a:lstStyle/>
        <a:p>
          <a:endParaRPr lang="zh-CN" altLang="en-US"/>
        </a:p>
      </dgm:t>
    </dgm:pt>
    <dgm:pt modelId="{7D20CCE0-D1EB-BF40-BC54-48413C37D7B1}" type="sibTrans" cxnId="{9D337C9D-6724-1044-B8F8-BC7216C92E27}">
      <dgm:prSet/>
      <dgm:spPr/>
      <dgm:t>
        <a:bodyPr/>
        <a:lstStyle/>
        <a:p>
          <a:endParaRPr lang="zh-CN" altLang="en-US"/>
        </a:p>
      </dgm:t>
    </dgm:pt>
    <dgm:pt modelId="{C69F0EB8-0F5A-7642-B48B-94294EF8C81B}">
      <dgm:prSet phldrT="[文本]"/>
      <dgm:spPr/>
      <dgm:t>
        <a:bodyPr/>
        <a:lstStyle/>
        <a:p>
          <a:r>
            <a:rPr lang="en-US" altLang="zh-CN" dirty="0" smtClean="0"/>
            <a:t>Task</a:t>
          </a:r>
          <a:r>
            <a:rPr lang="zh-CN" altLang="en-US" dirty="0" smtClean="0"/>
            <a:t> </a:t>
          </a:r>
          <a:r>
            <a:rPr lang="en-US" altLang="zh-CN" dirty="0" smtClean="0"/>
            <a:t>Monitor</a:t>
          </a:r>
        </a:p>
      </dgm:t>
    </dgm:pt>
    <dgm:pt modelId="{4A62FD80-3656-CC44-B7C3-7CEF8A595DE5}" type="parTrans" cxnId="{B0E73F28-24E2-5646-9ACD-DCC112BC8EC7}">
      <dgm:prSet/>
      <dgm:spPr/>
      <dgm:t>
        <a:bodyPr/>
        <a:lstStyle/>
        <a:p>
          <a:endParaRPr lang="zh-CN" altLang="en-US"/>
        </a:p>
      </dgm:t>
    </dgm:pt>
    <dgm:pt modelId="{BA0AA035-D591-8A45-8047-21F228DC0D43}" type="sibTrans" cxnId="{B0E73F28-24E2-5646-9ACD-DCC112BC8EC7}">
      <dgm:prSet/>
      <dgm:spPr/>
      <dgm:t>
        <a:bodyPr/>
        <a:lstStyle/>
        <a:p>
          <a:endParaRPr lang="zh-CN" altLang="en-US"/>
        </a:p>
      </dgm:t>
    </dgm:pt>
    <dgm:pt modelId="{F0E3DACF-F1F0-6D47-8BB5-016AA45B3D8E}">
      <dgm:prSet phldrT="[文本]"/>
      <dgm:spPr/>
      <dgm:t>
        <a:bodyPr/>
        <a:lstStyle/>
        <a:p>
          <a:r>
            <a:rPr lang="en-US" altLang="zh-CN" dirty="0" smtClean="0"/>
            <a:t>Runtime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</a:p>
      </dgm:t>
    </dgm:pt>
    <dgm:pt modelId="{8680DE8A-3017-7F46-8609-B5F6C699E229}" type="parTrans" cxnId="{BDD43A2F-947A-F448-8F17-B372E817C5E5}">
      <dgm:prSet/>
      <dgm:spPr/>
      <dgm:t>
        <a:bodyPr/>
        <a:lstStyle/>
        <a:p>
          <a:endParaRPr lang="zh-CN" altLang="en-US"/>
        </a:p>
      </dgm:t>
    </dgm:pt>
    <dgm:pt modelId="{C7756F94-0C87-1441-85CE-E560E2C3D5C2}" type="sibTrans" cxnId="{BDD43A2F-947A-F448-8F17-B372E817C5E5}">
      <dgm:prSet/>
      <dgm:spPr/>
      <dgm:t>
        <a:bodyPr/>
        <a:lstStyle/>
        <a:p>
          <a:endParaRPr lang="zh-CN" altLang="en-US"/>
        </a:p>
      </dgm:t>
    </dgm:pt>
    <dgm:pt modelId="{1C245A26-AE82-9244-8CA5-FC73281A8C51}">
      <dgm:prSet phldrT="[文本]"/>
      <dgm:spPr/>
      <dgm:t>
        <a:bodyPr/>
        <a:lstStyle/>
        <a:p>
          <a:r>
            <a:rPr lang="en-US" altLang="zh-CN" dirty="0" smtClean="0"/>
            <a:t>Monitor</a:t>
          </a:r>
          <a:r>
            <a:rPr lang="zh-CN" altLang="en-US" dirty="0" smtClean="0"/>
            <a:t> </a:t>
          </a:r>
          <a:r>
            <a:rPr lang="en-US" altLang="zh-CN" dirty="0" smtClean="0"/>
            <a:t>By</a:t>
          </a:r>
          <a:r>
            <a:rPr lang="zh-CN" altLang="en-US" dirty="0" smtClean="0"/>
            <a:t> </a:t>
          </a:r>
          <a:r>
            <a:rPr lang="en-US" altLang="zh-CN" dirty="0" smtClean="0"/>
            <a:t>Time</a:t>
          </a:r>
        </a:p>
      </dgm:t>
    </dgm:pt>
    <dgm:pt modelId="{D1A9A72E-911D-754E-94C5-CDDCF7185B10}" type="parTrans" cxnId="{33CCD060-CFD5-2F41-ADF0-5F8E5A6C76AC}">
      <dgm:prSet/>
      <dgm:spPr/>
      <dgm:t>
        <a:bodyPr/>
        <a:lstStyle/>
        <a:p>
          <a:endParaRPr lang="zh-CN" altLang="en-US"/>
        </a:p>
      </dgm:t>
    </dgm:pt>
    <dgm:pt modelId="{97B1A248-5A17-F746-B397-3AFB97AE9B1D}" type="sibTrans" cxnId="{33CCD060-CFD5-2F41-ADF0-5F8E5A6C76AC}">
      <dgm:prSet/>
      <dgm:spPr/>
      <dgm:t>
        <a:bodyPr/>
        <a:lstStyle/>
        <a:p>
          <a:endParaRPr lang="zh-CN" altLang="en-US"/>
        </a:p>
      </dgm:t>
    </dgm:pt>
    <dgm:pt modelId="{EDD7C517-A1CF-884E-8A15-113915FECEA4}">
      <dgm:prSet phldrT="[文本]"/>
      <dgm:spPr/>
      <dgm:t>
        <a:bodyPr/>
        <a:lstStyle/>
        <a:p>
          <a:r>
            <a:rPr lang="zh-CN" altLang="en-US" dirty="0" smtClean="0"/>
            <a:t>存储层</a:t>
          </a:r>
          <a:endParaRPr lang="en-US" altLang="zh-CN" dirty="0" smtClean="0"/>
        </a:p>
      </dgm:t>
    </dgm:pt>
    <dgm:pt modelId="{6B3A878A-0169-C949-AA1B-A0BE3AF92311}" type="parTrans" cxnId="{11674A22-4163-F44A-BCD3-752E0404CEB3}">
      <dgm:prSet/>
      <dgm:spPr/>
      <dgm:t>
        <a:bodyPr/>
        <a:lstStyle/>
        <a:p>
          <a:endParaRPr lang="zh-CN" altLang="en-US"/>
        </a:p>
      </dgm:t>
    </dgm:pt>
    <dgm:pt modelId="{4DE5F414-39B4-674D-969B-432B2BB17DF1}" type="sibTrans" cxnId="{11674A22-4163-F44A-BCD3-752E0404CEB3}">
      <dgm:prSet/>
      <dgm:spPr/>
      <dgm:t>
        <a:bodyPr/>
        <a:lstStyle/>
        <a:p>
          <a:endParaRPr lang="zh-CN" altLang="en-US"/>
        </a:p>
      </dgm:t>
    </dgm:pt>
    <dgm:pt modelId="{86F0FE77-9E53-B34B-B778-555C62988DC9}" type="pres">
      <dgm:prSet presAssocID="{7EE200F3-316A-6A48-B75A-96D17712E313}" presName="theList" presStyleCnt="0">
        <dgm:presLayoutVars>
          <dgm:dir/>
          <dgm:animLvl val="lvl"/>
          <dgm:resizeHandles val="exact"/>
        </dgm:presLayoutVars>
      </dgm:prSet>
      <dgm:spPr/>
    </dgm:pt>
    <dgm:pt modelId="{3C1970BD-4B79-7B46-B8DC-8394D769C616}" type="pres">
      <dgm:prSet presAssocID="{7728F8FC-F809-AF42-B7CE-D8DF87171269}" presName="compNode" presStyleCnt="0"/>
      <dgm:spPr/>
    </dgm:pt>
    <dgm:pt modelId="{2B255454-6DF0-7841-B473-CB8CDE1D251B}" type="pres">
      <dgm:prSet presAssocID="{7728F8FC-F809-AF42-B7CE-D8DF87171269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C2F95578-8D7E-744D-8933-8EAFB6A648A8}" type="pres">
      <dgm:prSet presAssocID="{7728F8FC-F809-AF42-B7CE-D8DF87171269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62F60686-7E49-E648-B56B-17BC301C1315}" type="pres">
      <dgm:prSet presAssocID="{7728F8FC-F809-AF42-B7CE-D8DF87171269}" presName="compChildNode" presStyleCnt="0"/>
      <dgm:spPr/>
    </dgm:pt>
    <dgm:pt modelId="{B0F69A68-D0EF-B649-ACDE-EBB7114CD43D}" type="pres">
      <dgm:prSet presAssocID="{7728F8FC-F809-AF42-B7CE-D8DF87171269}" presName="theInnerList" presStyleCnt="0"/>
      <dgm:spPr/>
    </dgm:pt>
    <dgm:pt modelId="{430D3A79-8B00-D746-A26B-46ABC12B0E5D}" type="pres">
      <dgm:prSet presAssocID="{BDD9E52E-10EE-DC42-A831-469DE400D342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BC5A2E-C3F8-3949-A64A-3519613F240D}" type="pres">
      <dgm:prSet presAssocID="{BDD9E52E-10EE-DC42-A831-469DE400D342}" presName="aSpace2" presStyleCnt="0"/>
      <dgm:spPr/>
    </dgm:pt>
    <dgm:pt modelId="{72A7A9FD-E064-1142-984B-491FC793881C}" type="pres">
      <dgm:prSet presAssocID="{E11F38AC-0FEE-504A-A521-C1E063D46D46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89D02-4140-8943-81F8-CAAA54CAE301}" type="pres">
      <dgm:prSet presAssocID="{E11F38AC-0FEE-504A-A521-C1E063D46D46}" presName="aSpace2" presStyleCnt="0"/>
      <dgm:spPr/>
    </dgm:pt>
    <dgm:pt modelId="{5A40EEB7-03D3-4548-9B23-0CBCE06DF199}" type="pres">
      <dgm:prSet presAssocID="{F0E3DACF-F1F0-6D47-8BB5-016AA45B3D8E}" presName="childNode" presStyleLbl="node1" presStyleIdx="2" presStyleCnt="18">
        <dgm:presLayoutVars>
          <dgm:bulletEnabled val="1"/>
        </dgm:presLayoutVars>
      </dgm:prSet>
      <dgm:spPr/>
    </dgm:pt>
    <dgm:pt modelId="{4C8C3EDC-BA8A-FF42-8BE5-AADDC5391168}" type="pres">
      <dgm:prSet presAssocID="{F0E3DACF-F1F0-6D47-8BB5-016AA45B3D8E}" presName="aSpace2" presStyleCnt="0"/>
      <dgm:spPr/>
    </dgm:pt>
    <dgm:pt modelId="{7EA37395-EB5D-7140-8A5F-56FCF4E054F8}" type="pres">
      <dgm:prSet presAssocID="{C69F0EB8-0F5A-7642-B48B-94294EF8C81B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4ECD2-9F2C-5C44-A192-2122B6C23478}" type="pres">
      <dgm:prSet presAssocID="{C69F0EB8-0F5A-7642-B48B-94294EF8C81B}" presName="aSpace2" presStyleCnt="0"/>
      <dgm:spPr/>
    </dgm:pt>
    <dgm:pt modelId="{C2C9EA5B-9B8E-6049-B065-24EDA61A84CC}" type="pres">
      <dgm:prSet presAssocID="{1C245A26-AE82-9244-8CA5-FC73281A8C51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CCAD0-3B3C-864E-9C80-9A1B2F5AE4BF}" type="pres">
      <dgm:prSet presAssocID="{7728F8FC-F809-AF42-B7CE-D8DF87171269}" presName="aSpace" presStyleCnt="0"/>
      <dgm:spPr/>
    </dgm:pt>
    <dgm:pt modelId="{F092854C-75C8-6A4E-B54F-3D0C8B90A99E}" type="pres">
      <dgm:prSet presAssocID="{EDD7C517-A1CF-884E-8A15-113915FECEA4}" presName="compNode" presStyleCnt="0"/>
      <dgm:spPr/>
    </dgm:pt>
    <dgm:pt modelId="{2FB03B2A-9D91-CC43-AD7E-AD4FE292DCEF}" type="pres">
      <dgm:prSet presAssocID="{EDD7C517-A1CF-884E-8A15-113915FECEA4}" presName="aNode" presStyleLbl="bgShp" presStyleIdx="1" presStyleCnt="4"/>
      <dgm:spPr/>
    </dgm:pt>
    <dgm:pt modelId="{4F2DAB1A-1177-8B43-BDFA-D38EDA788DBB}" type="pres">
      <dgm:prSet presAssocID="{EDD7C517-A1CF-884E-8A15-113915FECEA4}" presName="textNode" presStyleLbl="bgShp" presStyleIdx="1" presStyleCnt="4"/>
      <dgm:spPr/>
    </dgm:pt>
    <dgm:pt modelId="{39256283-39BB-DF4D-A4D1-B9F530F61146}" type="pres">
      <dgm:prSet presAssocID="{EDD7C517-A1CF-884E-8A15-113915FECEA4}" presName="compChildNode" presStyleCnt="0"/>
      <dgm:spPr/>
    </dgm:pt>
    <dgm:pt modelId="{FBD89D28-CB85-1847-8EC2-CFABC921C11D}" type="pres">
      <dgm:prSet presAssocID="{EDD7C517-A1CF-884E-8A15-113915FECEA4}" presName="theInnerList" presStyleCnt="0"/>
      <dgm:spPr/>
    </dgm:pt>
    <dgm:pt modelId="{8A76E9C8-4478-6545-9AF4-5D83D7DFCC8D}" type="pres">
      <dgm:prSet presAssocID="{5CA25B5A-697B-DE4B-B677-961FC6AE6A55}" presName="childNode" presStyleLbl="node1" presStyleIdx="5" presStyleCnt="18">
        <dgm:presLayoutVars>
          <dgm:bulletEnabled val="1"/>
        </dgm:presLayoutVars>
      </dgm:prSet>
      <dgm:spPr/>
    </dgm:pt>
    <dgm:pt modelId="{868D2A44-A199-2341-891E-547D3CB9F217}" type="pres">
      <dgm:prSet presAssocID="{5CA25B5A-697B-DE4B-B677-961FC6AE6A55}" presName="aSpace2" presStyleCnt="0"/>
      <dgm:spPr/>
    </dgm:pt>
    <dgm:pt modelId="{35EC403E-A57F-7941-A1A6-CD1E03EF24AA}" type="pres">
      <dgm:prSet presAssocID="{44E54848-1B21-2F48-8951-D7A6DC4FFDFA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05532-9668-0A43-945A-052F2686A096}" type="pres">
      <dgm:prSet presAssocID="{44E54848-1B21-2F48-8951-D7A6DC4FFDFA}" presName="aSpace2" presStyleCnt="0"/>
      <dgm:spPr/>
    </dgm:pt>
    <dgm:pt modelId="{06DD8998-7F2C-974D-AB3F-A2295724BA9D}" type="pres">
      <dgm:prSet presAssocID="{753D573B-08C4-F343-91A8-5E08D165EECF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B0249-856B-1341-9661-31514BD6559C}" type="pres">
      <dgm:prSet presAssocID="{EDD7C517-A1CF-884E-8A15-113915FECEA4}" presName="aSpace" presStyleCnt="0"/>
      <dgm:spPr/>
    </dgm:pt>
    <dgm:pt modelId="{A844A1E5-4288-6C49-B66A-8261B8CE812D}" type="pres">
      <dgm:prSet presAssocID="{FBC9439A-708E-ED4A-AA62-3197B75C272E}" presName="compNode" presStyleCnt="0"/>
      <dgm:spPr/>
    </dgm:pt>
    <dgm:pt modelId="{391ACA3C-6E29-0141-9BBD-21AFFD567A3E}" type="pres">
      <dgm:prSet presAssocID="{FBC9439A-708E-ED4A-AA62-3197B75C272E}" presName="aNode" presStyleLbl="bgShp" presStyleIdx="2" presStyleCnt="4"/>
      <dgm:spPr/>
    </dgm:pt>
    <dgm:pt modelId="{797B15E8-E096-3645-B6CB-920F2E9372AB}" type="pres">
      <dgm:prSet presAssocID="{FBC9439A-708E-ED4A-AA62-3197B75C272E}" presName="textNode" presStyleLbl="bgShp" presStyleIdx="2" presStyleCnt="4"/>
      <dgm:spPr/>
    </dgm:pt>
    <dgm:pt modelId="{85C3F242-596F-1149-905A-2640CC333CBE}" type="pres">
      <dgm:prSet presAssocID="{FBC9439A-708E-ED4A-AA62-3197B75C272E}" presName="compChildNode" presStyleCnt="0"/>
      <dgm:spPr/>
    </dgm:pt>
    <dgm:pt modelId="{CF09D992-630B-234A-8A73-3EE160B41FD2}" type="pres">
      <dgm:prSet presAssocID="{FBC9439A-708E-ED4A-AA62-3197B75C272E}" presName="theInnerList" presStyleCnt="0"/>
      <dgm:spPr/>
    </dgm:pt>
    <dgm:pt modelId="{C7C30755-D8F3-FF4A-A63F-E12F15757E19}" type="pres">
      <dgm:prSet presAssocID="{1CE84AF8-D76F-6444-A18E-2F74CC556B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CC07FA-0FA7-D044-B5B9-1B546CB8EA22}" type="pres">
      <dgm:prSet presAssocID="{1CE84AF8-D76F-6444-A18E-2F74CC556B43}" presName="aSpace2" presStyleCnt="0"/>
      <dgm:spPr/>
    </dgm:pt>
    <dgm:pt modelId="{FB880073-34E0-594D-A7C5-DDECCB09B1B7}" type="pres">
      <dgm:prSet presAssocID="{566094DD-E6E6-0F48-9D7A-D7278ECBE11E}" presName="childNode" presStyleLbl="node1" presStyleIdx="9" presStyleCnt="18">
        <dgm:presLayoutVars>
          <dgm:bulletEnabled val="1"/>
        </dgm:presLayoutVars>
      </dgm:prSet>
      <dgm:spPr/>
    </dgm:pt>
    <dgm:pt modelId="{7DC180BD-CED4-1E44-8BC5-85CCCE6E5E3A}" type="pres">
      <dgm:prSet presAssocID="{566094DD-E6E6-0F48-9D7A-D7278ECBE11E}" presName="aSpace2" presStyleCnt="0"/>
      <dgm:spPr/>
    </dgm:pt>
    <dgm:pt modelId="{6A734701-DCE1-8B47-954D-E9F2888DA0C0}" type="pres">
      <dgm:prSet presAssocID="{B2F6A4A8-A6FB-B342-BC87-1F447FD037F5}" presName="childNode" presStyleLbl="node1" presStyleIdx="10" presStyleCnt="18">
        <dgm:presLayoutVars>
          <dgm:bulletEnabled val="1"/>
        </dgm:presLayoutVars>
      </dgm:prSet>
      <dgm:spPr/>
    </dgm:pt>
    <dgm:pt modelId="{A7E528B9-A44E-0D43-A63F-7A8A2909EEDC}" type="pres">
      <dgm:prSet presAssocID="{B2F6A4A8-A6FB-B342-BC87-1F447FD037F5}" presName="aSpace2" presStyleCnt="0"/>
      <dgm:spPr/>
    </dgm:pt>
    <dgm:pt modelId="{0CD42978-11A4-944D-8108-9E043FCC5B89}" type="pres">
      <dgm:prSet presAssocID="{C1EBCC25-6C76-DF42-BF5E-E2BB651A2AF3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1D8B7-5B9C-B347-A0A6-C990E7EE9B19}" type="pres">
      <dgm:prSet presAssocID="{C1EBCC25-6C76-DF42-BF5E-E2BB651A2AF3}" presName="aSpace2" presStyleCnt="0"/>
      <dgm:spPr/>
    </dgm:pt>
    <dgm:pt modelId="{EDD059DA-466E-5B43-8444-083A6F173350}" type="pres">
      <dgm:prSet presAssocID="{52EF5BF4-6C8E-B445-9297-FC67A437D84A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05DA2-D4F3-9D49-9CCF-AF33000EA849}" type="pres">
      <dgm:prSet presAssocID="{FBC9439A-708E-ED4A-AA62-3197B75C272E}" presName="aSpace" presStyleCnt="0"/>
      <dgm:spPr/>
    </dgm:pt>
    <dgm:pt modelId="{E7C01658-5DC1-7F4C-953F-976214095D7F}" type="pres">
      <dgm:prSet presAssocID="{7BC6BD9B-D993-4C4D-9469-E7F956D4DE73}" presName="compNode" presStyleCnt="0"/>
      <dgm:spPr/>
    </dgm:pt>
    <dgm:pt modelId="{7A75B76C-3583-B543-897B-1942274051E3}" type="pres">
      <dgm:prSet presAssocID="{7BC6BD9B-D993-4C4D-9469-E7F956D4DE73}" presName="aNode" presStyleLbl="bgShp" presStyleIdx="3" presStyleCnt="4"/>
      <dgm:spPr/>
    </dgm:pt>
    <dgm:pt modelId="{E0F1C4E7-6CD0-9A46-94B8-5E6EBF782739}" type="pres">
      <dgm:prSet presAssocID="{7BC6BD9B-D993-4C4D-9469-E7F956D4DE73}" presName="textNode" presStyleLbl="bgShp" presStyleIdx="3" presStyleCnt="4"/>
      <dgm:spPr/>
    </dgm:pt>
    <dgm:pt modelId="{C87E95B8-EF17-4146-925E-F3D797C8747C}" type="pres">
      <dgm:prSet presAssocID="{7BC6BD9B-D993-4C4D-9469-E7F956D4DE73}" presName="compChildNode" presStyleCnt="0"/>
      <dgm:spPr/>
    </dgm:pt>
    <dgm:pt modelId="{748884AD-8370-E847-A369-470E81627995}" type="pres">
      <dgm:prSet presAssocID="{7BC6BD9B-D993-4C4D-9469-E7F956D4DE73}" presName="theInnerList" presStyleCnt="0"/>
      <dgm:spPr/>
    </dgm:pt>
    <dgm:pt modelId="{1408DFF3-0E51-3A41-BE2E-417A0C94E378}" type="pres">
      <dgm:prSet presAssocID="{28163AE2-586B-6148-892E-8AE899D58E51}" presName="childNode" presStyleLbl="node1" presStyleIdx="13" presStyleCnt="18">
        <dgm:presLayoutVars>
          <dgm:bulletEnabled val="1"/>
        </dgm:presLayoutVars>
      </dgm:prSet>
      <dgm:spPr/>
    </dgm:pt>
    <dgm:pt modelId="{69626E59-3B23-094D-9836-75452D9140BB}" type="pres">
      <dgm:prSet presAssocID="{28163AE2-586B-6148-892E-8AE899D58E51}" presName="aSpace2" presStyleCnt="0"/>
      <dgm:spPr/>
    </dgm:pt>
    <dgm:pt modelId="{0395F3E0-425A-0041-B17B-EB8B9AAFF4A7}" type="pres">
      <dgm:prSet presAssocID="{96990409-DFC5-404A-BA2B-DA78FA91FAAA}" presName="childNode" presStyleLbl="node1" presStyleIdx="14" presStyleCnt="18">
        <dgm:presLayoutVars>
          <dgm:bulletEnabled val="1"/>
        </dgm:presLayoutVars>
      </dgm:prSet>
      <dgm:spPr/>
    </dgm:pt>
    <dgm:pt modelId="{AA038C34-79F3-DE4D-8773-4DF8DD6BC7C0}" type="pres">
      <dgm:prSet presAssocID="{96990409-DFC5-404A-BA2B-DA78FA91FAAA}" presName="aSpace2" presStyleCnt="0"/>
      <dgm:spPr/>
    </dgm:pt>
    <dgm:pt modelId="{D1914A03-D9EC-BB4D-8E02-DE9F1B789595}" type="pres">
      <dgm:prSet presAssocID="{273F587A-9CBE-754F-A820-706CA5F79D81}" presName="childNode" presStyleLbl="node1" presStyleIdx="15" presStyleCnt="18">
        <dgm:presLayoutVars>
          <dgm:bulletEnabled val="1"/>
        </dgm:presLayoutVars>
      </dgm:prSet>
      <dgm:spPr/>
    </dgm:pt>
    <dgm:pt modelId="{958AAEC8-C017-7341-A014-1E46676A07D7}" type="pres">
      <dgm:prSet presAssocID="{273F587A-9CBE-754F-A820-706CA5F79D81}" presName="aSpace2" presStyleCnt="0"/>
      <dgm:spPr/>
    </dgm:pt>
    <dgm:pt modelId="{C7643EEB-954C-7546-91D2-09942511A8CA}" type="pres">
      <dgm:prSet presAssocID="{5BCBBCAA-C697-D244-8FA0-B1D8756644C7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1A9F2-3B45-824D-99B5-5795AF1332CA}" type="pres">
      <dgm:prSet presAssocID="{5BCBBCAA-C697-D244-8FA0-B1D8756644C7}" presName="aSpace2" presStyleCnt="0"/>
      <dgm:spPr/>
    </dgm:pt>
    <dgm:pt modelId="{4B8DE19E-F616-BD45-B64F-E5698C03FFEE}" type="pres">
      <dgm:prSet presAssocID="{69D2299B-7FD4-FF41-8C0D-5786CEF15ED0}" presName="childNode" presStyleLbl="node1" presStyleIdx="17" presStyleCnt="18">
        <dgm:presLayoutVars>
          <dgm:bulletEnabled val="1"/>
        </dgm:presLayoutVars>
      </dgm:prSet>
      <dgm:spPr/>
    </dgm:pt>
  </dgm:ptLst>
  <dgm:cxnLst>
    <dgm:cxn modelId="{67A137ED-0797-A647-A517-155DFFA4A02E}" type="presOf" srcId="{44E54848-1B21-2F48-8951-D7A6DC4FFDFA}" destId="{35EC403E-A57F-7941-A1A6-CD1E03EF24AA}" srcOrd="0" destOrd="0" presId="urn:microsoft.com/office/officeart/2005/8/layout/lProcess2"/>
    <dgm:cxn modelId="{4B892EA5-739E-CF47-A49E-999223A87867}" srcId="{FBC9439A-708E-ED4A-AA62-3197B75C272E}" destId="{C1EBCC25-6C76-DF42-BF5E-E2BB651A2AF3}" srcOrd="3" destOrd="0" parTransId="{47C46981-B148-F84B-88C9-FD49D4B1D54B}" sibTransId="{F1D8E571-009E-B946-ADEB-23CA67BEAC83}"/>
    <dgm:cxn modelId="{309084F2-4B4B-0447-B315-F5B0A270D5A6}" type="presOf" srcId="{5CA25B5A-697B-DE4B-B677-961FC6AE6A55}" destId="{8A76E9C8-4478-6545-9AF4-5D83D7DFCC8D}" srcOrd="0" destOrd="0" presId="urn:microsoft.com/office/officeart/2005/8/layout/lProcess2"/>
    <dgm:cxn modelId="{1ACAE1A9-731F-D34E-9559-5E93E55C6FCF}" srcId="{7728F8FC-F809-AF42-B7CE-D8DF87171269}" destId="{BDD9E52E-10EE-DC42-A831-469DE400D342}" srcOrd="0" destOrd="0" parTransId="{4FC3CA97-3249-F04F-8918-374D8B5C0C7E}" sibTransId="{6B4623CE-C79D-FF47-BDAB-C72D24994071}"/>
    <dgm:cxn modelId="{EC51DD65-25B8-B641-B47C-BF3D0DF9B297}" type="presOf" srcId="{BDD9E52E-10EE-DC42-A831-469DE400D342}" destId="{430D3A79-8B00-D746-A26B-46ABC12B0E5D}" srcOrd="0" destOrd="0" presId="urn:microsoft.com/office/officeart/2005/8/layout/lProcess2"/>
    <dgm:cxn modelId="{9C41B1AE-5B60-4348-AC12-D3D556ED8C77}" type="presOf" srcId="{7EE200F3-316A-6A48-B75A-96D17712E313}" destId="{86F0FE77-9E53-B34B-B778-555C62988DC9}" srcOrd="0" destOrd="0" presId="urn:microsoft.com/office/officeart/2005/8/layout/lProcess2"/>
    <dgm:cxn modelId="{7642AFAB-B3E3-F44D-A13C-2CE456D500A7}" type="presOf" srcId="{EDD7C517-A1CF-884E-8A15-113915FECEA4}" destId="{2FB03B2A-9D91-CC43-AD7E-AD4FE292DCEF}" srcOrd="0" destOrd="0" presId="urn:microsoft.com/office/officeart/2005/8/layout/lProcess2"/>
    <dgm:cxn modelId="{B62C1430-B8DF-8F40-BA3D-CC80D439B36C}" type="presOf" srcId="{7BC6BD9B-D993-4C4D-9469-E7F956D4DE73}" destId="{E0F1C4E7-6CD0-9A46-94B8-5E6EBF782739}" srcOrd="1" destOrd="0" presId="urn:microsoft.com/office/officeart/2005/8/layout/lProcess2"/>
    <dgm:cxn modelId="{8EF4F52C-48B9-BE4E-A34A-6829DF6A1D7A}" type="presOf" srcId="{7BC6BD9B-D993-4C4D-9469-E7F956D4DE73}" destId="{7A75B76C-3583-B543-897B-1942274051E3}" srcOrd="0" destOrd="0" presId="urn:microsoft.com/office/officeart/2005/8/layout/lProcess2"/>
    <dgm:cxn modelId="{BDD43A2F-947A-F448-8F17-B372E817C5E5}" srcId="{7728F8FC-F809-AF42-B7CE-D8DF87171269}" destId="{F0E3DACF-F1F0-6D47-8BB5-016AA45B3D8E}" srcOrd="2" destOrd="0" parTransId="{8680DE8A-3017-7F46-8609-B5F6C699E229}" sibTransId="{C7756F94-0C87-1441-85CE-E560E2C3D5C2}"/>
    <dgm:cxn modelId="{C1C819FA-AD13-3D4D-A877-FCBE72C72C34}" type="presOf" srcId="{7728F8FC-F809-AF42-B7CE-D8DF87171269}" destId="{C2F95578-8D7E-744D-8933-8EAFB6A648A8}" srcOrd="1" destOrd="0" presId="urn:microsoft.com/office/officeart/2005/8/layout/lProcess2"/>
    <dgm:cxn modelId="{7A5555BE-5C1D-5744-9313-458DC5503601}" srcId="{FBC9439A-708E-ED4A-AA62-3197B75C272E}" destId="{566094DD-E6E6-0F48-9D7A-D7278ECBE11E}" srcOrd="1" destOrd="0" parTransId="{E9D555F3-35B3-2E43-A72B-82A8A56AF581}" sibTransId="{8A2E53E3-FB84-264D-889C-04853DD11B47}"/>
    <dgm:cxn modelId="{DCE4F35A-BAD5-3642-BDD9-7156BAA133B1}" type="presOf" srcId="{B2F6A4A8-A6FB-B342-BC87-1F447FD037F5}" destId="{6A734701-DCE1-8B47-954D-E9F2888DA0C0}" srcOrd="0" destOrd="0" presId="urn:microsoft.com/office/officeart/2005/8/layout/lProcess2"/>
    <dgm:cxn modelId="{9D337C9D-6724-1044-B8F8-BC7216C92E27}" srcId="{FBC9439A-708E-ED4A-AA62-3197B75C272E}" destId="{52EF5BF4-6C8E-B445-9297-FC67A437D84A}" srcOrd="4" destOrd="0" parTransId="{320270CB-3FD3-654F-BB94-1263314C998A}" sibTransId="{7D20CCE0-D1EB-BF40-BC54-48413C37D7B1}"/>
    <dgm:cxn modelId="{C20ACAF8-9F19-0149-ADF1-762B65A22059}" type="presOf" srcId="{28163AE2-586B-6148-892E-8AE899D58E51}" destId="{1408DFF3-0E51-3A41-BE2E-417A0C94E378}" srcOrd="0" destOrd="0" presId="urn:microsoft.com/office/officeart/2005/8/layout/lProcess2"/>
    <dgm:cxn modelId="{D2C8DDEA-E1BD-C24E-B500-C0E72E940CA7}" type="presOf" srcId="{FBC9439A-708E-ED4A-AA62-3197B75C272E}" destId="{797B15E8-E096-3645-B6CB-920F2E9372AB}" srcOrd="1" destOrd="0" presId="urn:microsoft.com/office/officeart/2005/8/layout/lProcess2"/>
    <dgm:cxn modelId="{AEEC03AD-7E8A-8E4A-B1D1-70B40B64698F}" type="presOf" srcId="{69D2299B-7FD4-FF41-8C0D-5786CEF15ED0}" destId="{4B8DE19E-F616-BD45-B64F-E5698C03FFEE}" srcOrd="0" destOrd="0" presId="urn:microsoft.com/office/officeart/2005/8/layout/lProcess2"/>
    <dgm:cxn modelId="{33CCD060-CFD5-2F41-ADF0-5F8E5A6C76AC}" srcId="{7728F8FC-F809-AF42-B7CE-D8DF87171269}" destId="{1C245A26-AE82-9244-8CA5-FC73281A8C51}" srcOrd="4" destOrd="0" parTransId="{D1A9A72E-911D-754E-94C5-CDDCF7185B10}" sibTransId="{97B1A248-5A17-F746-B397-3AFB97AE9B1D}"/>
    <dgm:cxn modelId="{7E195C67-819E-E64E-AF05-1F02D40B7CE1}" srcId="{7BC6BD9B-D993-4C4D-9469-E7F956D4DE73}" destId="{96990409-DFC5-404A-BA2B-DA78FA91FAAA}" srcOrd="1" destOrd="0" parTransId="{1029EC48-18C0-144E-95BB-36A1450F0995}" sibTransId="{09649322-0418-D84E-B2BD-A8AB025689E2}"/>
    <dgm:cxn modelId="{11674A22-4163-F44A-BCD3-752E0404CEB3}" srcId="{7EE200F3-316A-6A48-B75A-96D17712E313}" destId="{EDD7C517-A1CF-884E-8A15-113915FECEA4}" srcOrd="1" destOrd="0" parTransId="{6B3A878A-0169-C949-AA1B-A0BE3AF92311}" sibTransId="{4DE5F414-39B4-674D-969B-432B2BB17DF1}"/>
    <dgm:cxn modelId="{1CAAE5FA-CA25-4A49-848A-3128ACB511E1}" type="presOf" srcId="{753D573B-08C4-F343-91A8-5E08D165EECF}" destId="{06DD8998-7F2C-974D-AB3F-A2295724BA9D}" srcOrd="0" destOrd="0" presId="urn:microsoft.com/office/officeart/2005/8/layout/lProcess2"/>
    <dgm:cxn modelId="{B0E73F28-24E2-5646-9ACD-DCC112BC8EC7}" srcId="{7728F8FC-F809-AF42-B7CE-D8DF87171269}" destId="{C69F0EB8-0F5A-7642-B48B-94294EF8C81B}" srcOrd="3" destOrd="0" parTransId="{4A62FD80-3656-CC44-B7C3-7CEF8A595DE5}" sibTransId="{BA0AA035-D591-8A45-8047-21F228DC0D43}"/>
    <dgm:cxn modelId="{BD95021E-BF76-4D4A-A276-77CC6EFE7089}" srcId="{FBC9439A-708E-ED4A-AA62-3197B75C272E}" destId="{B2F6A4A8-A6FB-B342-BC87-1F447FD037F5}" srcOrd="2" destOrd="0" parTransId="{81469143-8AD2-1646-B9F6-1B6FCA4B0214}" sibTransId="{53764F56-901C-F54E-BEFE-F0FF501834D2}"/>
    <dgm:cxn modelId="{5AB9D5AD-0853-2A40-93F5-8BB1516F659C}" srcId="{7BC6BD9B-D993-4C4D-9469-E7F956D4DE73}" destId="{69D2299B-7FD4-FF41-8C0D-5786CEF15ED0}" srcOrd="4" destOrd="0" parTransId="{F47E6DCF-FAC5-9243-A2EA-7C3C8CE1CB19}" sibTransId="{9EE48905-EC92-D44E-A393-F40E99975EA4}"/>
    <dgm:cxn modelId="{1B63A415-1B51-9D45-8F26-854E7865D201}" type="presOf" srcId="{273F587A-9CBE-754F-A820-706CA5F79D81}" destId="{D1914A03-D9EC-BB4D-8E02-DE9F1B789595}" srcOrd="0" destOrd="0" presId="urn:microsoft.com/office/officeart/2005/8/layout/lProcess2"/>
    <dgm:cxn modelId="{78BFF59F-F3D8-3844-BB32-841AD19D6E2C}" type="presOf" srcId="{E11F38AC-0FEE-504A-A521-C1E063D46D46}" destId="{72A7A9FD-E064-1142-984B-491FC793881C}" srcOrd="0" destOrd="0" presId="urn:microsoft.com/office/officeart/2005/8/layout/lProcess2"/>
    <dgm:cxn modelId="{ADC33F26-BF5E-5341-9AA5-335C99A73508}" type="presOf" srcId="{7728F8FC-F809-AF42-B7CE-D8DF87171269}" destId="{2B255454-6DF0-7841-B473-CB8CDE1D251B}" srcOrd="0" destOrd="0" presId="urn:microsoft.com/office/officeart/2005/8/layout/lProcess2"/>
    <dgm:cxn modelId="{03B36A40-E9B1-3B45-A484-C46F6182A92D}" srcId="{7BC6BD9B-D993-4C4D-9469-E7F956D4DE73}" destId="{28163AE2-586B-6148-892E-8AE899D58E51}" srcOrd="0" destOrd="0" parTransId="{A9A6D446-9DB4-4B41-9FF8-7D8CD0FE47A0}" sibTransId="{F8BCE439-B012-C34E-AD80-DA0F310BAFDD}"/>
    <dgm:cxn modelId="{BD7E77AA-09AD-7C4C-BFD1-851FFFD57131}" srcId="{EDD7C517-A1CF-884E-8A15-113915FECEA4}" destId="{753D573B-08C4-F343-91A8-5E08D165EECF}" srcOrd="2" destOrd="0" parTransId="{9BE1EFA5-6376-CC4E-BC4A-C711B366D51E}" sibTransId="{D5A83BD4-2929-F342-9D5F-EDB4C454D467}"/>
    <dgm:cxn modelId="{0BA27FD6-0888-964E-8AB4-858FF83DB31F}" type="presOf" srcId="{566094DD-E6E6-0F48-9D7A-D7278ECBE11E}" destId="{FB880073-34E0-594D-A7C5-DDECCB09B1B7}" srcOrd="0" destOrd="0" presId="urn:microsoft.com/office/officeart/2005/8/layout/lProcess2"/>
    <dgm:cxn modelId="{27889C18-C8CD-7B4D-8BAE-D3C4E22221D5}" type="presOf" srcId="{5BCBBCAA-C697-D244-8FA0-B1D8756644C7}" destId="{C7643EEB-954C-7546-91D2-09942511A8CA}" srcOrd="0" destOrd="0" presId="urn:microsoft.com/office/officeart/2005/8/layout/lProcess2"/>
    <dgm:cxn modelId="{12510F6D-108F-A84B-889C-268C79171627}" srcId="{7728F8FC-F809-AF42-B7CE-D8DF87171269}" destId="{E11F38AC-0FEE-504A-A521-C1E063D46D46}" srcOrd="1" destOrd="0" parTransId="{F7467E65-FBD9-044A-9A89-A6D8E92DE6D1}" sibTransId="{FF3D5F62-5976-9D42-BC09-7D5A26BF61FE}"/>
    <dgm:cxn modelId="{80E31C74-C239-714B-80E0-4E756AB0AC80}" type="presOf" srcId="{C1EBCC25-6C76-DF42-BF5E-E2BB651A2AF3}" destId="{0CD42978-11A4-944D-8108-9E043FCC5B89}" srcOrd="0" destOrd="0" presId="urn:microsoft.com/office/officeart/2005/8/layout/lProcess2"/>
    <dgm:cxn modelId="{FFCBAECC-7093-994A-ABCE-C959A47ABF6A}" srcId="{7BC6BD9B-D993-4C4D-9469-E7F956D4DE73}" destId="{5BCBBCAA-C697-D244-8FA0-B1D8756644C7}" srcOrd="3" destOrd="0" parTransId="{628ADC1E-1F88-984C-93D6-ED146F831003}" sibTransId="{78DAF556-25E5-3743-84F7-932E5DF38EDA}"/>
    <dgm:cxn modelId="{86AFC55E-8D4B-7144-86B6-1CAD832FB165}" srcId="{7EE200F3-316A-6A48-B75A-96D17712E313}" destId="{7BC6BD9B-D993-4C4D-9469-E7F956D4DE73}" srcOrd="3" destOrd="0" parTransId="{961AA3B5-8AC8-474D-936A-985D6AD128D9}" sibTransId="{FBF0FF11-3CCE-C940-915B-2DA2706B89F7}"/>
    <dgm:cxn modelId="{392D180D-FD1E-8E4C-999A-A14DDC961EAA}" srcId="{7EE200F3-316A-6A48-B75A-96D17712E313}" destId="{7728F8FC-F809-AF42-B7CE-D8DF87171269}" srcOrd="0" destOrd="0" parTransId="{50591FD7-CE76-EB4D-9FD5-EBDFB8503FAE}" sibTransId="{722112AA-58E6-914E-B206-38B9617C808A}"/>
    <dgm:cxn modelId="{8EB724D8-9F70-B64F-AC54-41F07E5EC321}" srcId="{EDD7C517-A1CF-884E-8A15-113915FECEA4}" destId="{5CA25B5A-697B-DE4B-B677-961FC6AE6A55}" srcOrd="0" destOrd="0" parTransId="{0AFCE6AD-887F-E445-B6AB-F2B7686C752C}" sibTransId="{BDCD9ED3-84AE-2C43-92EF-B2CDEBF5BCF3}"/>
    <dgm:cxn modelId="{561759DF-AE1F-E54C-9179-09B4CAC403F9}" type="presOf" srcId="{1C245A26-AE82-9244-8CA5-FC73281A8C51}" destId="{C2C9EA5B-9B8E-6049-B065-24EDA61A84CC}" srcOrd="0" destOrd="0" presId="urn:microsoft.com/office/officeart/2005/8/layout/lProcess2"/>
    <dgm:cxn modelId="{F8A600B5-DBF3-5D4F-AD5F-70313D69194C}" type="presOf" srcId="{F0E3DACF-F1F0-6D47-8BB5-016AA45B3D8E}" destId="{5A40EEB7-03D3-4548-9B23-0CBCE06DF199}" srcOrd="0" destOrd="0" presId="urn:microsoft.com/office/officeart/2005/8/layout/lProcess2"/>
    <dgm:cxn modelId="{B802B19A-79ED-5C45-A3A0-0D1BBACB5DDC}" type="presOf" srcId="{52EF5BF4-6C8E-B445-9297-FC67A437D84A}" destId="{EDD059DA-466E-5B43-8444-083A6F173350}" srcOrd="0" destOrd="0" presId="urn:microsoft.com/office/officeart/2005/8/layout/lProcess2"/>
    <dgm:cxn modelId="{35FF05F4-3DFA-2540-B3D3-2AA36474601B}" type="presOf" srcId="{96990409-DFC5-404A-BA2B-DA78FA91FAAA}" destId="{0395F3E0-425A-0041-B17B-EB8B9AAFF4A7}" srcOrd="0" destOrd="0" presId="urn:microsoft.com/office/officeart/2005/8/layout/lProcess2"/>
    <dgm:cxn modelId="{7743CBE7-53B8-B445-9749-1D2BE7646876}" type="presOf" srcId="{EDD7C517-A1CF-884E-8A15-113915FECEA4}" destId="{4F2DAB1A-1177-8B43-BDFA-D38EDA788DBB}" srcOrd="1" destOrd="0" presId="urn:microsoft.com/office/officeart/2005/8/layout/lProcess2"/>
    <dgm:cxn modelId="{AD9C1E4A-0BC0-5C41-A317-7ACB5735EFA0}" srcId="{7BC6BD9B-D993-4C4D-9469-E7F956D4DE73}" destId="{273F587A-9CBE-754F-A820-706CA5F79D81}" srcOrd="2" destOrd="0" parTransId="{71DC7567-91D0-3A45-BEDC-2B746F6F0333}" sibTransId="{B184514C-7D5B-2B49-B0D8-23AF677ABD33}"/>
    <dgm:cxn modelId="{E379E435-D370-E94D-AFC6-2FBC47C32679}" srcId="{FBC9439A-708E-ED4A-AA62-3197B75C272E}" destId="{1CE84AF8-D76F-6444-A18E-2F74CC556B43}" srcOrd="0" destOrd="0" parTransId="{51E157C2-0F3E-134C-99C2-F4C9CA9E983C}" sibTransId="{FC9F306B-90DB-F74C-9CD5-31D756326477}"/>
    <dgm:cxn modelId="{DA033F57-C579-6447-8DE5-DCB23BD553A3}" type="presOf" srcId="{FBC9439A-708E-ED4A-AA62-3197B75C272E}" destId="{391ACA3C-6E29-0141-9BBD-21AFFD567A3E}" srcOrd="0" destOrd="0" presId="urn:microsoft.com/office/officeart/2005/8/layout/lProcess2"/>
    <dgm:cxn modelId="{32913928-363B-4B46-8958-EBD9BDF764A2}" srcId="{EDD7C517-A1CF-884E-8A15-113915FECEA4}" destId="{44E54848-1B21-2F48-8951-D7A6DC4FFDFA}" srcOrd="1" destOrd="0" parTransId="{D1F13996-5843-4144-B9DB-643CD7677C75}" sibTransId="{8B1B7177-7004-CA4C-B703-9FE5AA376161}"/>
    <dgm:cxn modelId="{BAB88B65-9659-3641-A565-01685512A9D6}" type="presOf" srcId="{C69F0EB8-0F5A-7642-B48B-94294EF8C81B}" destId="{7EA37395-EB5D-7140-8A5F-56FCF4E054F8}" srcOrd="0" destOrd="0" presId="urn:microsoft.com/office/officeart/2005/8/layout/lProcess2"/>
    <dgm:cxn modelId="{1BD46D28-3F22-0B47-9192-1883EFEF4529}" srcId="{7EE200F3-316A-6A48-B75A-96D17712E313}" destId="{FBC9439A-708E-ED4A-AA62-3197B75C272E}" srcOrd="2" destOrd="0" parTransId="{04988BFD-304D-6E46-95C0-0190E76DA214}" sibTransId="{37EA1697-15CD-234F-B6D2-501720B9C8AF}"/>
    <dgm:cxn modelId="{7E2C4A3A-BC4D-0E40-97C8-37212F4437AD}" type="presOf" srcId="{1CE84AF8-D76F-6444-A18E-2F74CC556B43}" destId="{C7C30755-D8F3-FF4A-A63F-E12F15757E19}" srcOrd="0" destOrd="0" presId="urn:microsoft.com/office/officeart/2005/8/layout/lProcess2"/>
    <dgm:cxn modelId="{946B31D5-1AF9-1440-9E84-813003E7A670}" type="presParOf" srcId="{86F0FE77-9E53-B34B-B778-555C62988DC9}" destId="{3C1970BD-4B79-7B46-B8DC-8394D769C616}" srcOrd="0" destOrd="0" presId="urn:microsoft.com/office/officeart/2005/8/layout/lProcess2"/>
    <dgm:cxn modelId="{D6B22DCE-58A7-E349-BE56-4E190CF4B0A4}" type="presParOf" srcId="{3C1970BD-4B79-7B46-B8DC-8394D769C616}" destId="{2B255454-6DF0-7841-B473-CB8CDE1D251B}" srcOrd="0" destOrd="0" presId="urn:microsoft.com/office/officeart/2005/8/layout/lProcess2"/>
    <dgm:cxn modelId="{97676FE2-23FA-1C4F-9710-85B7B4FFED09}" type="presParOf" srcId="{3C1970BD-4B79-7B46-B8DC-8394D769C616}" destId="{C2F95578-8D7E-744D-8933-8EAFB6A648A8}" srcOrd="1" destOrd="0" presId="urn:microsoft.com/office/officeart/2005/8/layout/lProcess2"/>
    <dgm:cxn modelId="{FC46049F-667B-5846-8E8D-4B6F5E3CC251}" type="presParOf" srcId="{3C1970BD-4B79-7B46-B8DC-8394D769C616}" destId="{62F60686-7E49-E648-B56B-17BC301C1315}" srcOrd="2" destOrd="0" presId="urn:microsoft.com/office/officeart/2005/8/layout/lProcess2"/>
    <dgm:cxn modelId="{A1FF99C9-0A71-C34C-973B-7CEA5E0AC941}" type="presParOf" srcId="{62F60686-7E49-E648-B56B-17BC301C1315}" destId="{B0F69A68-D0EF-B649-ACDE-EBB7114CD43D}" srcOrd="0" destOrd="0" presId="urn:microsoft.com/office/officeart/2005/8/layout/lProcess2"/>
    <dgm:cxn modelId="{1A9194CC-6A5D-1D43-8086-A4FC3247464F}" type="presParOf" srcId="{B0F69A68-D0EF-B649-ACDE-EBB7114CD43D}" destId="{430D3A79-8B00-D746-A26B-46ABC12B0E5D}" srcOrd="0" destOrd="0" presId="urn:microsoft.com/office/officeart/2005/8/layout/lProcess2"/>
    <dgm:cxn modelId="{282E49EF-AA69-684B-81A8-C899D8B699EC}" type="presParOf" srcId="{B0F69A68-D0EF-B649-ACDE-EBB7114CD43D}" destId="{C5BC5A2E-C3F8-3949-A64A-3519613F240D}" srcOrd="1" destOrd="0" presId="urn:microsoft.com/office/officeart/2005/8/layout/lProcess2"/>
    <dgm:cxn modelId="{724E9532-F69D-A845-BA21-7EB6BCE44573}" type="presParOf" srcId="{B0F69A68-D0EF-B649-ACDE-EBB7114CD43D}" destId="{72A7A9FD-E064-1142-984B-491FC793881C}" srcOrd="2" destOrd="0" presId="urn:microsoft.com/office/officeart/2005/8/layout/lProcess2"/>
    <dgm:cxn modelId="{43172CA6-7707-4644-BECF-43F548A80DB0}" type="presParOf" srcId="{B0F69A68-D0EF-B649-ACDE-EBB7114CD43D}" destId="{B3489D02-4140-8943-81F8-CAAA54CAE301}" srcOrd="3" destOrd="0" presId="urn:microsoft.com/office/officeart/2005/8/layout/lProcess2"/>
    <dgm:cxn modelId="{2CBECEBB-DBF7-DC47-A1B9-2A546BE31E4E}" type="presParOf" srcId="{B0F69A68-D0EF-B649-ACDE-EBB7114CD43D}" destId="{5A40EEB7-03D3-4548-9B23-0CBCE06DF199}" srcOrd="4" destOrd="0" presId="urn:microsoft.com/office/officeart/2005/8/layout/lProcess2"/>
    <dgm:cxn modelId="{E5BB0ACB-F225-4B46-B5CF-8A4584DECAFD}" type="presParOf" srcId="{B0F69A68-D0EF-B649-ACDE-EBB7114CD43D}" destId="{4C8C3EDC-BA8A-FF42-8BE5-AADDC5391168}" srcOrd="5" destOrd="0" presId="urn:microsoft.com/office/officeart/2005/8/layout/lProcess2"/>
    <dgm:cxn modelId="{708F5719-4AA3-E540-9C8D-9A6AE88B49BF}" type="presParOf" srcId="{B0F69A68-D0EF-B649-ACDE-EBB7114CD43D}" destId="{7EA37395-EB5D-7140-8A5F-56FCF4E054F8}" srcOrd="6" destOrd="0" presId="urn:microsoft.com/office/officeart/2005/8/layout/lProcess2"/>
    <dgm:cxn modelId="{A6BA13A9-F561-FB4B-BFB7-0F0EBA6B20C9}" type="presParOf" srcId="{B0F69A68-D0EF-B649-ACDE-EBB7114CD43D}" destId="{BB14ECD2-9F2C-5C44-A192-2122B6C23478}" srcOrd="7" destOrd="0" presId="urn:microsoft.com/office/officeart/2005/8/layout/lProcess2"/>
    <dgm:cxn modelId="{A744E5D5-ECFC-A14C-9737-EA990E4D2588}" type="presParOf" srcId="{B0F69A68-D0EF-B649-ACDE-EBB7114CD43D}" destId="{C2C9EA5B-9B8E-6049-B065-24EDA61A84CC}" srcOrd="8" destOrd="0" presId="urn:microsoft.com/office/officeart/2005/8/layout/lProcess2"/>
    <dgm:cxn modelId="{C3BB2D16-A32B-C942-B61B-DB96BD0F17E5}" type="presParOf" srcId="{86F0FE77-9E53-B34B-B778-555C62988DC9}" destId="{45DCCAD0-3B3C-864E-9C80-9A1B2F5AE4BF}" srcOrd="1" destOrd="0" presId="urn:microsoft.com/office/officeart/2005/8/layout/lProcess2"/>
    <dgm:cxn modelId="{1AFAC278-9419-6547-B232-AED1E05DE557}" type="presParOf" srcId="{86F0FE77-9E53-B34B-B778-555C62988DC9}" destId="{F092854C-75C8-6A4E-B54F-3D0C8B90A99E}" srcOrd="2" destOrd="0" presId="urn:microsoft.com/office/officeart/2005/8/layout/lProcess2"/>
    <dgm:cxn modelId="{AFB5FAFD-7345-F245-9CAF-85DE31FE6403}" type="presParOf" srcId="{F092854C-75C8-6A4E-B54F-3D0C8B90A99E}" destId="{2FB03B2A-9D91-CC43-AD7E-AD4FE292DCEF}" srcOrd="0" destOrd="0" presId="urn:microsoft.com/office/officeart/2005/8/layout/lProcess2"/>
    <dgm:cxn modelId="{FB04B9EC-611A-B64B-8A23-8C62986C7C52}" type="presParOf" srcId="{F092854C-75C8-6A4E-B54F-3D0C8B90A99E}" destId="{4F2DAB1A-1177-8B43-BDFA-D38EDA788DBB}" srcOrd="1" destOrd="0" presId="urn:microsoft.com/office/officeart/2005/8/layout/lProcess2"/>
    <dgm:cxn modelId="{61093866-25E5-7748-B72B-F4AD9F097302}" type="presParOf" srcId="{F092854C-75C8-6A4E-B54F-3D0C8B90A99E}" destId="{39256283-39BB-DF4D-A4D1-B9F530F61146}" srcOrd="2" destOrd="0" presId="urn:microsoft.com/office/officeart/2005/8/layout/lProcess2"/>
    <dgm:cxn modelId="{5FBF2D47-23C8-7A4B-A11F-CD11C7AE3E80}" type="presParOf" srcId="{39256283-39BB-DF4D-A4D1-B9F530F61146}" destId="{FBD89D28-CB85-1847-8EC2-CFABC921C11D}" srcOrd="0" destOrd="0" presId="urn:microsoft.com/office/officeart/2005/8/layout/lProcess2"/>
    <dgm:cxn modelId="{A8AE29DD-D44C-F841-A26A-6DA6F95DB9C8}" type="presParOf" srcId="{FBD89D28-CB85-1847-8EC2-CFABC921C11D}" destId="{8A76E9C8-4478-6545-9AF4-5D83D7DFCC8D}" srcOrd="0" destOrd="0" presId="urn:microsoft.com/office/officeart/2005/8/layout/lProcess2"/>
    <dgm:cxn modelId="{E6DD6E06-68DA-504A-A993-ED98D6739090}" type="presParOf" srcId="{FBD89D28-CB85-1847-8EC2-CFABC921C11D}" destId="{868D2A44-A199-2341-891E-547D3CB9F217}" srcOrd="1" destOrd="0" presId="urn:microsoft.com/office/officeart/2005/8/layout/lProcess2"/>
    <dgm:cxn modelId="{9282D08C-E4A1-8C42-BF28-3F104AAEDBEF}" type="presParOf" srcId="{FBD89D28-CB85-1847-8EC2-CFABC921C11D}" destId="{35EC403E-A57F-7941-A1A6-CD1E03EF24AA}" srcOrd="2" destOrd="0" presId="urn:microsoft.com/office/officeart/2005/8/layout/lProcess2"/>
    <dgm:cxn modelId="{BEDD4684-76A2-F44B-9E8B-0A3C7FC5C37F}" type="presParOf" srcId="{FBD89D28-CB85-1847-8EC2-CFABC921C11D}" destId="{20E05532-9668-0A43-945A-052F2686A096}" srcOrd="3" destOrd="0" presId="urn:microsoft.com/office/officeart/2005/8/layout/lProcess2"/>
    <dgm:cxn modelId="{B3A78F53-6D04-4848-B4E7-2D60CCD00356}" type="presParOf" srcId="{FBD89D28-CB85-1847-8EC2-CFABC921C11D}" destId="{06DD8998-7F2C-974D-AB3F-A2295724BA9D}" srcOrd="4" destOrd="0" presId="urn:microsoft.com/office/officeart/2005/8/layout/lProcess2"/>
    <dgm:cxn modelId="{14322416-0487-ED44-9E58-D7D778214E6C}" type="presParOf" srcId="{86F0FE77-9E53-B34B-B778-555C62988DC9}" destId="{E48B0249-856B-1341-9661-31514BD6559C}" srcOrd="3" destOrd="0" presId="urn:microsoft.com/office/officeart/2005/8/layout/lProcess2"/>
    <dgm:cxn modelId="{361393A6-AD57-8845-88B7-67518858AC24}" type="presParOf" srcId="{86F0FE77-9E53-B34B-B778-555C62988DC9}" destId="{A844A1E5-4288-6C49-B66A-8261B8CE812D}" srcOrd="4" destOrd="0" presId="urn:microsoft.com/office/officeart/2005/8/layout/lProcess2"/>
    <dgm:cxn modelId="{5FE8726A-AE31-1A4E-90C0-13D33800D9BD}" type="presParOf" srcId="{A844A1E5-4288-6C49-B66A-8261B8CE812D}" destId="{391ACA3C-6E29-0141-9BBD-21AFFD567A3E}" srcOrd="0" destOrd="0" presId="urn:microsoft.com/office/officeart/2005/8/layout/lProcess2"/>
    <dgm:cxn modelId="{6E9E3A47-589F-1B4B-99FD-5C68A1E42AE6}" type="presParOf" srcId="{A844A1E5-4288-6C49-B66A-8261B8CE812D}" destId="{797B15E8-E096-3645-B6CB-920F2E9372AB}" srcOrd="1" destOrd="0" presId="urn:microsoft.com/office/officeart/2005/8/layout/lProcess2"/>
    <dgm:cxn modelId="{113DA456-1CCC-D946-821B-FA600EF47BAE}" type="presParOf" srcId="{A844A1E5-4288-6C49-B66A-8261B8CE812D}" destId="{85C3F242-596F-1149-905A-2640CC333CBE}" srcOrd="2" destOrd="0" presId="urn:microsoft.com/office/officeart/2005/8/layout/lProcess2"/>
    <dgm:cxn modelId="{346B3F87-B6BD-324F-BFB7-5CDF1C77604E}" type="presParOf" srcId="{85C3F242-596F-1149-905A-2640CC333CBE}" destId="{CF09D992-630B-234A-8A73-3EE160B41FD2}" srcOrd="0" destOrd="0" presId="urn:microsoft.com/office/officeart/2005/8/layout/lProcess2"/>
    <dgm:cxn modelId="{8097596A-B607-2548-A379-8DE01985FE26}" type="presParOf" srcId="{CF09D992-630B-234A-8A73-3EE160B41FD2}" destId="{C7C30755-D8F3-FF4A-A63F-E12F15757E19}" srcOrd="0" destOrd="0" presId="urn:microsoft.com/office/officeart/2005/8/layout/lProcess2"/>
    <dgm:cxn modelId="{D111344B-764A-0346-A0EF-4D2134F2E858}" type="presParOf" srcId="{CF09D992-630B-234A-8A73-3EE160B41FD2}" destId="{7CCC07FA-0FA7-D044-B5B9-1B546CB8EA22}" srcOrd="1" destOrd="0" presId="urn:microsoft.com/office/officeart/2005/8/layout/lProcess2"/>
    <dgm:cxn modelId="{DEE83962-915A-7149-9A19-C63C1BD1390C}" type="presParOf" srcId="{CF09D992-630B-234A-8A73-3EE160B41FD2}" destId="{FB880073-34E0-594D-A7C5-DDECCB09B1B7}" srcOrd="2" destOrd="0" presId="urn:microsoft.com/office/officeart/2005/8/layout/lProcess2"/>
    <dgm:cxn modelId="{EDE64D02-3E52-6843-BC08-0493EA71FCEE}" type="presParOf" srcId="{CF09D992-630B-234A-8A73-3EE160B41FD2}" destId="{7DC180BD-CED4-1E44-8BC5-85CCCE6E5E3A}" srcOrd="3" destOrd="0" presId="urn:microsoft.com/office/officeart/2005/8/layout/lProcess2"/>
    <dgm:cxn modelId="{136E71FD-90E6-1A4E-9C52-9F02F34FAF8E}" type="presParOf" srcId="{CF09D992-630B-234A-8A73-3EE160B41FD2}" destId="{6A734701-DCE1-8B47-954D-E9F2888DA0C0}" srcOrd="4" destOrd="0" presId="urn:microsoft.com/office/officeart/2005/8/layout/lProcess2"/>
    <dgm:cxn modelId="{3E530780-3E73-7C46-85BF-F28E048102CB}" type="presParOf" srcId="{CF09D992-630B-234A-8A73-3EE160B41FD2}" destId="{A7E528B9-A44E-0D43-A63F-7A8A2909EEDC}" srcOrd="5" destOrd="0" presId="urn:microsoft.com/office/officeart/2005/8/layout/lProcess2"/>
    <dgm:cxn modelId="{141A22F7-2A9B-634A-8161-10782AC89A71}" type="presParOf" srcId="{CF09D992-630B-234A-8A73-3EE160B41FD2}" destId="{0CD42978-11A4-944D-8108-9E043FCC5B89}" srcOrd="6" destOrd="0" presId="urn:microsoft.com/office/officeart/2005/8/layout/lProcess2"/>
    <dgm:cxn modelId="{213DEA6A-1BBC-2349-8F3D-87E65536AA2B}" type="presParOf" srcId="{CF09D992-630B-234A-8A73-3EE160B41FD2}" destId="{09F1D8B7-5B9C-B347-A0A6-C990E7EE9B19}" srcOrd="7" destOrd="0" presId="urn:microsoft.com/office/officeart/2005/8/layout/lProcess2"/>
    <dgm:cxn modelId="{A00FB84D-02E9-2446-9BAF-774F632545BC}" type="presParOf" srcId="{CF09D992-630B-234A-8A73-3EE160B41FD2}" destId="{EDD059DA-466E-5B43-8444-083A6F173350}" srcOrd="8" destOrd="0" presId="urn:microsoft.com/office/officeart/2005/8/layout/lProcess2"/>
    <dgm:cxn modelId="{91BCE238-C10F-A141-AA76-98DB7D25E37E}" type="presParOf" srcId="{86F0FE77-9E53-B34B-B778-555C62988DC9}" destId="{D6205DA2-D4F3-9D49-9CCF-AF33000EA849}" srcOrd="5" destOrd="0" presId="urn:microsoft.com/office/officeart/2005/8/layout/lProcess2"/>
    <dgm:cxn modelId="{0C82A6F4-9323-254D-9B47-72B1929588C9}" type="presParOf" srcId="{86F0FE77-9E53-B34B-B778-555C62988DC9}" destId="{E7C01658-5DC1-7F4C-953F-976214095D7F}" srcOrd="6" destOrd="0" presId="urn:microsoft.com/office/officeart/2005/8/layout/lProcess2"/>
    <dgm:cxn modelId="{9900A43F-7C0C-B04C-8EE3-91EB74228792}" type="presParOf" srcId="{E7C01658-5DC1-7F4C-953F-976214095D7F}" destId="{7A75B76C-3583-B543-897B-1942274051E3}" srcOrd="0" destOrd="0" presId="urn:microsoft.com/office/officeart/2005/8/layout/lProcess2"/>
    <dgm:cxn modelId="{7DBA925F-5F7D-3A45-8263-9EDA3925AA58}" type="presParOf" srcId="{E7C01658-5DC1-7F4C-953F-976214095D7F}" destId="{E0F1C4E7-6CD0-9A46-94B8-5E6EBF782739}" srcOrd="1" destOrd="0" presId="urn:microsoft.com/office/officeart/2005/8/layout/lProcess2"/>
    <dgm:cxn modelId="{6B974DB0-1822-A247-80C3-732CD54FA83C}" type="presParOf" srcId="{E7C01658-5DC1-7F4C-953F-976214095D7F}" destId="{C87E95B8-EF17-4146-925E-F3D797C8747C}" srcOrd="2" destOrd="0" presId="urn:microsoft.com/office/officeart/2005/8/layout/lProcess2"/>
    <dgm:cxn modelId="{A456465D-E6C4-0B47-90FB-3886B7F7AAF9}" type="presParOf" srcId="{C87E95B8-EF17-4146-925E-F3D797C8747C}" destId="{748884AD-8370-E847-A369-470E81627995}" srcOrd="0" destOrd="0" presId="urn:microsoft.com/office/officeart/2005/8/layout/lProcess2"/>
    <dgm:cxn modelId="{B956380A-BB0D-5B4A-9716-74A05B02A8C3}" type="presParOf" srcId="{748884AD-8370-E847-A369-470E81627995}" destId="{1408DFF3-0E51-3A41-BE2E-417A0C94E378}" srcOrd="0" destOrd="0" presId="urn:microsoft.com/office/officeart/2005/8/layout/lProcess2"/>
    <dgm:cxn modelId="{BFF54B31-31B0-A849-8FE8-BE80B5281029}" type="presParOf" srcId="{748884AD-8370-E847-A369-470E81627995}" destId="{69626E59-3B23-094D-9836-75452D9140BB}" srcOrd="1" destOrd="0" presId="urn:microsoft.com/office/officeart/2005/8/layout/lProcess2"/>
    <dgm:cxn modelId="{C79DFD14-849E-3C4F-9C9A-8A8C280EC348}" type="presParOf" srcId="{748884AD-8370-E847-A369-470E81627995}" destId="{0395F3E0-425A-0041-B17B-EB8B9AAFF4A7}" srcOrd="2" destOrd="0" presId="urn:microsoft.com/office/officeart/2005/8/layout/lProcess2"/>
    <dgm:cxn modelId="{D4DD074C-BC96-AE4C-9522-45DB3D9329E9}" type="presParOf" srcId="{748884AD-8370-E847-A369-470E81627995}" destId="{AA038C34-79F3-DE4D-8773-4DF8DD6BC7C0}" srcOrd="3" destOrd="0" presId="urn:microsoft.com/office/officeart/2005/8/layout/lProcess2"/>
    <dgm:cxn modelId="{0001E2F4-26FD-3F49-BFD9-8A675812230E}" type="presParOf" srcId="{748884AD-8370-E847-A369-470E81627995}" destId="{D1914A03-D9EC-BB4D-8E02-DE9F1B789595}" srcOrd="4" destOrd="0" presId="urn:microsoft.com/office/officeart/2005/8/layout/lProcess2"/>
    <dgm:cxn modelId="{579BC60A-338A-1247-A2FD-A8B4F6715128}" type="presParOf" srcId="{748884AD-8370-E847-A369-470E81627995}" destId="{958AAEC8-C017-7341-A014-1E46676A07D7}" srcOrd="5" destOrd="0" presId="urn:microsoft.com/office/officeart/2005/8/layout/lProcess2"/>
    <dgm:cxn modelId="{F329BE8A-7971-5D4D-8F90-E786F5341432}" type="presParOf" srcId="{748884AD-8370-E847-A369-470E81627995}" destId="{C7643EEB-954C-7546-91D2-09942511A8CA}" srcOrd="6" destOrd="0" presId="urn:microsoft.com/office/officeart/2005/8/layout/lProcess2"/>
    <dgm:cxn modelId="{33DBDFED-4ACD-8F45-852B-CAE20F73F13E}" type="presParOf" srcId="{748884AD-8370-E847-A369-470E81627995}" destId="{3751A9F2-3B45-824D-99B5-5795AF1332CA}" srcOrd="7" destOrd="0" presId="urn:microsoft.com/office/officeart/2005/8/layout/lProcess2"/>
    <dgm:cxn modelId="{8F035C87-035A-2A4D-8364-3CC1E89DCD3B}" type="presParOf" srcId="{748884AD-8370-E847-A369-470E81627995}" destId="{4B8DE19E-F616-BD45-B64F-E5698C03FFE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55454-6DF0-7841-B473-CB8CDE1D251B}">
      <dsp:nvSpPr>
        <dsp:cNvPr id="0" name=""/>
        <dsp:cNvSpPr/>
      </dsp:nvSpPr>
      <dsp:spPr>
        <a:xfrm>
          <a:off x="2535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系统层</a:t>
          </a:r>
          <a:endParaRPr lang="zh-CN" altLang="en-US" sz="5400" kern="1200" dirty="0"/>
        </a:p>
      </dsp:txBody>
      <dsp:txXfrm>
        <a:off x="2535" y="0"/>
        <a:ext cx="2487699" cy="1305401"/>
      </dsp:txXfrm>
    </dsp:sp>
    <dsp:sp modelId="{430D3A79-8B00-D746-A26B-46ABC12B0E5D}">
      <dsp:nvSpPr>
        <dsp:cNvPr id="0" name=""/>
        <dsp:cNvSpPr/>
      </dsp:nvSpPr>
      <dsp:spPr>
        <a:xfrm>
          <a:off x="251305" y="1306224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Clawer</a:t>
          </a:r>
          <a:r>
            <a:rPr lang="zh-CN" altLang="en-US" sz="1300" kern="1200" dirty="0" smtClean="0"/>
            <a:t> </a:t>
          </a:r>
          <a:r>
            <a:rPr lang="en-US" altLang="zh-CN" sz="1300" kern="1200" dirty="0" err="1" smtClean="0"/>
            <a:t>Config</a:t>
          </a:r>
          <a:endParaRPr lang="zh-CN" altLang="en-US" sz="1300" kern="1200" dirty="0"/>
        </a:p>
      </dsp:txBody>
      <dsp:txXfrm>
        <a:off x="266049" y="1320968"/>
        <a:ext cx="1960671" cy="473901"/>
      </dsp:txXfrm>
    </dsp:sp>
    <dsp:sp modelId="{72A7A9FD-E064-1142-984B-491FC793881C}">
      <dsp:nvSpPr>
        <dsp:cNvPr id="0" name=""/>
        <dsp:cNvSpPr/>
      </dsp:nvSpPr>
      <dsp:spPr>
        <a:xfrm>
          <a:off x="251305" y="18870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Speed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Limit</a:t>
          </a:r>
        </a:p>
      </dsp:txBody>
      <dsp:txXfrm>
        <a:off x="266049" y="1901802"/>
        <a:ext cx="1960671" cy="473901"/>
      </dsp:txXfrm>
    </dsp:sp>
    <dsp:sp modelId="{5A40EEB7-03D3-4548-9B23-0CBCE06DF199}">
      <dsp:nvSpPr>
        <dsp:cNvPr id="0" name=""/>
        <dsp:cNvSpPr/>
      </dsp:nvSpPr>
      <dsp:spPr>
        <a:xfrm>
          <a:off x="251305" y="2467891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Runtime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Log</a:t>
          </a:r>
        </a:p>
      </dsp:txBody>
      <dsp:txXfrm>
        <a:off x="266049" y="2482635"/>
        <a:ext cx="1960671" cy="473901"/>
      </dsp:txXfrm>
    </dsp:sp>
    <dsp:sp modelId="{7EA37395-EB5D-7140-8A5F-56FCF4E054F8}">
      <dsp:nvSpPr>
        <dsp:cNvPr id="0" name=""/>
        <dsp:cNvSpPr/>
      </dsp:nvSpPr>
      <dsp:spPr>
        <a:xfrm>
          <a:off x="251305" y="3048725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Task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Monitor</a:t>
          </a:r>
        </a:p>
      </dsp:txBody>
      <dsp:txXfrm>
        <a:off x="266049" y="3063469"/>
        <a:ext cx="1960671" cy="473901"/>
      </dsp:txXfrm>
    </dsp:sp>
    <dsp:sp modelId="{C2C9EA5B-9B8E-6049-B065-24EDA61A84CC}">
      <dsp:nvSpPr>
        <dsp:cNvPr id="0" name=""/>
        <dsp:cNvSpPr/>
      </dsp:nvSpPr>
      <dsp:spPr>
        <a:xfrm>
          <a:off x="251305" y="36295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Monitor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By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Time</a:t>
          </a:r>
        </a:p>
      </dsp:txBody>
      <dsp:txXfrm>
        <a:off x="266049" y="3644302"/>
        <a:ext cx="1960671" cy="473901"/>
      </dsp:txXfrm>
    </dsp:sp>
    <dsp:sp modelId="{2FB03B2A-9D91-CC43-AD7E-AD4FE292DCEF}">
      <dsp:nvSpPr>
        <dsp:cNvPr id="0" name=""/>
        <dsp:cNvSpPr/>
      </dsp:nvSpPr>
      <dsp:spPr>
        <a:xfrm>
          <a:off x="2676811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存储层</a:t>
          </a:r>
          <a:endParaRPr lang="en-US" altLang="zh-CN" sz="5400" kern="1200" dirty="0" smtClean="0"/>
        </a:p>
      </dsp:txBody>
      <dsp:txXfrm>
        <a:off x="2676811" y="0"/>
        <a:ext cx="2487699" cy="1305401"/>
      </dsp:txXfrm>
    </dsp:sp>
    <dsp:sp modelId="{8A76E9C8-4478-6545-9AF4-5D83D7DFCC8D}">
      <dsp:nvSpPr>
        <dsp:cNvPr id="0" name=""/>
        <dsp:cNvSpPr/>
      </dsp:nvSpPr>
      <dsp:spPr>
        <a:xfrm>
          <a:off x="2925581" y="1305773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Disk</a:t>
          </a:r>
          <a:endParaRPr lang="zh-CN" altLang="en-US" sz="1300" kern="1200" dirty="0"/>
        </a:p>
      </dsp:txBody>
      <dsp:txXfrm>
        <a:off x="2950619" y="1330811"/>
        <a:ext cx="1940083" cy="804787"/>
      </dsp:txXfrm>
    </dsp:sp>
    <dsp:sp modelId="{35EC403E-A57F-7941-A1A6-CD1E03EF24AA}">
      <dsp:nvSpPr>
        <dsp:cNvPr id="0" name=""/>
        <dsp:cNvSpPr/>
      </dsp:nvSpPr>
      <dsp:spPr>
        <a:xfrm>
          <a:off x="2925581" y="2292154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MongoDB</a:t>
          </a:r>
          <a:endParaRPr lang="zh-CN" altLang="en-US" sz="1300" kern="1200" dirty="0"/>
        </a:p>
      </dsp:txBody>
      <dsp:txXfrm>
        <a:off x="2950619" y="2317192"/>
        <a:ext cx="1940083" cy="804787"/>
      </dsp:txXfrm>
    </dsp:sp>
    <dsp:sp modelId="{06DD8998-7F2C-974D-AB3F-A2295724BA9D}">
      <dsp:nvSpPr>
        <dsp:cNvPr id="0" name=""/>
        <dsp:cNvSpPr/>
      </dsp:nvSpPr>
      <dsp:spPr>
        <a:xfrm>
          <a:off x="2925581" y="3278535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HDFS</a:t>
          </a:r>
          <a:endParaRPr lang="zh-CN" altLang="en-US" sz="1300" kern="1200" dirty="0"/>
        </a:p>
      </dsp:txBody>
      <dsp:txXfrm>
        <a:off x="2950619" y="3303573"/>
        <a:ext cx="1940083" cy="804787"/>
      </dsp:txXfrm>
    </dsp:sp>
    <dsp:sp modelId="{391ACA3C-6E29-0141-9BBD-21AFFD567A3E}">
      <dsp:nvSpPr>
        <dsp:cNvPr id="0" name=""/>
        <dsp:cNvSpPr/>
      </dsp:nvSpPr>
      <dsp:spPr>
        <a:xfrm>
          <a:off x="5351088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结构化</a:t>
          </a:r>
          <a:endParaRPr lang="zh-CN" altLang="en-US" sz="5400" kern="1200" dirty="0"/>
        </a:p>
      </dsp:txBody>
      <dsp:txXfrm>
        <a:off x="5351088" y="0"/>
        <a:ext cx="2487699" cy="1305401"/>
      </dsp:txXfrm>
    </dsp:sp>
    <dsp:sp modelId="{C7C30755-D8F3-FF4A-A63F-E12F15757E19}">
      <dsp:nvSpPr>
        <dsp:cNvPr id="0" name=""/>
        <dsp:cNvSpPr/>
      </dsp:nvSpPr>
      <dsp:spPr>
        <a:xfrm>
          <a:off x="5599858" y="1306224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HTML</a:t>
          </a:r>
        </a:p>
      </dsp:txBody>
      <dsp:txXfrm>
        <a:off x="5614602" y="1320968"/>
        <a:ext cx="1960671" cy="473901"/>
      </dsp:txXfrm>
    </dsp:sp>
    <dsp:sp modelId="{FB880073-34E0-594D-A7C5-DDECCB09B1B7}">
      <dsp:nvSpPr>
        <dsp:cNvPr id="0" name=""/>
        <dsp:cNvSpPr/>
      </dsp:nvSpPr>
      <dsp:spPr>
        <a:xfrm>
          <a:off x="5599858" y="18870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JSON</a:t>
          </a:r>
        </a:p>
      </dsp:txBody>
      <dsp:txXfrm>
        <a:off x="5614602" y="1901802"/>
        <a:ext cx="1960671" cy="473901"/>
      </dsp:txXfrm>
    </dsp:sp>
    <dsp:sp modelId="{6A734701-DCE1-8B47-954D-E9F2888DA0C0}">
      <dsp:nvSpPr>
        <dsp:cNvPr id="0" name=""/>
        <dsp:cNvSpPr/>
      </dsp:nvSpPr>
      <dsp:spPr>
        <a:xfrm>
          <a:off x="5599858" y="2467891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PDF</a:t>
          </a:r>
        </a:p>
      </dsp:txBody>
      <dsp:txXfrm>
        <a:off x="5614602" y="2482635"/>
        <a:ext cx="1960671" cy="473901"/>
      </dsp:txXfrm>
    </dsp:sp>
    <dsp:sp modelId="{0CD42978-11A4-944D-8108-9E043FCC5B89}">
      <dsp:nvSpPr>
        <dsp:cNvPr id="0" name=""/>
        <dsp:cNvSpPr/>
      </dsp:nvSpPr>
      <dsp:spPr>
        <a:xfrm>
          <a:off x="5599858" y="3048725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Dynamic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WEB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PAGE</a:t>
          </a:r>
        </a:p>
      </dsp:txBody>
      <dsp:txXfrm>
        <a:off x="5614602" y="3063469"/>
        <a:ext cx="1960671" cy="473901"/>
      </dsp:txXfrm>
    </dsp:sp>
    <dsp:sp modelId="{EDD059DA-466E-5B43-8444-083A6F173350}">
      <dsp:nvSpPr>
        <dsp:cNvPr id="0" name=""/>
        <dsp:cNvSpPr/>
      </dsp:nvSpPr>
      <dsp:spPr>
        <a:xfrm>
          <a:off x="5599858" y="36295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Data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Merge</a:t>
          </a:r>
        </a:p>
      </dsp:txBody>
      <dsp:txXfrm>
        <a:off x="5614602" y="3644302"/>
        <a:ext cx="1960671" cy="473901"/>
      </dsp:txXfrm>
    </dsp:sp>
    <dsp:sp modelId="{7A75B76C-3583-B543-897B-1942274051E3}">
      <dsp:nvSpPr>
        <dsp:cNvPr id="0" name=""/>
        <dsp:cNvSpPr/>
      </dsp:nvSpPr>
      <dsp:spPr>
        <a:xfrm>
          <a:off x="8025365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采集层</a:t>
          </a:r>
          <a:endParaRPr lang="zh-CN" altLang="en-US" sz="5400" kern="1200" dirty="0"/>
        </a:p>
      </dsp:txBody>
      <dsp:txXfrm>
        <a:off x="8025365" y="0"/>
        <a:ext cx="2487699" cy="1305401"/>
      </dsp:txXfrm>
    </dsp:sp>
    <dsp:sp modelId="{1408DFF3-0E51-3A41-BE2E-417A0C94E378}">
      <dsp:nvSpPr>
        <dsp:cNvPr id="0" name=""/>
        <dsp:cNvSpPr/>
      </dsp:nvSpPr>
      <dsp:spPr>
        <a:xfrm>
          <a:off x="8274135" y="1306224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HTTP</a:t>
          </a:r>
          <a:endParaRPr lang="zh-CN" altLang="en-US" sz="1300" kern="1200" dirty="0"/>
        </a:p>
      </dsp:txBody>
      <dsp:txXfrm>
        <a:off x="8288879" y="1320968"/>
        <a:ext cx="1960671" cy="473901"/>
      </dsp:txXfrm>
    </dsp:sp>
    <dsp:sp modelId="{0395F3E0-425A-0041-B17B-EB8B9AAFF4A7}">
      <dsp:nvSpPr>
        <dsp:cNvPr id="0" name=""/>
        <dsp:cNvSpPr/>
      </dsp:nvSpPr>
      <dsp:spPr>
        <a:xfrm>
          <a:off x="8274135" y="18870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HTTPS</a:t>
          </a:r>
          <a:endParaRPr lang="zh-CN" altLang="en-US" sz="1300" kern="1200" dirty="0"/>
        </a:p>
      </dsp:txBody>
      <dsp:txXfrm>
        <a:off x="8288879" y="1901802"/>
        <a:ext cx="1960671" cy="473901"/>
      </dsp:txXfrm>
    </dsp:sp>
    <dsp:sp modelId="{D1914A03-D9EC-BB4D-8E02-DE9F1B789595}">
      <dsp:nvSpPr>
        <dsp:cNvPr id="0" name=""/>
        <dsp:cNvSpPr/>
      </dsp:nvSpPr>
      <dsp:spPr>
        <a:xfrm>
          <a:off x="8274135" y="2467891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ENTERPRISE</a:t>
          </a:r>
          <a:r>
            <a:rPr lang="zh-CN" altLang="en-US" sz="1300" kern="1200" dirty="0" smtClean="0"/>
            <a:t>。工商企业专用协议</a:t>
          </a:r>
          <a:endParaRPr lang="zh-CN" altLang="en-US" sz="1300" kern="1200" dirty="0"/>
        </a:p>
      </dsp:txBody>
      <dsp:txXfrm>
        <a:off x="8288879" y="2482635"/>
        <a:ext cx="1960671" cy="473901"/>
      </dsp:txXfrm>
    </dsp:sp>
    <dsp:sp modelId="{C7643EEB-954C-7546-91D2-09942511A8CA}">
      <dsp:nvSpPr>
        <dsp:cNvPr id="0" name=""/>
        <dsp:cNvSpPr/>
      </dsp:nvSpPr>
      <dsp:spPr>
        <a:xfrm>
          <a:off x="8274135" y="3048725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URI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Queue</a:t>
          </a:r>
          <a:endParaRPr lang="zh-CN" altLang="en-US" sz="1300" kern="1200" dirty="0"/>
        </a:p>
      </dsp:txBody>
      <dsp:txXfrm>
        <a:off x="8288879" y="3063469"/>
        <a:ext cx="1960671" cy="473901"/>
      </dsp:txXfrm>
    </dsp:sp>
    <dsp:sp modelId="{4B8DE19E-F616-BD45-B64F-E5698C03FFEE}">
      <dsp:nvSpPr>
        <dsp:cNvPr id="0" name=""/>
        <dsp:cNvSpPr/>
      </dsp:nvSpPr>
      <dsp:spPr>
        <a:xfrm>
          <a:off x="8274135" y="36295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Queue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Downloader</a:t>
          </a:r>
          <a:endParaRPr lang="zh-CN" altLang="en-US" sz="1300" kern="1200" dirty="0"/>
        </a:p>
      </dsp:txBody>
      <dsp:txXfrm>
        <a:off x="8288879" y="3644302"/>
        <a:ext cx="1960671" cy="47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83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76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85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3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4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81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3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2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00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4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FF36-4D9D-FA46-BFC6-2584D3F777F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9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普林云爬虫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分布式可扩展的企业级爬虫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8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63" y="1825625"/>
            <a:ext cx="5043474" cy="4351338"/>
          </a:xfrm>
        </p:spPr>
      </p:pic>
    </p:spTree>
    <p:extLst>
      <p:ext uri="{BB962C8B-B14F-4D97-AF65-F5344CB8AC3E}">
        <p14:creationId xmlns:p14="http://schemas.microsoft.com/office/powerpoint/2010/main" val="15546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只要部署在一台服务器就可</a:t>
            </a:r>
            <a:endParaRPr kumimoji="1" lang="en-US" altLang="zh-CN" dirty="0" smtClean="0"/>
          </a:p>
          <a:p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部署得越多越好，这样可以系统的爬取速度和成功率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其他服务，可以统一部署到一台机器上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2" action="ppaction://hlinksldjump"/>
              </a:rPr>
              <a:t>目标读者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3" action="ppaction://hlinksldjump"/>
              </a:rPr>
              <a:t>必备知识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4" action="ppaction://hlinksldjump"/>
              </a:rPr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5" action="ppaction://hlinksldjump"/>
              </a:rPr>
              <a:t>部署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目标读者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希望在普林云爬虫基础上进行二次开发的工程师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希望学习分布式架构的工程师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希望可以独立部署普林云爬虫的运维工程师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希望了解更多技术的爱好者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3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必备知识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熟练的</a:t>
            </a:r>
            <a:r>
              <a:rPr kumimoji="1" lang="en-US" altLang="zh-CN" dirty="0" smtClean="0"/>
              <a:t>Python2.7</a:t>
            </a:r>
            <a:r>
              <a:rPr kumimoji="1" lang="zh-CN" altLang="en-US" dirty="0" smtClean="0"/>
              <a:t>编程能力。这是我们大量使用的编程语言，其实现了队列系统、配置管理、进程管理等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基本的</a:t>
            </a:r>
            <a:r>
              <a:rPr kumimoji="1" lang="en-US" altLang="zh-CN" dirty="0" smtClean="0"/>
              <a:t>Django1.4.x</a:t>
            </a:r>
            <a:r>
              <a:rPr kumimoji="1" lang="zh-CN" altLang="en-US" dirty="0" smtClean="0"/>
              <a:t>框架知识。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拥有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的成功应用经验，广泛部署在互联网、游戏、新闻、云计算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基本的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使用经验和操作系统常识。能够查看进程、监听服务、权限控制等。我们已经在</a:t>
            </a:r>
            <a:r>
              <a:rPr kumimoji="1" lang="en-US" altLang="zh-CN" dirty="0" smtClean="0"/>
              <a:t>CentOS6.5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RHEL7</a:t>
            </a:r>
            <a:r>
              <a:rPr kumimoji="1" lang="zh-CN" altLang="en-US" dirty="0" smtClean="0"/>
              <a:t>进行了长时间的测试，能够正常运行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HAProxy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Supervisord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RQ</a:t>
            </a:r>
            <a:r>
              <a:rPr kumimoji="1" lang="zh-CN" altLang="en-US" dirty="0" smtClean="0"/>
              <a:t>的配置和使用。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熟悉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MongoDB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5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207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采集层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对应为一个任务，由生成器产生。用户可以配置生成的频率，语法类似</a:t>
            </a:r>
            <a:r>
              <a:rPr kumimoji="1" lang="en-US" altLang="zh-CN" dirty="0" err="1" smtClean="0"/>
              <a:t>crontab</a:t>
            </a:r>
            <a:r>
              <a:rPr kumimoji="1" lang="zh-CN" altLang="en-US" dirty="0" smtClean="0"/>
              <a:t>格式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首先会写入到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任务分发器，从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中获得未完成的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，然后推送到</a:t>
            </a:r>
            <a:r>
              <a:rPr kumimoji="1" lang="en-US" altLang="zh-CN" dirty="0" smtClean="0"/>
              <a:t>RQ</a:t>
            </a:r>
          </a:p>
          <a:p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得到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，抓取对应数据，并回写到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0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7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316</Words>
  <Application>Microsoft Macintosh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DengXian</vt:lpstr>
      <vt:lpstr>DengXian Light</vt:lpstr>
      <vt:lpstr>Arial</vt:lpstr>
      <vt:lpstr>Office 主题</vt:lpstr>
      <vt:lpstr>普林云爬虫</vt:lpstr>
      <vt:lpstr>目录</vt:lpstr>
      <vt:lpstr>目标读者</vt:lpstr>
      <vt:lpstr>必备知识</vt:lpstr>
      <vt:lpstr>架构</vt:lpstr>
      <vt:lpstr>采集层</vt:lpstr>
      <vt:lpstr>结构化</vt:lpstr>
      <vt:lpstr>存储层</vt:lpstr>
      <vt:lpstr>系统层</vt:lpstr>
      <vt:lpstr>部署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普林云爬虫</dc:title>
  <dc:creator>Microsoft Office 用户</dc:creator>
  <cp:lastModifiedBy>Microsoft Office 用户</cp:lastModifiedBy>
  <cp:revision>132</cp:revision>
  <dcterms:created xsi:type="dcterms:W3CDTF">2016-03-12T08:30:49Z</dcterms:created>
  <dcterms:modified xsi:type="dcterms:W3CDTF">2016-03-12T10:35:35Z</dcterms:modified>
</cp:coreProperties>
</file>