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63" r:id="rId11"/>
    <p:sldId id="277" r:id="rId12"/>
    <p:sldId id="296" r:id="rId13"/>
    <p:sldId id="279" r:id="rId14"/>
    <p:sldId id="282" r:id="rId15"/>
    <p:sldId id="294" r:id="rId16"/>
    <p:sldId id="288" r:id="rId17"/>
    <p:sldId id="289" r:id="rId18"/>
    <p:sldId id="278" r:id="rId19"/>
    <p:sldId id="287" r:id="rId20"/>
    <p:sldId id="290" r:id="rId21"/>
    <p:sldId id="291" r:id="rId22"/>
    <p:sldId id="293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C968E-C5A7-64CE-D04B-D1F91CF3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0" r="26828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ight Triangle 106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13098</TotalTime>
  <Words>1834</Words>
  <Application>Microsoft Office PowerPoint</Application>
  <PresentationFormat>Widescreen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54</cp:revision>
  <dcterms:created xsi:type="dcterms:W3CDTF">2023-11-01T06:34:02Z</dcterms:created>
  <dcterms:modified xsi:type="dcterms:W3CDTF">2023-11-17T07:31:44Z</dcterms:modified>
</cp:coreProperties>
</file>