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74" r:id="rId15"/>
    <p:sldId id="272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oute-to-named-elements" TargetMode="External"/><Relationship Id="rId7" Type="http://schemas.openxmlformats.org/officeDocument/2006/relationships/hyperlink" Target="https://learn.microsoft.com/en-us/aspnet/core/release-notes/aspnetcore-8.0?view=aspnetcore-8.0#support-for-dialog-cancel-and-close-events" TargetMode="External"/><Relationship Id="rId2" Type="http://schemas.openxmlformats.org/officeDocument/2006/relationships/hyperlink" Target="https://learn.microsoft.com/en-us/aspnet/core/release-notes/aspnetcore-8.0?view=aspnetcore-8.0#error-page-sup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configure-the-net-webassembly-runtime" TargetMode="External"/><Relationship Id="rId5" Type="http://schemas.openxmlformats.org/officeDocument/2006/relationships/hyperlink" Target="https://learn.microsoft.com/en-us/aspnet/core/release-notes/aspnetcore-8.0?view=aspnetcore-8.0#handle-caught-exceptions-outside-of-a-razor-components-lifecycle" TargetMode="External"/><Relationship Id="rId4" Type="http://schemas.openxmlformats.org/officeDocument/2006/relationships/hyperlink" Target="https://learn.microsoft.com/en-us/aspnet/core/release-notes/aspnetcore-8.0?view=aspnetcore-8.0#web-friendly-webcil-packag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2" Type="http://schemas.openxmlformats.org/officeDocument/2006/relationships/hyperlink" Target="https://learn.microsoft.com/en-us/aspnet/core/release-notes/aspnetcore-8.0?view=aspnetcore-8.0#quickgr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D1C4-EEAB-30CA-F0C9-46662F3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WebApplicationBuilder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05CF4-765E-AF67-7C4F-7974EDE98A27}"/>
              </a:ext>
            </a:extLst>
          </p:cNvPr>
          <p:cNvSpPr txBox="1"/>
          <p:nvPr/>
        </p:nvSpPr>
        <p:spPr>
          <a:xfrm>
            <a:off x="589516" y="2811127"/>
            <a:ext cx="5696415" cy="4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AddInteractiveWebAssemblyComponents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EFF3-79C1-8F7C-3C3F-9FEA97E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6" y="3306704"/>
            <a:ext cx="9450438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08E4E-6C82-F74E-0E53-0972EB3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19"/>
            <a:ext cx="12192000" cy="305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1606-C336-0282-0221-C9B190F74CD7}"/>
              </a:ext>
            </a:extLst>
          </p:cNvPr>
          <p:cNvSpPr txBox="1"/>
          <p:nvPr/>
        </p:nvSpPr>
        <p:spPr>
          <a:xfrm>
            <a:off x="251533" y="27608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AddInteractiveServerComponents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26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BF56-57AF-8E9A-8851-A1A81DF8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960811"/>
            <a:ext cx="10671856" cy="5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E0B-638A-67E1-9D08-3A7CEB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24" y="752584"/>
            <a:ext cx="10325000" cy="1442463"/>
          </a:xfrm>
        </p:spPr>
        <p:txBody>
          <a:bodyPr/>
          <a:lstStyle/>
          <a:p>
            <a:r>
              <a:rPr lang="en-SG" dirty="0"/>
              <a:t>Life Cycle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52289"/>
              </p:ext>
            </p:extLst>
          </p:nvPr>
        </p:nvGraphicFramePr>
        <p:xfrm>
          <a:off x="670365" y="2843887"/>
          <a:ext cx="11119181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687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2725444">
                  <a:extLst>
                    <a:ext uri="{9D8B030D-6E8A-4147-A177-3AD203B41FA5}">
                      <a16:colId xmlns:a16="http://schemas.microsoft.com/office/drawing/2014/main" val="3265164950"/>
                    </a:ext>
                  </a:extLst>
                </a:gridCol>
                <a:gridCol w="2467993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Server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Web 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Static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365578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57970" cy="398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()</a:t>
            </a:r>
          </a:p>
          <a:p>
            <a:pPr marL="0" indent="0">
              <a:buNone/>
            </a:pPr>
            <a:r>
              <a:rPr lang="en-SG" sz="1100" dirty="0"/>
              <a:t>1. Initialize </a:t>
            </a:r>
            <a:r>
              <a:rPr lang="en-SG" sz="1100" dirty="0" err="1"/>
              <a:t>StreamingRendering</a:t>
            </a:r>
            <a:r>
              <a:rPr lang="en-SG" sz="1100" dirty="0"/>
              <a:t> Framing</a:t>
            </a:r>
          </a:p>
          <a:p>
            <a:pPr marL="0" indent="0">
              <a:buNone/>
            </a:pPr>
            <a:r>
              <a:rPr lang="en-SG" sz="1100" dirty="0"/>
              <a:t>2. Initialize Standard Component Services</a:t>
            </a:r>
          </a:p>
          <a:p>
            <a:pPr marL="0" indent="0">
              <a:buNone/>
            </a:pPr>
            <a:r>
              <a:rPr lang="en-SG" sz="1100" dirty="0"/>
              <a:t>3. Render Endpoint Component </a:t>
            </a:r>
          </a:p>
          <a:p>
            <a:pPr marL="0" indent="0">
              <a:buNone/>
            </a:pPr>
            <a:r>
              <a:rPr lang="en-SG" sz="1100" dirty="0"/>
              <a:t>    3.1 </a:t>
            </a:r>
            <a:r>
              <a:rPr lang="en-SG" sz="1100" dirty="0" err="1"/>
              <a:t>InstantiateComponent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b="1" dirty="0"/>
              <a:t>3.1.1 </a:t>
            </a:r>
            <a:r>
              <a:rPr lang="en-SG" sz="1100" b="1" dirty="0" err="1"/>
              <a:t>ResolveComponentForRenderMode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3.2 Waiting for </a:t>
            </a:r>
            <a:r>
              <a:rPr lang="en-SG" sz="1100" dirty="0" err="1"/>
              <a:t>quiesence</a:t>
            </a:r>
            <a:r>
              <a:rPr lang="en-SG" sz="1100" dirty="0"/>
              <a:t>(none stream Rendering) complete</a:t>
            </a:r>
          </a:p>
          <a:p>
            <a:pPr marL="0" indent="0">
              <a:buNone/>
            </a:pPr>
            <a:r>
              <a:rPr lang="en-SG" sz="1100" dirty="0"/>
              <a:t>4. 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2BB89-D5ED-8A94-BC98-76EB1332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89" y="2700098"/>
            <a:ext cx="7398311" cy="32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98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EndpointHtmlRenderer.InitializeStandardComponentServicesAsync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dirty="0" err="1"/>
              <a:t>BeginRenderingComponent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    </a:t>
            </a:r>
            <a:r>
              <a:rPr lang="en-SG" sz="1100" b="1" dirty="0" err="1">
                <a:solidFill>
                  <a:srgbClr val="FF0000"/>
                </a:solidFill>
              </a:rPr>
              <a:t>ComponentFactory.InstantiateComponent</a:t>
            </a:r>
            <a:endParaRPr lang="en-SG" sz="1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1100" dirty="0"/>
              <a:t>        </a:t>
            </a:r>
            <a:r>
              <a:rPr lang="en-SG" sz="1100" dirty="0" err="1"/>
              <a:t>WaitForResultReady</a:t>
            </a:r>
            <a:r>
              <a:rPr lang="en-SG" sz="1100" dirty="0"/>
              <a:t>() </a:t>
            </a:r>
            <a:r>
              <a:rPr lang="en-SG" sz="1100" dirty="0">
                <a:solidFill>
                  <a:srgbClr val="FF0000"/>
                </a:solidFill>
              </a:rPr>
              <a:t>wait for quiescence of the non-streaming subtrees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EndpointHtmlRenderer.PrerenderPersistedStateAsync</a:t>
            </a:r>
            <a:r>
              <a:rPr lang="en-SG" sz="1100" dirty="0"/>
              <a:t> -&gt; </a:t>
            </a:r>
          </a:p>
          <a:p>
            <a:pPr marL="0" indent="0">
              <a:buNone/>
            </a:pPr>
            <a:r>
              <a:rPr lang="en-SG" sz="1100" dirty="0"/>
              <a:t>        return </a:t>
            </a:r>
            <a:r>
              <a:rPr lang="en-SG" sz="1100" dirty="0" err="1"/>
              <a:t>ComponentStateHtmlContent</a:t>
            </a:r>
            <a:r>
              <a:rPr lang="en-SG" sz="1100" dirty="0"/>
              <a:t> with different </a:t>
            </a:r>
            <a:r>
              <a:rPr lang="en-SG" sz="1100" b="1" dirty="0" err="1"/>
              <a:t>PrerenderComponentApplicationStore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</a:t>
            </a:r>
          </a:p>
          <a:p>
            <a:pPr marL="0" indent="0">
              <a:buNone/>
            </a:pPr>
            <a:r>
              <a:rPr lang="en-SG" sz="1100" dirty="0"/>
              <a:t>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2977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1200" b="1" dirty="0"/>
              <a:t>Create Component:</a:t>
            </a:r>
          </a:p>
          <a:p>
            <a:pPr marL="0" indent="0">
              <a:buNone/>
            </a:pPr>
            <a:r>
              <a:rPr lang="en-SG" sz="1200" dirty="0" err="1"/>
              <a:t>ComponentFactory.cs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</a:t>
            </a:r>
            <a:r>
              <a:rPr lang="en-SG" sz="1200" dirty="0" err="1"/>
              <a:t>ComponentFactory.InstantiateComponent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</a:t>
            </a:r>
            <a:r>
              <a:rPr lang="en-SG" sz="1200" b="1" dirty="0" err="1">
                <a:solidFill>
                  <a:srgbClr val="FF0000"/>
                </a:solidFill>
              </a:rPr>
              <a:t>Renderer.ResolveComponentForRenderMode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  <a:r>
              <a:rPr lang="en-SG" sz="1200" dirty="0">
                <a:solidFill>
                  <a:srgbClr val="FF0000"/>
                </a:solidFill>
              </a:rPr>
              <a:t>-&gt; override by </a:t>
            </a:r>
            <a:r>
              <a:rPr lang="en-SG" sz="1200" b="1" dirty="0" err="1">
                <a:solidFill>
                  <a:srgbClr val="FF0000"/>
                </a:solidFill>
              </a:rPr>
              <a:t>EndpointHtmlRenderer</a:t>
            </a:r>
            <a:r>
              <a:rPr lang="en-SG" sz="1200" b="1" dirty="0">
                <a:solidFill>
                  <a:srgbClr val="FF0000"/>
                </a:solidFill>
              </a:rPr>
              <a:t>/</a:t>
            </a:r>
            <a:r>
              <a:rPr lang="en-SG" sz="1200" b="1" dirty="0" err="1">
                <a:solidFill>
                  <a:srgbClr val="FF0000"/>
                </a:solidFill>
              </a:rPr>
              <a:t>WebAssemblyRenderer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r>
              <a:rPr lang="en-SG" sz="1200" b="1" dirty="0">
                <a:solidFill>
                  <a:srgbClr val="FF0000"/>
                </a:solidFill>
              </a:rPr>
              <a:t> / </a:t>
            </a:r>
            <a:r>
              <a:rPr lang="en-SG" sz="1200" b="1" dirty="0" err="1">
                <a:solidFill>
                  <a:srgbClr val="FF0000"/>
                </a:solidFill>
              </a:rPr>
              <a:t>RemoteRenderer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endParaRPr lang="en-SG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IComponentActivator.CreateInstance</a:t>
            </a:r>
            <a:r>
              <a:rPr lang="en-SG" sz="1200" dirty="0"/>
              <a:t> -&gt;Implement by </a:t>
            </a:r>
            <a:r>
              <a:rPr lang="en-SG" sz="1200" dirty="0" err="1"/>
              <a:t>DefaultComponentActivator</a:t>
            </a:r>
            <a:r>
              <a:rPr lang="en-SG" sz="1200" dirty="0"/>
              <a:t> </a:t>
            </a: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PrerenderPersistedStateAsync</a:t>
            </a:r>
            <a:endParaRPr lang="en-SG" sz="12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</a:p>
          <a:p>
            <a:pPr marL="0" indent="0">
              <a:buNone/>
            </a:pPr>
            <a:r>
              <a:rPr lang="en-SG" sz="1100" dirty="0"/>
              <a:t>…-&gt; </a:t>
            </a:r>
            <a:r>
              <a:rPr lang="en-SG" sz="1100" dirty="0" err="1"/>
              <a:t>ComponmentFactory.InstantiateComponent</a:t>
            </a:r>
            <a:endParaRPr lang="en-SG" sz="1100" dirty="0"/>
          </a:p>
          <a:p>
            <a:pPr marL="0" indent="0">
              <a:buNone/>
            </a:pP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D449-1CBF-093F-CB5F-373C0881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968F6C-9373-937A-B18C-8EC4AC31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501442"/>
            <a:ext cx="558242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en-US" altLang="zh-CN" sz="1600" dirty="0"/>
              <a:t>New Feature</a:t>
            </a:r>
          </a:p>
          <a:p>
            <a:r>
              <a:rPr lang="en-US" altLang="zh-CN" sz="1600" dirty="0" err="1"/>
              <a:t>Blazor</a:t>
            </a:r>
            <a:r>
              <a:rPr lang="en-US" altLang="zh-CN" sz="1600" dirty="0"/>
              <a:t> Web Hosting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Render Mode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LifeCycle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PreRender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Publish</a:t>
            </a:r>
            <a:endParaRPr lang="en-SG" altLang="zh-CN" sz="1600" dirty="0"/>
          </a:p>
          <a:p>
            <a:r>
              <a:rPr lang="en-SG" altLang="zh-CN" sz="1600" dirty="0"/>
              <a:t>123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55582"/>
              </p:ext>
            </p:extLst>
          </p:nvPr>
        </p:nvGraphicFramePr>
        <p:xfrm>
          <a:off x="690563" y="2339975"/>
          <a:ext cx="103251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7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F</a:t>
                      </a:r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18458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SupplyParameterFromFormAttribute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49019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Enhanced form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7185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DataBinding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Two way binding: @bind:get/set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74010"/>
                  </a:ext>
                </a:extLst>
              </a:tr>
              <a:tr h="152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 Rendering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StreamRenderingAttribute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✔️(Server)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0217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Webcil packaging</a:t>
                      </a:r>
                      <a:endParaRPr lang="en-SG" sz="1000" b="1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Handle errors</a:t>
                      </a:r>
                      <a:endParaRPr lang="en-SG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dirty="0" err="1"/>
                        <a:t>ComponentBase.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DispatchExceptionAsync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587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IHostEnvironment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9928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WebAssembly Runtime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Configure the .NET WebAssembly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675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Dialog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7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90954"/>
              </p:ext>
            </p:extLst>
          </p:nvPr>
        </p:nvGraphicFramePr>
        <p:xfrm>
          <a:off x="690563" y="2339975"/>
          <a:ext cx="103251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61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12707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65636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 from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Identity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a full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Blazor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 Identity UI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776794" y="3093010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4" y="3487992"/>
            <a:ext cx="753532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7CC673-1555-F356-D5F9-B656C03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34"/>
            <a:ext cx="12186744" cy="3260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762720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WebAssemblyHostBuilder.cs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17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8ED581-5F14-366E-09C4-975D93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7418"/>
            <a:ext cx="12192000" cy="38205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438394-4326-B683-0E03-3EEBD4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7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7C49-3A08-0EA9-B5E0-F822C12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WebApplicationBuilder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45DB-FFAE-26C3-4331-B9550A28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Blazor.web</a:t>
            </a:r>
            <a:r>
              <a:rPr lang="en-SG" dirty="0"/>
              <a:t> hosting:</a:t>
            </a:r>
          </a:p>
          <a:p>
            <a:r>
              <a:rPr lang="en-SG" dirty="0" err="1"/>
              <a:t>WebApplicationBuilder.Services.AddRazorComponents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98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1F0E-3A7A-7579-3F32-E2E81B7D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295"/>
            <a:ext cx="11258549" cy="6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46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9069</TotalTime>
  <Words>530</Words>
  <Application>Microsoft Office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Grandview</vt:lpstr>
      <vt:lpstr>Wingdings</vt:lpstr>
      <vt:lpstr>CosineVTI</vt:lpstr>
      <vt:lpstr>Blazor in .net 8</vt:lpstr>
      <vt:lpstr>Agenda</vt:lpstr>
      <vt:lpstr>New Features</vt:lpstr>
      <vt:lpstr>New Features</vt:lpstr>
      <vt:lpstr>BlazorWeb Hosting</vt:lpstr>
      <vt:lpstr>BlazorWeb Hosting</vt:lpstr>
      <vt:lpstr>BlazorWeb Hosting</vt:lpstr>
      <vt:lpstr>WebApplicationBuilder</vt:lpstr>
      <vt:lpstr>PowerPoint Presentation</vt:lpstr>
      <vt:lpstr>WebApplicationBuilder</vt:lpstr>
      <vt:lpstr>PowerPoint Presentation</vt:lpstr>
      <vt:lpstr>PowerPoint Presentation</vt:lpstr>
      <vt:lpstr>Life Cycle</vt:lpstr>
      <vt:lpstr>Render By different Mode</vt:lpstr>
      <vt:lpstr>Render By different Mode</vt:lpstr>
      <vt:lpstr>Render By different 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25</cp:revision>
  <dcterms:created xsi:type="dcterms:W3CDTF">2023-11-01T06:34:02Z</dcterms:created>
  <dcterms:modified xsi:type="dcterms:W3CDTF">2023-11-08T10:18:34Z</dcterms:modified>
</cp:coreProperties>
</file>