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301" r:id="rId4"/>
    <p:sldId id="275" r:id="rId5"/>
    <p:sldId id="286" r:id="rId6"/>
    <p:sldId id="276" r:id="rId7"/>
    <p:sldId id="280" r:id="rId8"/>
    <p:sldId id="281" r:id="rId9"/>
    <p:sldId id="271" r:id="rId10"/>
    <p:sldId id="274" r:id="rId11"/>
    <p:sldId id="297" r:id="rId12"/>
    <p:sldId id="298" r:id="rId13"/>
    <p:sldId id="300" r:id="rId14"/>
    <p:sldId id="302" r:id="rId15"/>
    <p:sldId id="303" r:id="rId16"/>
    <p:sldId id="299" r:id="rId17"/>
    <p:sldId id="263" r:id="rId18"/>
    <p:sldId id="277" r:id="rId19"/>
    <p:sldId id="305" r:id="rId20"/>
    <p:sldId id="296" r:id="rId21"/>
    <p:sldId id="279" r:id="rId22"/>
    <p:sldId id="282" r:id="rId23"/>
    <p:sldId id="294" r:id="rId24"/>
    <p:sldId id="288" r:id="rId25"/>
    <p:sldId id="289" r:id="rId26"/>
    <p:sldId id="278" r:id="rId27"/>
    <p:sldId id="287" r:id="rId28"/>
    <p:sldId id="290" r:id="rId29"/>
    <p:sldId id="291" r:id="rId30"/>
    <p:sldId id="293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C968E-C5A7-64CE-D04B-D1F91CF3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0" r="26828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ight Triangle 106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648F3-D487-C2B8-9BEA-479E8130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59" y="2354347"/>
            <a:ext cx="6012534" cy="438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C54B9-4C98-36DE-A3F2-18478D972B4D}"/>
              </a:ext>
            </a:extLst>
          </p:cNvPr>
          <p:cNvSpPr txBox="1"/>
          <p:nvPr/>
        </p:nvSpPr>
        <p:spPr>
          <a:xfrm>
            <a:off x="691079" y="2778807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</a:t>
            </a:r>
            <a:r>
              <a:rPr lang="en-SG" sz="1100" dirty="0"/>
              <a:t> </a:t>
            </a:r>
            <a:r>
              <a:rPr lang="en-SG" sz="1100" dirty="0" err="1"/>
              <a:t>registed</a:t>
            </a:r>
            <a:r>
              <a:rPr lang="en-SG" sz="1100" dirty="0"/>
              <a:t> when </a:t>
            </a:r>
            <a:r>
              <a:rPr lang="en-SG" sz="1100" dirty="0" err="1"/>
              <a:t>AddRazorComponents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8BCABE-7DB7-BC29-A34D-FC53513F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61837"/>
            <a:ext cx="6428812" cy="22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2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9666-3188-0D3A-D388-A6FB68D9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79" y="3512795"/>
            <a:ext cx="10325100" cy="3212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A4487-6847-A149-F124-9654ED421A2A}"/>
              </a:ext>
            </a:extLst>
          </p:cNvPr>
          <p:cNvSpPr txBox="1"/>
          <p:nvPr/>
        </p:nvSpPr>
        <p:spPr>
          <a:xfrm>
            <a:off x="691079" y="2778807"/>
            <a:ext cx="7023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RazorComponentEndpointInvoker.Render</a:t>
            </a:r>
            <a:r>
              <a:rPr lang="en-SG" sz="1100" dirty="0"/>
              <a:t> added to </a:t>
            </a:r>
            <a:r>
              <a:rPr lang="en-SG" sz="1100" dirty="0" err="1"/>
              <a:t>Endpoint.RequestDelegate</a:t>
            </a:r>
            <a:r>
              <a:rPr lang="en-SG" sz="1100" dirty="0"/>
              <a:t> when </a:t>
            </a:r>
            <a:r>
              <a:rPr lang="en-SG" sz="1100" dirty="0" err="1"/>
              <a:t>AddEndpoint</a:t>
            </a:r>
            <a:r>
              <a:rPr lang="en-SG" sz="1100" dirty="0"/>
              <a:t>. </a:t>
            </a:r>
          </a:p>
          <a:p>
            <a:r>
              <a:rPr lang="en-SG" sz="1100" dirty="0"/>
              <a:t>Which means render happen when access the end point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57305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CEDBD-7F3E-ADA1-4782-EE1385A4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184734"/>
            <a:ext cx="7449590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Invoke </a:t>
            </a:r>
            <a:r>
              <a:rPr lang="en-SG" sz="1100" dirty="0" err="1"/>
              <a:t>RazorComponentEndpointInvoker.RenderComponentCore</a:t>
            </a:r>
            <a:r>
              <a:rPr lang="en-SG" sz="1100" dirty="0"/>
              <a:t>() at </a:t>
            </a:r>
            <a:r>
              <a:rPr lang="en-SG" sz="1100" dirty="0" err="1"/>
              <a:t>RazorComponentEndpointInvoker</a:t>
            </a:r>
            <a:r>
              <a:rPr lang="en-SG" sz="1100" dirty="0"/>
              <a:t>. Render()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9195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EndpointHtmlRenderer.WriteComponentHtml</a:t>
            </a:r>
            <a:endParaRPr lang="en-SG" sz="1100" dirty="0"/>
          </a:p>
          <a:p>
            <a:r>
              <a:rPr lang="en-SG" sz="1100" dirty="0"/>
              <a:t>When is </a:t>
            </a:r>
            <a:r>
              <a:rPr lang="en-SG" sz="1100" dirty="0" err="1"/>
              <a:t>SSRRenderModeBoundary</a:t>
            </a:r>
            <a:r>
              <a:rPr lang="en-SG" sz="1100" dirty="0"/>
              <a:t> will go into there: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1493F-AD86-86FF-A17E-68FB8546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0" y="3258356"/>
            <a:ext cx="8044549" cy="35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802085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EndpointHtmlRenderer.InitializeStreamingRenderingFraming</a:t>
            </a:r>
            <a:endParaRPr lang="en-SG" sz="1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B652F-FD87-61B5-95A1-341D4469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403712"/>
            <a:ext cx="7786331" cy="24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A4965-0ABC-E20F-E92A-9CA8A918A518}"/>
              </a:ext>
            </a:extLst>
          </p:cNvPr>
          <p:cNvSpPr txBox="1"/>
          <p:nvPr/>
        </p:nvSpPr>
        <p:spPr>
          <a:xfrm>
            <a:off x="5626581" y="2781437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</a:t>
            </a:r>
            <a:r>
              <a:rPr lang="en-US" altLang="zh-CN" sz="1100" dirty="0" err="1"/>
              <a:t>wasm</a:t>
            </a:r>
            <a:r>
              <a:rPr lang="en-US" altLang="zh-CN" sz="1100" dirty="0"/>
              <a:t>-mode</a:t>
            </a:r>
            <a:endParaRPr lang="en-SG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6B423-D01E-EDB2-DB94-D44075105726}"/>
              </a:ext>
            </a:extLst>
          </p:cNvPr>
          <p:cNvSpPr txBox="1"/>
          <p:nvPr/>
        </p:nvSpPr>
        <p:spPr>
          <a:xfrm>
            <a:off x="691079" y="4772353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server-mode</a:t>
            </a:r>
            <a:endParaRPr lang="en-SG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2A547B-89D0-CB3B-D4EE-A59A84AAFB76}"/>
              </a:ext>
            </a:extLst>
          </p:cNvPr>
          <p:cNvSpPr txBox="1"/>
          <p:nvPr/>
        </p:nvSpPr>
        <p:spPr>
          <a:xfrm>
            <a:off x="691079" y="2767841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static-mode</a:t>
            </a:r>
            <a:endParaRPr lang="en-SG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CE6769-E4A6-9591-5232-D7262803A033}"/>
              </a:ext>
            </a:extLst>
          </p:cNvPr>
          <p:cNvSpPr txBox="1"/>
          <p:nvPr/>
        </p:nvSpPr>
        <p:spPr>
          <a:xfrm>
            <a:off x="5626581" y="4751078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auto-mode</a:t>
            </a:r>
            <a:endParaRPr lang="en-SG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52063-A85F-27BA-42F9-6FCC71D4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6" y="3027557"/>
            <a:ext cx="4590486" cy="1674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DCC43-CC6F-1F35-EB14-DBEBC691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6" y="5032069"/>
            <a:ext cx="4578915" cy="167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E32D43-66E0-A595-7AC7-DF234E5C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10" y="3041153"/>
            <a:ext cx="4600012" cy="1660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D843F-EF37-7524-7060-359E2FFB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81" y="5032069"/>
            <a:ext cx="4601441" cy="16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908"/>
            <a:ext cx="4839710" cy="1578681"/>
          </a:xfrm>
        </p:spPr>
        <p:txBody>
          <a:bodyPr>
            <a:noAutofit/>
          </a:bodyPr>
          <a:lstStyle/>
          <a:p>
            <a:r>
              <a:rPr lang="en-SG" sz="1200" b="1" dirty="0" err="1"/>
              <a:t>SSRRenderModeBoundary</a:t>
            </a:r>
            <a:r>
              <a:rPr lang="en-SG" sz="1200" dirty="0"/>
              <a:t>  is the start of a subtree with a </a:t>
            </a:r>
            <a:r>
              <a:rPr lang="en-SG" sz="1200" dirty="0" err="1"/>
              <a:t>rendermode</a:t>
            </a:r>
            <a:r>
              <a:rPr lang="en-SG" sz="1200" dirty="0"/>
              <a:t>, so introduce a new </a:t>
            </a:r>
            <a:r>
              <a:rPr lang="en-SG" sz="1200" dirty="0" err="1"/>
              <a:t>rendermode</a:t>
            </a:r>
            <a:r>
              <a:rPr lang="en-SG" sz="1200" dirty="0"/>
              <a:t> boundary here</a:t>
            </a:r>
          </a:p>
          <a:p>
            <a:r>
              <a:rPr lang="en-SG" sz="1200" dirty="0" err="1"/>
              <a:t>SSRRenderModeBoundary</a:t>
            </a:r>
            <a:r>
              <a:rPr lang="en-SG" sz="1200" dirty="0"/>
              <a:t> created in </a:t>
            </a:r>
            <a:r>
              <a:rPr lang="en-SG" sz="1100" b="1" dirty="0" err="1"/>
              <a:t>EndpointHtmlRenderer</a:t>
            </a:r>
            <a:r>
              <a:rPr lang="en-SG" sz="1100" b="1" dirty="0"/>
              <a:t>. </a:t>
            </a:r>
            <a:r>
              <a:rPr lang="en-SG" sz="1100" b="1" dirty="0" err="1"/>
              <a:t>ResolveComponentForRenderMode</a:t>
            </a:r>
            <a:r>
              <a:rPr lang="en-SG" sz="1100" dirty="0"/>
              <a:t> and </a:t>
            </a:r>
            <a:r>
              <a:rPr lang="en-SG" sz="1100" b="1" dirty="0" err="1"/>
              <a:t>EndpointHtmlRenderer</a:t>
            </a:r>
            <a:r>
              <a:rPr lang="en-SG" sz="1100" b="1" dirty="0"/>
              <a:t> .</a:t>
            </a:r>
            <a:r>
              <a:rPr lang="en-SG" sz="1100" b="1" dirty="0" err="1"/>
              <a:t>PrerenderComponentAsync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EEF46-987C-4539-13AC-E9E84AEF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31" y="4761739"/>
            <a:ext cx="7581297" cy="1762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DB0F7-8AC3-82CA-483A-E60A83A8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07" y="1285440"/>
            <a:ext cx="6609521" cy="30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37C-6850-FEEA-0216-F9413B79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4483-8521-C2ED-C523-D74D128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Q1:difference between </a:t>
            </a:r>
            <a:r>
              <a:rPr lang="en-SG" sz="1400" dirty="0" err="1">
                <a:solidFill>
                  <a:srgbClr val="00B050"/>
                </a:solidFill>
              </a:rPr>
              <a:t>wasm</a:t>
            </a:r>
            <a:r>
              <a:rPr lang="en-SG" sz="1400" dirty="0">
                <a:solidFill>
                  <a:srgbClr val="00B050"/>
                </a:solidFill>
              </a:rPr>
              <a:t> and auto render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A</a:t>
            </a:r>
            <a:r>
              <a:rPr lang="en-SG" altLang="zh-CN" sz="1400" dirty="0">
                <a:solidFill>
                  <a:srgbClr val="00B050"/>
                </a:solidFill>
              </a:rPr>
              <a:t>: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auto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render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can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sz="1400" dirty="0">
                <a:solidFill>
                  <a:srgbClr val="00B050"/>
                </a:solidFill>
                <a:effectLst/>
              </a:rPr>
              <a:t>Interactive before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load complete,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can only Interactive after load complete</a:t>
            </a:r>
            <a:endParaRPr lang="en-SG" sz="1400" dirty="0">
              <a:solidFill>
                <a:srgbClr val="00B050"/>
              </a:solidFill>
            </a:endParaRPr>
          </a:p>
          <a:p>
            <a:r>
              <a:rPr lang="en-SG" sz="1400" dirty="0"/>
              <a:t>Q2:difference between prerender and SSR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Q3:entrance of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A: render as a </a:t>
            </a:r>
            <a:r>
              <a:rPr lang="en-SG" sz="1400" dirty="0" err="1">
                <a:solidFill>
                  <a:srgbClr val="00B050"/>
                </a:solidFill>
              </a:rPr>
              <a:t>DelegateRequest</a:t>
            </a:r>
            <a:r>
              <a:rPr lang="en-SG" sz="1400" dirty="0">
                <a:solidFill>
                  <a:srgbClr val="00B050"/>
                </a:solidFill>
              </a:rPr>
              <a:t>  invoked in endpoint</a:t>
            </a:r>
          </a:p>
          <a:p>
            <a:r>
              <a:rPr lang="en-SG" sz="1400" dirty="0"/>
              <a:t>Q4:Blazor web using </a:t>
            </a:r>
            <a:r>
              <a:rPr lang="en-SG" sz="1400" dirty="0" err="1"/>
              <a:t>sensario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421849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7" y="4122349"/>
            <a:ext cx="730238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17227</TotalTime>
  <Words>2010</Words>
  <Application>Microsoft Office PowerPoint</Application>
  <PresentationFormat>Widescreen</PresentationFormat>
  <Paragraphs>389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PowerPoint Presentation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62</cp:revision>
  <dcterms:created xsi:type="dcterms:W3CDTF">2023-11-01T06:34:02Z</dcterms:created>
  <dcterms:modified xsi:type="dcterms:W3CDTF">2023-12-09T08:37:32Z</dcterms:modified>
</cp:coreProperties>
</file>