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D422-C589-0EFF-0A24-7366A5CDD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894F0-475C-F40F-A319-658219CC2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4DC-1208-4377-43DD-E3D4FAB0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4F3D-C69D-525D-407E-1DC9B79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4A7B-5A54-7672-BB01-45B2D409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0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7470-E892-3482-6B30-2A9C31F0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52A5-848B-DFC3-2F77-DF5737B9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2545-9EE1-AFF1-0311-5D273A93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73DC-13CB-4ABB-58FE-28EBF7C1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697B-F29C-57AA-F88A-3BCC8A53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8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EED02-3261-955A-3FA5-D48658367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737A8-01BC-7D93-752D-FDCC3B9C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D045-9374-6368-4A0F-C60815FB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EBEA-CE45-D0D9-1032-994A8AB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64A1-C0B7-9BD0-9592-ECE30724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77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2422-E5A4-6FB3-9811-70C87DE7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A2B4-4DBA-A768-E788-630B09CF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81DC-DA9C-4919-DA71-EC7EB0C8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879D-145A-4A18-E7C4-3F1269AB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04BF-5798-057D-C400-48BC9FAB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277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8078-1644-43BB-3C2E-F6AC8B7E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4D2E-AB8E-D36A-BF84-63CB3B5D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413B-9CA0-908C-264E-BA2F3AC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C5D5-E02A-7557-36A9-8E967AD7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184B-FD98-2EE7-C32C-799DC629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3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6929-EC5D-8DFF-237B-C4D1481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9899-36B8-3777-DC83-255B6651D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1261-66DD-56F5-D823-7AD2A2E6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FED3E-8684-AC05-D145-E795CE70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9441A-4755-A67E-3B8C-86177748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0782B-4369-47CA-5F1F-516670A4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9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48C5-DD22-569A-D728-EFEB8632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E353-A670-F2E8-46F8-FE50A8AD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73237-6201-4700-CE4F-8BE9F3B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FCF12-A991-2B7C-AFEF-C61A9BAE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0B2E0-2DE5-4F3C-6383-97218E09D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27E77-D866-67C9-9818-6A4BB882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173A8-CD3C-B154-A109-E37D165C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8DE84-147E-82A0-C66B-10055D91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7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D733-DBFB-AFC5-E2F5-29479FE6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6CAA-4850-AF72-A8B4-F5D7AB37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9AE90-2085-E2DA-18DC-02A4B9FF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4798A-BFBD-9CA1-9F8E-8DE3FD76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0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45FC9-9973-3387-6A2E-762F227F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30C51-FB9B-2150-E4B4-0FC714BC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FA0E0-A65E-3FD9-ABAF-9A3FDD14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3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9ACE-2851-280B-6D6C-270DC4CA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DDA0-F35D-8237-4374-590DF59A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DCB0-D98F-E13E-564C-C2D428013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6FDA-4BAE-2E99-A138-611E38AA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1FD5-F0EF-4243-C7ED-EBBD233A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0555-4CED-8F67-3A10-57116226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83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29E8-69FF-4138-1569-17C16DD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D2BB6-6E77-8C01-4747-F8B1AC1B8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390B-76A1-DE3F-493D-CC830D745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A90A-E7CD-B57E-5C9D-C71B8BE1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3449-3926-6927-25DF-25301336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A7EC-3ED3-C621-CDC2-E95FC0B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21454-4488-62CF-A65C-94EDAAD4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A094E-F4F8-6342-5510-BE0FB842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85F7-7C13-6294-E493-4F530BAB2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7BC0-A87E-4330-8FDD-84FEACB299CB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1F13-EC11-15C6-9814-8AE197D87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61BC-35EB-1E7A-1FE6-798B0E10B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69C8-0D0D-4DB5-AFA4-5DFBC250E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4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e-and-time-functions.html#function_current-timestamp" TargetMode="External"/><Relationship Id="rId2" Type="http://schemas.openxmlformats.org/officeDocument/2006/relationships/hyperlink" Target="https://learn.microsoft.com/en-us/sql/t-sql/functions/getdate-transact-sql?view=sql-server-ver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e-and-time-functions.html#function_current-timestam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A53C84-D227-27FB-F1FD-BA863237A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SG" sz="5200">
                <a:solidFill>
                  <a:schemeClr val="tx2"/>
                </a:solidFill>
              </a:rPr>
              <a:t>EF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0765-72A2-3BCE-B365-08FEDB4C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SG" b="0" i="0" dirty="0">
                <a:solidFill>
                  <a:schemeClr val="tx2"/>
                </a:solidFill>
                <a:effectLst/>
                <a:latin typeface="Segoe UI VSS (Regular)"/>
              </a:rPr>
              <a:t> </a:t>
            </a:r>
            <a:r>
              <a:rPr lang="en-SG" b="0" i="0" dirty="0" err="1">
                <a:solidFill>
                  <a:schemeClr val="tx2"/>
                </a:solidFill>
                <a:effectLst/>
                <a:latin typeface="Segoe UI VSS (Regular)"/>
              </a:rPr>
              <a:t>DateTime.Now</a:t>
            </a:r>
            <a:r>
              <a:rPr lang="en-SG" b="0" i="0" dirty="0">
                <a:solidFill>
                  <a:schemeClr val="tx2"/>
                </a:solidFill>
                <a:effectLst/>
                <a:latin typeface="Segoe UI VSS (Regular)"/>
              </a:rPr>
              <a:t> in query expression </a:t>
            </a:r>
            <a:endParaRPr lang="en-SG" dirty="0">
              <a:solidFill>
                <a:schemeClr val="tx2"/>
              </a:solidFill>
            </a:endParaRPr>
          </a:p>
          <a:p>
            <a:endParaRPr lang="en-S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7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FD-55E9-ECE1-7E1D-5616A5C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714A-F5C8-ADB2-E66B-9FBB39DF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Segoe UI VSS (Regular)"/>
              </a:rPr>
              <a:t>consider to use </a:t>
            </a:r>
            <a:r>
              <a:rPr lang="en-SG" b="0" i="0" dirty="0" err="1">
                <a:solidFill>
                  <a:srgbClr val="000000"/>
                </a:solidFill>
                <a:effectLst/>
                <a:latin typeface="Segoe UI VSS (Regular)"/>
              </a:rPr>
              <a:t>DateTime.Now</a:t>
            </a:r>
            <a:r>
              <a:rPr lang="en-SG" b="0" i="0" dirty="0">
                <a:solidFill>
                  <a:srgbClr val="000000"/>
                </a:solidFill>
                <a:effectLst/>
                <a:latin typeface="Segoe UI VSS (Regular)"/>
              </a:rPr>
              <a:t> in query expression directly to help </a:t>
            </a:r>
            <a:r>
              <a:rPr lang="en-SG" b="0" i="0" dirty="0" err="1">
                <a:solidFill>
                  <a:srgbClr val="000000"/>
                </a:solidFill>
                <a:effectLst/>
                <a:latin typeface="Segoe UI VSS (Regular)"/>
              </a:rPr>
              <a:t>EfCore</a:t>
            </a:r>
            <a:r>
              <a:rPr lang="en-SG" b="0" i="0" dirty="0">
                <a:solidFill>
                  <a:srgbClr val="000000"/>
                </a:solidFill>
                <a:effectLst/>
                <a:latin typeface="Segoe UI VSS (Regular)"/>
              </a:rPr>
              <a:t> generate GETDATE() and use SQL Server date instead of app server, we do an impact analysis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265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FD-55E9-ECE1-7E1D-5616A5C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 </a:t>
            </a:r>
            <a:r>
              <a:rPr lang="en-SG" dirty="0" err="1"/>
              <a:t>SqlServer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39D7E-EE9D-4974-C368-C59D54DD0F84}"/>
              </a:ext>
            </a:extLst>
          </p:cNvPr>
          <p:cNvSpPr txBox="1"/>
          <p:nvPr/>
        </p:nvSpPr>
        <p:spPr>
          <a:xfrm>
            <a:off x="749424" y="2420891"/>
            <a:ext cx="51187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date=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IQueryable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Entities.Device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query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query.Where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(t =&gt;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t.registedDate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date);</a:t>
            </a:r>
          </a:p>
          <a:p>
            <a:pPr marL="0" indent="0">
              <a:buNone/>
            </a:pP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query.ToQueryString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100" dirty="0"/>
              <a:t>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fr-FR" sz="1100" dirty="0"/>
              <a:t>DECLARE @__date_0 datetime2 = '2023-06-07T13:57:58.0925235+08:00';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SELECT </a:t>
            </a:r>
          </a:p>
          <a:p>
            <a:pPr marL="0" indent="0">
              <a:buNone/>
            </a:pPr>
            <a:r>
              <a:rPr lang="fr-FR" sz="1100" dirty="0"/>
              <a:t>  [t].[DEVICE_ID], [t].[DEVICE_DESCRIPTION], [t].[DEVICE_NO], </a:t>
            </a:r>
          </a:p>
          <a:p>
            <a:pPr marL="0" indent="0">
              <a:buNone/>
            </a:pPr>
            <a:r>
              <a:rPr lang="fr-FR" sz="1100" dirty="0"/>
              <a:t>  [t].[DEVICE_NAME], [t].[REGISTED_DATE]</a:t>
            </a:r>
          </a:p>
          <a:p>
            <a:pPr marL="0" indent="0">
              <a:buNone/>
            </a:pPr>
            <a:r>
              <a:rPr lang="fr-FR" sz="1100" dirty="0"/>
              <a:t>FROM [T_DEVICE] AS [t]</a:t>
            </a:r>
          </a:p>
          <a:p>
            <a:pPr marL="0" indent="0">
              <a:buNone/>
            </a:pPr>
            <a:r>
              <a:rPr lang="fr-FR" sz="1100" dirty="0"/>
              <a:t>WHERE [t].[REGISTED_DATE] &lt;= @__date_0</a:t>
            </a:r>
          </a:p>
          <a:p>
            <a:pPr marL="0" indent="0">
              <a:buNone/>
            </a:pPr>
            <a:r>
              <a:rPr lang="fr-FR" sz="1100" dirty="0"/>
              <a:t>------------------------------------------------------------------------------------------------------------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54EA6-1AD1-DEFC-2063-EA20A89B7DF9}"/>
              </a:ext>
            </a:extLst>
          </p:cNvPr>
          <p:cNvSpPr txBox="1"/>
          <p:nvPr/>
        </p:nvSpPr>
        <p:spPr>
          <a:xfrm>
            <a:off x="5941381" y="2554056"/>
            <a:ext cx="511871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IQueryable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Entities.Device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query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query.Where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(t =&gt;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t.registedDate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query.ToQueryString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100" dirty="0"/>
              <a:t>------------------------------------------------------------------------------------------------------------</a:t>
            </a:r>
          </a:p>
          <a:p>
            <a:r>
              <a:rPr lang="fr-FR" sz="1100" dirty="0"/>
              <a:t>SELECT </a:t>
            </a:r>
          </a:p>
          <a:p>
            <a:r>
              <a:rPr lang="fr-FR" sz="1100" dirty="0"/>
              <a:t>  [t].[DEVICE_ID], [t].[DEVICE_DESCRIPTION], [t].[DEVICE_NO], </a:t>
            </a:r>
          </a:p>
          <a:p>
            <a:r>
              <a:rPr lang="fr-FR" sz="1100" dirty="0"/>
              <a:t>  [t].[DEVICE_NAME], [t].[REGISTED_DATE]</a:t>
            </a:r>
          </a:p>
          <a:p>
            <a:r>
              <a:rPr lang="fr-FR" sz="1100" dirty="0"/>
              <a:t>FROM [T_DEVICE] AS [t]</a:t>
            </a:r>
          </a:p>
          <a:p>
            <a:r>
              <a:rPr lang="fr-FR" sz="1100" dirty="0"/>
              <a:t>WHERE [t].[REGISTED_DATE] &lt;= GETDATE()</a:t>
            </a:r>
          </a:p>
          <a:p>
            <a:pPr marL="0" indent="0">
              <a:buNone/>
            </a:pPr>
            <a:r>
              <a:rPr lang="fr-FR" sz="1100" dirty="0"/>
              <a:t>------------------------------------------------------------------------------------------------------------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1E4E6-9F6E-766A-3A7E-606809B50882}"/>
              </a:ext>
            </a:extLst>
          </p:cNvPr>
          <p:cNvSpPr txBox="1"/>
          <p:nvPr/>
        </p:nvSpPr>
        <p:spPr>
          <a:xfrm>
            <a:off x="838201" y="5552929"/>
            <a:ext cx="7995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See:</a:t>
            </a:r>
          </a:p>
          <a:p>
            <a:r>
              <a:rPr lang="en-SG" sz="1400" dirty="0">
                <a:hlinkClick r:id="rId2"/>
              </a:rPr>
              <a:t>https://learn.microsoft.com/en-us/sql/t-sql/functions/getdate-transact-sql?view=sql-server-ver16</a:t>
            </a:r>
            <a:endParaRPr lang="en-SG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2784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FD-55E9-ECE1-7E1D-5616A5C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 </a:t>
            </a:r>
            <a:r>
              <a:rPr lang="en-SG" dirty="0" err="1"/>
              <a:t>MySql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39D7E-EE9D-4974-C368-C59D54DD0F84}"/>
              </a:ext>
            </a:extLst>
          </p:cNvPr>
          <p:cNvSpPr txBox="1"/>
          <p:nvPr/>
        </p:nvSpPr>
        <p:spPr>
          <a:xfrm>
            <a:off x="838200" y="2420891"/>
            <a:ext cx="56957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date=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IQueryable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Entities.Device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query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query.Where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(t =&gt;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t.registedDate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date);</a:t>
            </a:r>
          </a:p>
          <a:p>
            <a:pPr marL="0" indent="0">
              <a:buNone/>
            </a:pP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query.ToQueryString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100" dirty="0"/>
              <a:t>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fr-FR" sz="1100" dirty="0"/>
              <a:t>-- @__date_0='2023-06-07T14:17:05.8932867+08:00' (</a:t>
            </a:r>
            <a:r>
              <a:rPr lang="fr-FR" sz="1100" dirty="0" err="1"/>
              <a:t>DbType</a:t>
            </a:r>
            <a:r>
              <a:rPr lang="fr-FR" sz="1100" dirty="0"/>
              <a:t> = </a:t>
            </a:r>
            <a:r>
              <a:rPr lang="fr-FR" sz="1100" dirty="0" err="1"/>
              <a:t>DateTime</a:t>
            </a:r>
            <a:r>
              <a:rPr lang="fr-FR" sz="1100" dirty="0"/>
              <a:t>)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SELECT </a:t>
            </a:r>
          </a:p>
          <a:p>
            <a:pPr marL="0" indent="0">
              <a:buNone/>
            </a:pPr>
            <a:r>
              <a:rPr lang="fr-FR" sz="1100" dirty="0"/>
              <a:t>  `t`.`DEVICE_ID`, `t`.`DEVICE_DESCRIPTION`, `t`.`DEVICE_NO`,</a:t>
            </a:r>
          </a:p>
          <a:p>
            <a:pPr marL="0" indent="0">
              <a:buNone/>
            </a:pPr>
            <a:r>
              <a:rPr lang="fr-FR" sz="1100" dirty="0"/>
              <a:t>  `t`.`DEVICE_NAME`, `t`.`REGISTED_DATE`</a:t>
            </a:r>
          </a:p>
          <a:p>
            <a:pPr marL="0" indent="0">
              <a:buNone/>
            </a:pPr>
            <a:r>
              <a:rPr lang="fr-FR" sz="1100" dirty="0"/>
              <a:t>FROM `T_DEVICE` AS `t`</a:t>
            </a:r>
          </a:p>
          <a:p>
            <a:pPr marL="0" indent="0">
              <a:buNone/>
            </a:pPr>
            <a:r>
              <a:rPr lang="fr-FR" sz="1100" dirty="0"/>
              <a:t>WHERE `t`.`REGISTED_DATE` &lt;= @__date_0</a:t>
            </a:r>
          </a:p>
          <a:p>
            <a:pPr marL="0" indent="0">
              <a:buNone/>
            </a:pPr>
            <a:r>
              <a:rPr lang="fr-FR" sz="1100" dirty="0"/>
              <a:t>------------------------------------------------------------------------------------------------------------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54EA6-1AD1-DEFC-2063-EA20A89B7DF9}"/>
              </a:ext>
            </a:extLst>
          </p:cNvPr>
          <p:cNvSpPr txBox="1"/>
          <p:nvPr/>
        </p:nvSpPr>
        <p:spPr>
          <a:xfrm>
            <a:off x="6288349" y="2545179"/>
            <a:ext cx="5065451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IQueryable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Entities.Device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._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context.Device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query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query.Where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(t =&gt;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t.registedDate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query.ToQueryString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100" dirty="0"/>
              <a:t>------------------------------------------------------------------------------------------------------------</a:t>
            </a:r>
          </a:p>
          <a:p>
            <a:r>
              <a:rPr lang="fr-FR" sz="1100" dirty="0"/>
              <a:t>SELECT </a:t>
            </a:r>
          </a:p>
          <a:p>
            <a:r>
              <a:rPr lang="fr-FR" sz="1100" dirty="0"/>
              <a:t>  `t`.`DEVICE_ID`, `t`.`DEVICE_DESCRIPTION`, `t`.`DEVICE_NO`, </a:t>
            </a:r>
          </a:p>
          <a:p>
            <a:r>
              <a:rPr lang="fr-FR" sz="1100" dirty="0"/>
              <a:t>  `t`.`DEVICE_NAME`, `t`.`REGISTED_DATE`</a:t>
            </a:r>
          </a:p>
          <a:p>
            <a:r>
              <a:rPr lang="fr-FR" sz="1100" dirty="0"/>
              <a:t>FROM `T_DEVICE` AS `t`</a:t>
            </a:r>
          </a:p>
          <a:p>
            <a:r>
              <a:rPr lang="fr-FR" sz="1100" dirty="0"/>
              <a:t>WHERE `t`.`REGISTED_DATE` &lt;= CURRENT_TIMESTAMP()</a:t>
            </a:r>
          </a:p>
          <a:p>
            <a:r>
              <a:rPr lang="fr-FR" sz="1100" dirty="0"/>
              <a:t>------------------------------------------------------------------------------------------------------------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E89C6-FBEF-4BD9-19F8-B13EA2B97466}"/>
              </a:ext>
            </a:extLst>
          </p:cNvPr>
          <p:cNvSpPr txBox="1"/>
          <p:nvPr/>
        </p:nvSpPr>
        <p:spPr>
          <a:xfrm>
            <a:off x="838201" y="5552929"/>
            <a:ext cx="7995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See:</a:t>
            </a:r>
            <a:endParaRPr lang="en-SG" sz="1400" dirty="0">
              <a:hlinkClick r:id="rId2"/>
            </a:endParaRPr>
          </a:p>
          <a:p>
            <a:r>
              <a:rPr lang="en-SG" sz="1400" dirty="0">
                <a:hlinkClick r:id="rId2"/>
              </a:rPr>
              <a:t>https://dev.mysql.com/doc/refman/8.0/en/date-and-time-functions.html#function_current-timestamp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5515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5595-CB7C-B71B-5602-442B19D7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b="0" i="0" dirty="0">
                <a:effectLst/>
                <a:latin typeface="Liberation Mono"/>
              </a:rPr>
              <a:t>CURRENT_TIMESTAMP() in </a:t>
            </a:r>
            <a:r>
              <a:rPr lang="en-SG" sz="4400" b="0" i="0" dirty="0" err="1">
                <a:effectLst/>
                <a:latin typeface="Liberation Mono"/>
              </a:rPr>
              <a:t>MySql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2DF2-3699-94BB-6ACE-E99D29CD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b="0" i="0" dirty="0">
                <a:effectLst/>
                <a:latin typeface="Liberation Mono"/>
              </a:rPr>
              <a:t>CURRENT_TIMESTAMP and CURRENT_TIMESTAMP() are synonyms for NOW().</a:t>
            </a:r>
          </a:p>
          <a:p>
            <a:pPr marL="0" indent="0">
              <a:buNone/>
            </a:pPr>
            <a:r>
              <a:rPr lang="en-SG" sz="1400" b="0" i="0" dirty="0">
                <a:effectLst/>
                <a:latin typeface="Liberation Mono"/>
              </a:rPr>
              <a:t>NOW() Returns the current date and time as a value in 'YYYY-MM-DD </a:t>
            </a:r>
            <a:r>
              <a:rPr lang="en-SG" sz="1400" b="0" i="0" dirty="0" err="1">
                <a:effectLst/>
                <a:latin typeface="Liberation Mono"/>
              </a:rPr>
              <a:t>hh:mm:ss</a:t>
            </a:r>
            <a:r>
              <a:rPr lang="en-SG" sz="1400" b="0" i="0" dirty="0">
                <a:effectLst/>
                <a:latin typeface="Liberation Mono"/>
              </a:rPr>
              <a:t>' or </a:t>
            </a:r>
            <a:r>
              <a:rPr lang="en-SG" sz="1400" b="0" i="0" dirty="0" err="1">
                <a:effectLst/>
                <a:latin typeface="Liberation Mono"/>
              </a:rPr>
              <a:t>YYYYMMDDhhmmss</a:t>
            </a:r>
            <a:r>
              <a:rPr lang="en-SG" sz="1400" b="0" i="0" dirty="0">
                <a:effectLst/>
                <a:latin typeface="Liberation Mono"/>
              </a:rPr>
              <a:t> format, depending on whether the function is used in string or numeric context. The value is expressed in the session time zone.</a:t>
            </a:r>
          </a:p>
          <a:p>
            <a:pPr marL="0" indent="0">
              <a:buNone/>
            </a:pPr>
            <a:endParaRPr lang="en-SG" sz="1400" b="0" i="0" dirty="0">
              <a:effectLst/>
              <a:latin typeface="Liberation Mono"/>
            </a:endParaRPr>
          </a:p>
          <a:p>
            <a:pPr marL="0" indent="0">
              <a:buNone/>
            </a:pPr>
            <a:r>
              <a:rPr lang="en-SG" sz="1400" b="0" i="0" dirty="0" err="1">
                <a:solidFill>
                  <a:srgbClr val="A67F59"/>
                </a:solidFill>
                <a:effectLst/>
                <a:latin typeface="Liberation Mono"/>
              </a:rPr>
              <a:t>mysql</a:t>
            </a:r>
            <a:r>
              <a:rPr lang="en-SG" sz="1400" b="0" i="0" dirty="0">
                <a:solidFill>
                  <a:srgbClr val="A67F59"/>
                </a:solidFill>
                <a:effectLst/>
                <a:latin typeface="Liberation Mono"/>
              </a:rPr>
              <a:t>&gt;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SG" sz="1400" b="0" i="0" dirty="0">
                <a:solidFill>
                  <a:srgbClr val="0077AA"/>
                </a:solidFill>
                <a:effectLst/>
                <a:latin typeface="Liberation Mono"/>
              </a:rPr>
              <a:t>SELECT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SG" sz="1400" b="0" i="0" dirty="0">
                <a:solidFill>
                  <a:srgbClr val="DD4A68"/>
                </a:solidFill>
                <a:effectLst/>
                <a:latin typeface="Liberation Mono"/>
              </a:rPr>
              <a:t>NOW</a:t>
            </a:r>
            <a:r>
              <a:rPr lang="en-SG" sz="1400" b="0" i="0" dirty="0">
                <a:solidFill>
                  <a:srgbClr val="999999"/>
                </a:solidFill>
                <a:effectLst/>
                <a:latin typeface="Liberation Mono"/>
              </a:rPr>
              <a:t>();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SG" sz="1400" b="0" i="0" dirty="0">
                <a:solidFill>
                  <a:srgbClr val="A67F59"/>
                </a:solidFill>
                <a:effectLst/>
                <a:latin typeface="Liberation Mono"/>
              </a:rPr>
              <a:t>-&gt;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SG" sz="1400" b="0" i="0" dirty="0">
                <a:solidFill>
                  <a:srgbClr val="669900"/>
                </a:solidFill>
                <a:effectLst/>
                <a:latin typeface="Liberation Mono"/>
              </a:rPr>
              <a:t>‘2022-12-15 23:50:26'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48625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a90d8f5-8963-4b6e-bca9-9ac468bcc7a8}" enabled="0" method="" siteId="{ca90d8f5-8963-4b6e-bca9-9ac468bcc7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598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Liberation Mono</vt:lpstr>
      <vt:lpstr>Segoe UI VSS (Regular)</vt:lpstr>
      <vt:lpstr>Arial</vt:lpstr>
      <vt:lpstr>Calibri</vt:lpstr>
      <vt:lpstr>Calibri Light</vt:lpstr>
      <vt:lpstr>Cascadia Mono</vt:lpstr>
      <vt:lpstr>Office Theme</vt:lpstr>
      <vt:lpstr>EF Core</vt:lpstr>
      <vt:lpstr>Challenge</vt:lpstr>
      <vt:lpstr>In SqlServer</vt:lpstr>
      <vt:lpstr>In MySql</vt:lpstr>
      <vt:lpstr>CURRENT_TIMESTAMP() in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</dc:title>
  <dc:creator>Cang Yi Xie (NCS)</dc:creator>
  <cp:lastModifiedBy>Cang Yi Xie (NCS)</cp:lastModifiedBy>
  <cp:revision>1</cp:revision>
  <dcterms:created xsi:type="dcterms:W3CDTF">2023-06-07T06:06:10Z</dcterms:created>
  <dcterms:modified xsi:type="dcterms:W3CDTF">2023-06-07T06:56:28Z</dcterms:modified>
</cp:coreProperties>
</file>