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456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7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6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9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2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3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3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1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5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5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3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8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26A267-C3A3-4246-B5F0-E0E6D258909F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F884-EAE8-4868-94B9-C9E024AE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29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59" y="404613"/>
            <a:ext cx="8825658" cy="767364"/>
          </a:xfrm>
        </p:spPr>
        <p:txBody>
          <a:bodyPr/>
          <a:lstStyle/>
          <a:p>
            <a:r>
              <a:rPr lang="en-IN" sz="4000" dirty="0" smtClean="0"/>
              <a:t>User page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7" y="1796100"/>
            <a:ext cx="5743977" cy="41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1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Page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1674254"/>
            <a:ext cx="5048518" cy="4574146"/>
          </a:xfrm>
        </p:spPr>
      </p:pic>
    </p:spTree>
    <p:extLst>
      <p:ext uri="{BB962C8B-B14F-4D97-AF65-F5344CB8AC3E}">
        <p14:creationId xmlns:p14="http://schemas.microsoft.com/office/powerpoint/2010/main" val="422829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Booking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2" y="2052638"/>
            <a:ext cx="6747442" cy="4195762"/>
          </a:xfrm>
        </p:spPr>
      </p:pic>
    </p:spTree>
    <p:extLst>
      <p:ext uri="{BB962C8B-B14F-4D97-AF65-F5344CB8AC3E}">
        <p14:creationId xmlns:p14="http://schemas.microsoft.com/office/powerpoint/2010/main" val="38069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Payment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6" y="2052638"/>
            <a:ext cx="6677467" cy="4195762"/>
          </a:xfrm>
        </p:spPr>
      </p:pic>
    </p:spTree>
    <p:extLst>
      <p:ext uri="{BB962C8B-B14F-4D97-AF65-F5344CB8AC3E}">
        <p14:creationId xmlns:p14="http://schemas.microsoft.com/office/powerpoint/2010/main" val="11370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user info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1584101"/>
            <a:ext cx="7804597" cy="4816699"/>
          </a:xfrm>
        </p:spPr>
      </p:pic>
    </p:spTree>
    <p:extLst>
      <p:ext uri="{BB962C8B-B14F-4D97-AF65-F5344CB8AC3E}">
        <p14:creationId xmlns:p14="http://schemas.microsoft.com/office/powerpoint/2010/main" val="1974988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User page</vt:lpstr>
      <vt:lpstr>Search Page</vt:lpstr>
      <vt:lpstr>Booking details</vt:lpstr>
      <vt:lpstr>Payment details</vt:lpstr>
      <vt:lpstr>Update user info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page</dc:title>
  <dc:creator>veer6182</dc:creator>
  <cp:lastModifiedBy>veer6182</cp:lastModifiedBy>
  <cp:revision>1</cp:revision>
  <dcterms:created xsi:type="dcterms:W3CDTF">2017-07-24T10:41:02Z</dcterms:created>
  <dcterms:modified xsi:type="dcterms:W3CDTF">2017-07-24T10:48:14Z</dcterms:modified>
</cp:coreProperties>
</file>