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db87eb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db87eb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7db87eb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7db87eb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7db87eb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7db87eb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db87eb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7db87eb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7db87eb5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7db87eb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B-1팀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Mask Image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GAN </a:t>
            </a:r>
            <a:r>
              <a:rPr lang="ko" sz="4000"/>
              <a:t>Data Augmentation</a:t>
            </a:r>
            <a:endParaRPr sz="4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오준석 김희아 조영수 김대관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아이디어 1 - 코드 설명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ko" sz="1800">
                <a:latin typeface="Lato"/>
                <a:ea typeface="Lato"/>
                <a:cs typeface="Lato"/>
                <a:sym typeface="Lato"/>
              </a:rPr>
              <a:t>---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아이디어 1 - 결과 Image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ko" sz="1800">
                <a:latin typeface="Lato"/>
                <a:ea typeface="Lato"/>
                <a:cs typeface="Lato"/>
                <a:sym typeface="Lato"/>
              </a:rPr>
              <a:t>---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아이디어 1 - FID 점수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ko" sz="1800">
                <a:latin typeface="Lato"/>
                <a:ea typeface="Lato"/>
                <a:cs typeface="Lato"/>
                <a:sym typeface="Lato"/>
              </a:rPr>
              <a:t>---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아이디어 2 - 코드 설명</a:t>
            </a:r>
            <a:endParaRPr sz="2400"/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1480150"/>
            <a:ext cx="3274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 Attention Learning에서 아이디어를 얻었습니다.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Noise이미지를 오른쪽과 같이 입력 이미지에서 입 부분만 하얗게 설정하여 Generation Model의 입력에 넣습니다.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문제가 있다면, 몇몇 데이터가 얼굴이 인식되지 않아, 해당 사진들만 원래 Noise이미지 입력으로 주게 되었습니다.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550" y="1271025"/>
            <a:ext cx="4352476" cy="29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350" y="2986225"/>
            <a:ext cx="1289750" cy="19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아이디어 2 - 결과 Image</a:t>
            </a:r>
            <a:endParaRPr sz="24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863" y="1522700"/>
            <a:ext cx="3106225" cy="3119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아이디어 2 - FID 점수</a:t>
            </a:r>
            <a:endParaRPr sz="2400"/>
          </a:p>
        </p:txBody>
      </p:sp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1198475" y="1460175"/>
            <a:ext cx="45045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ko" sz="1800">
                <a:latin typeface="Lato"/>
                <a:ea typeface="Lato"/>
                <a:cs typeface="Lato"/>
                <a:sym typeface="Lato"/>
              </a:rPr>
              <a:t>! 파일명 설정은 dcgan이지만, custom모델입니다.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00" y="2269246"/>
            <a:ext cx="6117273" cy="23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118" name="Google Shape;118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2855550" y="2190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감사합니다~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