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2C92-6C9C-481F-84FB-9C84A2125FF2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E4B-4377-4A7C-93E2-F87792CE59F1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AB7-74CA-49D1-AD3E-2C12E7B54913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91DC-04E6-45C3-907B-73ADE340B93A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441-F615-49CB-A92F-AF945539B490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6DE0-7A26-46FE-BEF1-E0982FBC98E0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FB1-B1FD-461B-B2BF-2BF2B2E8636B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44AE-D921-4072-AAEE-696A3885427B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CA7-9570-462F-A588-9B3B7B74263E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35FB-35BE-40B5-9054-F6B53F4911EF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6FD-93DF-40A0-AC63-D488DCEF041E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8B69-1B50-4374-9645-5EDC0CF5360A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Algoritmus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79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sk-SK" sz="3200" b="1" dirty="0"/>
          </a:p>
          <a:p>
            <a:pPr marL="0" indent="0" algn="ctr">
              <a:buNone/>
            </a:pPr>
            <a:endParaRPr lang="sk-SK" sz="3200" b="1" dirty="0"/>
          </a:p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Varenie čaju</a:t>
            </a:r>
          </a:p>
          <a:p>
            <a:pPr marL="0" indent="0" algn="ctr">
              <a:buNone/>
            </a:pP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Do nasledujúceho bloku popíš svojimi slovami postup varenia čaju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5765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konečná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množina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pravidiel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popisuje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postupnosť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operácií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určitého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zapísaný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rôznymi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spôsobmi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podľa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postupovať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prepísať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ľubovoľnej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formy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vyriešiť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zadanú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úlohu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2212023"/>
            <a:ext cx="10515600" cy="362299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existuje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množstvo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spôsobov</a:t>
            </a:r>
            <a:r>
              <a:rPr lang="sk-SK" dirty="0">
                <a:solidFill>
                  <a:srgbClr val="0070C0"/>
                </a:solidFill>
              </a:rPr>
              <a:t> zápisu algoritmu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musí byť </a:t>
            </a:r>
            <a:r>
              <a:rPr lang="en-US" dirty="0" err="1">
                <a:solidFill>
                  <a:srgbClr val="0070C0"/>
                </a:solidFill>
              </a:rPr>
              <a:t>zapísaný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jasne</a:t>
            </a:r>
            <a:r>
              <a:rPr lang="sk-SK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a</a:t>
            </a:r>
            <a:r>
              <a:rPr lang="sk-SK" dirty="0">
                <a:solidFill>
                  <a:srgbClr val="0070C0"/>
                </a:solidFill>
              </a:rPr>
              <a:t>by</a:t>
            </a:r>
            <a:r>
              <a:rPr lang="en-US" dirty="0">
                <a:solidFill>
                  <a:srgbClr val="0070C0"/>
                </a:solidFill>
              </a:rPr>
              <a:t> bolo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podľa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tohto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zápisu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vykonať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ypické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spôsoby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zápisu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prirodzený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jazyk</a:t>
            </a:r>
            <a:endParaRPr lang="sk-SK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pseudokód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vývojový</a:t>
            </a:r>
            <a:r>
              <a:rPr lang="en-US" dirty="0">
                <a:solidFill>
                  <a:srgbClr val="0070C0"/>
                </a:solidFill>
              </a:rPr>
              <a:t> diagram (flowchart)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programovací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jazyk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612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zápisu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/11</a:t>
            </a:r>
            <a:endParaRPr lang="en-US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27CE2E-DC12-81CC-2145-4D7F70F26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048" y="2184400"/>
            <a:ext cx="6395904" cy="2662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3E228-304F-2EF5-6CF7-D7F139D46D51}"/>
              </a:ext>
            </a:extLst>
          </p:cNvPr>
          <p:cNvSpPr txBox="1"/>
          <p:nvPr/>
        </p:nvSpPr>
        <p:spPr>
          <a:xfrm>
            <a:off x="4114800" y="360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zápisu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3E228-304F-2EF5-6CF7-D7F139D46D51}"/>
              </a:ext>
            </a:extLst>
          </p:cNvPr>
          <p:cNvSpPr txBox="1"/>
          <p:nvPr/>
        </p:nvSpPr>
        <p:spPr>
          <a:xfrm>
            <a:off x="4114800" y="360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4D931-9A78-DB01-7DC7-96C7CA36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37FCEB-675E-E6E0-76D2-F20113FF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503" y="1468914"/>
            <a:ext cx="3616994" cy="46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2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99"/>
            <a:ext cx="10515600" cy="23326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tvoriť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efektívne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problémov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ide o </a:t>
            </a:r>
            <a:r>
              <a:rPr lang="en-US" dirty="0" err="1">
                <a:solidFill>
                  <a:srgbClr val="0070C0"/>
                </a:solidFill>
              </a:rPr>
              <a:t>problémy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opakujú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potrebujeme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ich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vyrieši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detaily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zmenia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ypické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potrebné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nájsť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programovacie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29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640"/>
            <a:ext cx="10515600" cy="249793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Vlastnosti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algoritmov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deterministický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jednoznačné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kroky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elementárny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konečný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ukončí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rezultatívny</a:t>
            </a:r>
            <a:r>
              <a:rPr lang="en-US" dirty="0">
                <a:solidFill>
                  <a:srgbClr val="0070C0"/>
                </a:solidFill>
              </a:rPr>
              <a:t> - po </a:t>
            </a:r>
            <a:r>
              <a:rPr lang="en-US" dirty="0" err="1">
                <a:solidFill>
                  <a:srgbClr val="0070C0"/>
                </a:solidFill>
              </a:rPr>
              <a:t>ukončení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výsledok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všeobecný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nerieši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iba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konkrétny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prípad</a:t>
            </a:r>
            <a:r>
              <a:rPr lang="en-US" dirty="0">
                <a:solidFill>
                  <a:srgbClr val="0070C0"/>
                </a:solidFill>
              </a:rPr>
              <a:t>, ale </a:t>
            </a:r>
            <a:r>
              <a:rPr lang="en-US" dirty="0" err="1">
                <a:solidFill>
                  <a:srgbClr val="0070C0"/>
                </a:solidFill>
              </a:rPr>
              <a:t>celú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skupinu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podobných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problémov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200" dirty="0"/>
              <a:t> </a:t>
            </a:r>
            <a:r>
              <a:rPr lang="sk-SK" sz="1600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5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259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Algoritmus</vt:lpstr>
      <vt:lpstr>Úvodná úloha</vt:lpstr>
      <vt:lpstr>Vysvetlenie pojmov - Algoritmus</vt:lpstr>
      <vt:lpstr>Vysvetlenie pojmov - Algoritmus</vt:lpstr>
      <vt:lpstr>Príklad zápisu</vt:lpstr>
      <vt:lpstr>Príklad zápisu</vt:lpstr>
      <vt:lpstr>Vysvetlenie pojmov - Algoritmus</vt:lpstr>
      <vt:lpstr>Úlohy na precvičenie</vt:lpstr>
      <vt:lpstr>Vysvetlenie pojmov - Algoritmus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3</cp:revision>
  <dcterms:created xsi:type="dcterms:W3CDTF">2024-05-11T12:20:18Z</dcterms:created>
  <dcterms:modified xsi:type="dcterms:W3CDTF">2024-05-13T15:38:18Z</dcterms:modified>
</cp:coreProperties>
</file>