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5" r:id="rId4"/>
    <p:sldId id="276" r:id="rId5"/>
    <p:sldId id="277" r:id="rId6"/>
    <p:sldId id="278" r:id="rId7"/>
    <p:sldId id="259" r:id="rId8"/>
    <p:sldId id="279" r:id="rId9"/>
    <p:sldId id="280" r:id="rId10"/>
    <p:sldId id="274" r:id="rId11"/>
    <p:sldId id="281" r:id="rId12"/>
    <p:sldId id="282" r:id="rId13"/>
    <p:sldId id="283" r:id="rId14"/>
    <p:sldId id="284" r:id="rId15"/>
    <p:sldId id="28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FE95-4F72-4520-AAF4-75DCECB93ABF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81E9-9B93-4D4C-AAF2-A686C8295DBE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67-B017-4254-A652-29F91600718E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CDC-7E40-45C6-A567-3562EFF15B71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1DEC-F3A0-4F7E-A570-268B915C4702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63B1-F588-41DC-95A0-EE3C2279EF22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00E9-6534-425F-8D57-DDD71224AF17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7E70-8314-450F-B4FF-A9356CD47923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3013-8CDD-4BA4-9D76-3F6B1BA2026A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04E-B6D2-4B93-98E8-74E752BF1CFA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3E3-58AF-4BFF-9A73-9D1AC35ADBEE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Dátové typy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1AE5-11AC-4DD7-B964-C55E5A86F184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Dátové typy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Dátové typy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399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443"/>
            <a:ext cx="10515600" cy="2413318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pokiaľ chceme zmeniť dátový typ nejakej hodnoty, je možné použiť pretypovanie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ide o zmenu dátového typu nejakej hodnoty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keď pretypujeme hodnotu, dáme ju do okrúhlych zátovriek a pred zátvorkou napíšeme dátový typ, do ktorého pretypujeme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649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109"/>
            <a:ext cx="10515600" cy="1752917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x = 5</a:t>
            </a:r>
          </a:p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print(type(x))</a:t>
            </a:r>
          </a:p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x = str(5)</a:t>
            </a:r>
          </a:p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print(type(x))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12</a:t>
            </a:fld>
            <a:r>
              <a:rPr lang="sk-SK" sz="1600" dirty="0"/>
              <a:t> /16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C932B0-08EE-3BFB-B173-B8A7BEBDE574}"/>
              </a:ext>
            </a:extLst>
          </p:cNvPr>
          <p:cNvSpPr txBox="1">
            <a:spLocks/>
          </p:cNvSpPr>
          <p:nvPr/>
        </p:nvSpPr>
        <p:spPr>
          <a:xfrm>
            <a:off x="838200" y="4281013"/>
            <a:ext cx="10515600" cy="1510187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nb-NO" b="1" dirty="0">
                <a:solidFill>
                  <a:srgbClr val="0070C0"/>
                </a:solidFill>
              </a:rPr>
              <a:t>x = int(input('Phone number'))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nb-NO" b="1" dirty="0">
                <a:solidFill>
                  <a:srgbClr val="0070C0"/>
                </a:solidFill>
              </a:rPr>
              <a:t>print(type(x))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nb-NO" b="1" dirty="0">
                <a:solidFill>
                  <a:srgbClr val="0070C0"/>
                </a:solidFill>
              </a:rPr>
              <a:t>print(x)</a:t>
            </a:r>
            <a:endParaRPr lang="sk-SK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13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587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Operátory a výrazy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529"/>
            <a:ext cx="4922520" cy="3937951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A</a:t>
            </a:r>
            <a:r>
              <a:rPr lang="nb-NO" b="1" dirty="0">
                <a:solidFill>
                  <a:srgbClr val="0070C0"/>
                </a:solidFill>
              </a:rPr>
              <a:t>ritmetické operátory: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+/-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*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/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// - celočíselné delenie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% - modulo, zvyšok po delení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** - umocňovanie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14</a:t>
            </a:fld>
            <a:r>
              <a:rPr lang="sk-SK" sz="1600" dirty="0"/>
              <a:t> /16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4B5E81-9BDD-ACEB-918F-3D2D74F90B1A}"/>
              </a:ext>
            </a:extLst>
          </p:cNvPr>
          <p:cNvSpPr txBox="1">
            <a:spLocks/>
          </p:cNvSpPr>
          <p:nvPr/>
        </p:nvSpPr>
        <p:spPr>
          <a:xfrm>
            <a:off x="6431280" y="1934528"/>
            <a:ext cx="4922520" cy="393795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sk-SK" b="1" dirty="0">
                <a:solidFill>
                  <a:srgbClr val="0070C0"/>
                </a:solidFill>
              </a:rPr>
              <a:t>Operátory </a:t>
            </a:r>
            <a:r>
              <a:rPr lang="nb-NO" b="1" dirty="0">
                <a:solidFill>
                  <a:srgbClr val="0070C0"/>
                </a:solidFill>
              </a:rPr>
              <a:t>porovnávania: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== - rovná sa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!= - nerovná sa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&gt;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&lt;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&gt;=</a:t>
            </a:r>
          </a:p>
          <a:p>
            <a:pPr algn="just"/>
            <a:r>
              <a:rPr lang="nb-NO" b="1" dirty="0">
                <a:solidFill>
                  <a:srgbClr val="0070C0"/>
                </a:solidFill>
              </a:rPr>
              <a:t>&lt;=</a:t>
            </a:r>
            <a:endParaRPr lang="sk-SK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15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366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16</a:t>
            </a:fld>
            <a:r>
              <a:rPr lang="sk-SK" sz="1600" dirty="0"/>
              <a:t> /16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560"/>
            <a:ext cx="10515600" cy="408432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pl-PL" dirty="0">
                <a:solidFill>
                  <a:srgbClr val="0070C0"/>
                </a:solidFill>
              </a:rPr>
              <a:t>hovoria o tom, s akým druhom informácií pracujeme</a:t>
            </a:r>
          </a:p>
          <a:p>
            <a:pPr marL="0" indent="0" algn="just">
              <a:buNone/>
            </a:pPr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Delenie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typov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Z</a:t>
            </a:r>
            <a:r>
              <a:rPr lang="en-US" dirty="0" err="1">
                <a:solidFill>
                  <a:srgbClr val="0070C0"/>
                </a:solidFill>
              </a:rPr>
              <a:t>loženie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jednoduché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zložené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Ordinalita</a:t>
            </a:r>
            <a:endParaRPr lang="sk-SK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ordinálne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neordinálne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880"/>
            <a:ext cx="10515600" cy="192024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Jednoduché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dátové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typy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i</a:t>
            </a:r>
            <a:r>
              <a:rPr lang="en-US" b="1" dirty="0" err="1">
                <a:solidFill>
                  <a:srgbClr val="0070C0"/>
                </a:solidFill>
              </a:rPr>
              <a:t>nteger</a:t>
            </a:r>
            <a:r>
              <a:rPr lang="en-US" b="1" dirty="0">
                <a:solidFill>
                  <a:srgbClr val="0070C0"/>
                </a:solidFill>
              </a:rPr>
              <a:t>, float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string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boolean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39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443"/>
            <a:ext cx="10515600" cy="240792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int - </a:t>
            </a:r>
            <a:r>
              <a:rPr lang="en-US" dirty="0">
                <a:solidFill>
                  <a:srgbClr val="0070C0"/>
                </a:solidFill>
              </a:rPr>
              <a:t>integer, </a:t>
            </a:r>
            <a:r>
              <a:rPr lang="en-US" dirty="0" err="1">
                <a:solidFill>
                  <a:srgbClr val="0070C0"/>
                </a:solidFill>
              </a:rPr>
              <a:t>celé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float</a:t>
            </a:r>
            <a:r>
              <a:rPr lang="sk-SK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reálne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číslo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str - </a:t>
            </a:r>
            <a:r>
              <a:rPr lang="en-US" dirty="0">
                <a:solidFill>
                  <a:srgbClr val="0070C0"/>
                </a:solidFill>
              </a:rPr>
              <a:t>string, </a:t>
            </a:r>
            <a:r>
              <a:rPr lang="en-US" dirty="0" err="1">
                <a:solidFill>
                  <a:srgbClr val="0070C0"/>
                </a:solidFill>
              </a:rPr>
              <a:t>reťazec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text,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definovaný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úvodzovkách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apostrofoch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bool</a:t>
            </a:r>
            <a:r>
              <a:rPr lang="sk-SK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pravdivostná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True </a:t>
            </a:r>
            <a:r>
              <a:rPr lang="en-US" dirty="0" err="1">
                <a:solidFill>
                  <a:srgbClr val="0070C0"/>
                </a:solidFill>
              </a:rPr>
              <a:t>alebo</a:t>
            </a:r>
            <a:r>
              <a:rPr lang="en-US" dirty="0">
                <a:solidFill>
                  <a:srgbClr val="0070C0"/>
                </a:solidFill>
              </a:rPr>
              <a:t>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/16</a:t>
            </a:r>
          </a:p>
        </p:txBody>
      </p:sp>
    </p:spTree>
    <p:extLst>
      <p:ext uri="{BB962C8B-B14F-4D97-AF65-F5344CB8AC3E}">
        <p14:creationId xmlns:p14="http://schemas.microsoft.com/office/powerpoint/2010/main" val="313375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443"/>
            <a:ext cx="10515600" cy="2692718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omáhajú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vyjadrovať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rôzne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informácií</a:t>
            </a:r>
            <a:r>
              <a:rPr lang="en-US" dirty="0">
                <a:solidFill>
                  <a:srgbClr val="0070C0"/>
                </a:solidFill>
              </a:rPr>
              <a:t>, s </a:t>
            </a:r>
            <a:r>
              <a:rPr lang="en-US" dirty="0" err="1">
                <a:solidFill>
                  <a:srgbClr val="0070C0"/>
                </a:solidFill>
              </a:rPr>
              <a:t>ktorými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chceme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pracovať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ython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nepotrebuje</a:t>
            </a:r>
            <a:r>
              <a:rPr lang="en-US" dirty="0">
                <a:solidFill>
                  <a:srgbClr val="0070C0"/>
                </a:solidFill>
              </a:rPr>
              <a:t> aby </a:t>
            </a:r>
            <a:r>
              <a:rPr lang="en-US" dirty="0" err="1">
                <a:solidFill>
                  <a:srgbClr val="0070C0"/>
                </a:solidFill>
              </a:rPr>
              <a:t>sme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špecifikovali</a:t>
            </a:r>
            <a:r>
              <a:rPr lang="en-US" dirty="0">
                <a:solidFill>
                  <a:srgbClr val="0070C0"/>
                </a:solidFill>
              </a:rPr>
              <a:t> s </a:t>
            </a:r>
            <a:r>
              <a:rPr lang="en-US" dirty="0" err="1">
                <a:solidFill>
                  <a:srgbClr val="0070C0"/>
                </a:solidFill>
              </a:rPr>
              <a:t>ktorým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dátovým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pracujeme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nedovoľuje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operácie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pre </a:t>
            </a:r>
            <a:r>
              <a:rPr lang="en-US" dirty="0" err="1">
                <a:solidFill>
                  <a:srgbClr val="0070C0"/>
                </a:solidFill>
              </a:rPr>
              <a:t>daný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špecifikované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818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883"/>
            <a:ext cx="10515600" cy="2692718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na zdôraznenie dátového typu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aký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jedná</a:t>
            </a:r>
            <a:r>
              <a:rPr lang="en-US" dirty="0">
                <a:solidFill>
                  <a:srgbClr val="0070C0"/>
                </a:solidFill>
              </a:rPr>
              <a:t>, pred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názov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typu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samotnú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zátvoriek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x = int(5)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y = float(5)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z = str(5)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print(x, y, z)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010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883"/>
            <a:ext cx="10515600" cy="2692718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na zdôraznenie dátového typu</a:t>
            </a:r>
            <a:r>
              <a:rPr lang="en-US" dirty="0">
                <a:solidFill>
                  <a:srgbClr val="0070C0"/>
                </a:solidFill>
              </a:rPr>
              <a:t> o </a:t>
            </a:r>
            <a:r>
              <a:rPr lang="en-US" dirty="0" err="1">
                <a:solidFill>
                  <a:srgbClr val="0070C0"/>
                </a:solidFill>
              </a:rPr>
              <a:t>aký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jedná</a:t>
            </a:r>
            <a:r>
              <a:rPr lang="en-US" dirty="0">
                <a:solidFill>
                  <a:srgbClr val="0070C0"/>
                </a:solidFill>
              </a:rPr>
              <a:t>, pred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názov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typu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samotnú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hodnotu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zátvoriek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x = int(5)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y = float(5)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z = str(5)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print(x, y, z)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419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Dátové typy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403"/>
            <a:ext cx="10515600" cy="11531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rgbClr val="0070C0"/>
                </a:solidFill>
              </a:rPr>
              <a:t>Python má vstavanú funkciu, ktorá vie zistiť dátový typ premennej:</a:t>
            </a:r>
          </a:p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type(premenná)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Dátové typy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/16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A7BA8B-7D10-761D-A5A2-EE7DC778EE98}"/>
              </a:ext>
            </a:extLst>
          </p:cNvPr>
          <p:cNvSpPr txBox="1">
            <a:spLocks/>
          </p:cNvSpPr>
          <p:nvPr/>
        </p:nvSpPr>
        <p:spPr>
          <a:xfrm>
            <a:off x="838200" y="4343876"/>
            <a:ext cx="10515600" cy="115316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x = 5</a:t>
            </a:r>
          </a:p>
          <a:p>
            <a:pPr marL="0" indent="0" algn="just">
              <a:buNone/>
            </a:pPr>
            <a:r>
              <a:rPr lang="nb-NO" b="1" dirty="0">
                <a:solidFill>
                  <a:srgbClr val="0070C0"/>
                </a:solidFill>
              </a:rPr>
              <a:t>print(type(x))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6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531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Dátové typy</vt:lpstr>
      <vt:lpstr>Vysvetlenie pojmov – Dátové typy</vt:lpstr>
      <vt:lpstr>Vysvetlenie pojmov – Dátové typy</vt:lpstr>
      <vt:lpstr>Vysvetlenie pojmov – Dátové typy</vt:lpstr>
      <vt:lpstr>Vysvetlenie pojmov – Dátové typy</vt:lpstr>
      <vt:lpstr>Vysvetlenie pojmov – Dátové typy</vt:lpstr>
      <vt:lpstr>Úlohy na precvičenie</vt:lpstr>
      <vt:lpstr>Vysvetlenie pojmov – Dátové typy</vt:lpstr>
      <vt:lpstr>Vysvetlenie pojmov – Dátové typy</vt:lpstr>
      <vt:lpstr>Úlohy na precvičenie</vt:lpstr>
      <vt:lpstr>Vysvetlenie pojmov – Dátové typy</vt:lpstr>
      <vt:lpstr>Vysvetlenie pojmov – Dátové typy</vt:lpstr>
      <vt:lpstr>Úlohy na precvičenie</vt:lpstr>
      <vt:lpstr>Vysvetlenie pojmov – Operátory a výrazy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6</cp:revision>
  <dcterms:created xsi:type="dcterms:W3CDTF">2024-05-11T12:20:18Z</dcterms:created>
  <dcterms:modified xsi:type="dcterms:W3CDTF">2024-05-13T17:35:05Z</dcterms:modified>
</cp:coreProperties>
</file>